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  <p:sldMasterId id="2147483739" r:id="rId8"/>
    <p:sldMasterId id="2147483752" r:id="rId9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2" r:id="rId25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126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760680" y="581400"/>
            <a:ext cx="4114800" cy="90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/>
          </p:cNvSpPr>
          <p:nvPr>
            <p:ph type="title"/>
          </p:nvPr>
        </p:nvSpPr>
        <p:spPr>
          <a:xfrm>
            <a:off x="760680" y="581400"/>
            <a:ext cx="4114800" cy="90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title"/>
          </p:nvPr>
        </p:nvSpPr>
        <p:spPr>
          <a:xfrm>
            <a:off x="760680" y="581400"/>
            <a:ext cx="4114800" cy="90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PlaceHolder 1"/>
          <p:cNvSpPr>
            <a:spLocks noGrp="1"/>
          </p:cNvSpPr>
          <p:nvPr>
            <p:ph type="subTitle"/>
          </p:nvPr>
        </p:nvSpPr>
        <p:spPr>
          <a:xfrm>
            <a:off x="760680" y="581400"/>
            <a:ext cx="4114800" cy="4193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title"/>
          </p:nvPr>
        </p:nvSpPr>
        <p:spPr>
          <a:xfrm>
            <a:off x="760680" y="581400"/>
            <a:ext cx="4114800" cy="90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/>
          </p:cNvSpPr>
          <p:nvPr>
            <p:ph type="title"/>
          </p:nvPr>
        </p:nvSpPr>
        <p:spPr>
          <a:xfrm>
            <a:off x="760680" y="581400"/>
            <a:ext cx="4114800" cy="90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PlaceHolder 1"/>
          <p:cNvSpPr>
            <a:spLocks noGrp="1"/>
          </p:cNvSpPr>
          <p:nvPr>
            <p:ph type="title"/>
          </p:nvPr>
        </p:nvSpPr>
        <p:spPr>
          <a:xfrm>
            <a:off x="760680" y="581400"/>
            <a:ext cx="4114800" cy="90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PlaceHolder 1"/>
          <p:cNvSpPr>
            <a:spLocks noGrp="1"/>
          </p:cNvSpPr>
          <p:nvPr>
            <p:ph type="title"/>
          </p:nvPr>
        </p:nvSpPr>
        <p:spPr>
          <a:xfrm>
            <a:off x="760680" y="581400"/>
            <a:ext cx="4114800" cy="90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PlaceHolder 1"/>
          <p:cNvSpPr>
            <a:spLocks noGrp="1"/>
          </p:cNvSpPr>
          <p:nvPr>
            <p:ph type="title"/>
          </p:nvPr>
        </p:nvSpPr>
        <p:spPr>
          <a:xfrm>
            <a:off x="760680" y="581400"/>
            <a:ext cx="4114800" cy="90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1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PlaceHolder 1"/>
          <p:cNvSpPr>
            <a:spLocks noGrp="1"/>
          </p:cNvSpPr>
          <p:nvPr>
            <p:ph type="title"/>
          </p:nvPr>
        </p:nvSpPr>
        <p:spPr>
          <a:xfrm>
            <a:off x="760680" y="581400"/>
            <a:ext cx="4114800" cy="90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4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5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6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7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8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760680" y="581400"/>
            <a:ext cx="4114800" cy="90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760680" y="581400"/>
            <a:ext cx="4114800" cy="90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760680" y="581400"/>
            <a:ext cx="4114800" cy="90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760680" y="581400"/>
            <a:ext cx="4114800" cy="90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760680" y="581400"/>
            <a:ext cx="4114800" cy="90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760680" y="581400"/>
            <a:ext cx="4114800" cy="90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subTitle"/>
          </p:nvPr>
        </p:nvSpPr>
        <p:spPr>
          <a:xfrm>
            <a:off x="760680" y="581400"/>
            <a:ext cx="4114800" cy="4193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760680" y="581400"/>
            <a:ext cx="4114800" cy="90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760680" y="581400"/>
            <a:ext cx="4114800" cy="90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760680" y="581400"/>
            <a:ext cx="4114800" cy="90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760680" y="581400"/>
            <a:ext cx="4114800" cy="90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760680" y="581400"/>
            <a:ext cx="4114800" cy="90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760680" y="581400"/>
            <a:ext cx="4114800" cy="90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760680" y="581400"/>
            <a:ext cx="4114800" cy="90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760680" y="581400"/>
            <a:ext cx="4114800" cy="90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760680" y="581400"/>
            <a:ext cx="4114800" cy="90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760680" y="581400"/>
            <a:ext cx="4114800" cy="90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760680" y="581400"/>
            <a:ext cx="4114800" cy="90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760680" y="581400"/>
            <a:ext cx="4114800" cy="90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subTitle"/>
          </p:nvPr>
        </p:nvSpPr>
        <p:spPr>
          <a:xfrm>
            <a:off x="760680" y="581400"/>
            <a:ext cx="4114800" cy="4193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760680" y="581400"/>
            <a:ext cx="4114800" cy="90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760680" y="581400"/>
            <a:ext cx="4114800" cy="90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760680" y="581400"/>
            <a:ext cx="4114800" cy="90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760680" y="581400"/>
            <a:ext cx="4114800" cy="90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760680" y="581400"/>
            <a:ext cx="4114800" cy="90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760680" y="581400"/>
            <a:ext cx="4114800" cy="90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760680" y="581400"/>
            <a:ext cx="4114800" cy="90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760680" y="581400"/>
            <a:ext cx="4114800" cy="90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760680" y="581400"/>
            <a:ext cx="4114800" cy="90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760680" y="581400"/>
            <a:ext cx="4114800" cy="90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760680" y="581400"/>
            <a:ext cx="4114800" cy="90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subTitle"/>
          </p:nvPr>
        </p:nvSpPr>
        <p:spPr>
          <a:xfrm>
            <a:off x="760680" y="581400"/>
            <a:ext cx="4114800" cy="4193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760680" y="581400"/>
            <a:ext cx="4114800" cy="90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760680" y="581400"/>
            <a:ext cx="4114800" cy="90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760680" y="581400"/>
            <a:ext cx="4114800" cy="90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760680" y="581400"/>
            <a:ext cx="4114800" cy="90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760680" y="581400"/>
            <a:ext cx="4114800" cy="90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760680" y="581400"/>
            <a:ext cx="4114800" cy="90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760680" y="581400"/>
            <a:ext cx="4114800" cy="90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760680" y="581400"/>
            <a:ext cx="4114800" cy="90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760680" y="581400"/>
            <a:ext cx="4114800" cy="90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760680" y="581400"/>
            <a:ext cx="4114800" cy="90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760680" y="581400"/>
            <a:ext cx="4114800" cy="90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subTitle"/>
          </p:nvPr>
        </p:nvSpPr>
        <p:spPr>
          <a:xfrm>
            <a:off x="760680" y="581400"/>
            <a:ext cx="4114800" cy="4193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760680" y="581400"/>
            <a:ext cx="4114800" cy="90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760680" y="581400"/>
            <a:ext cx="4114800" cy="90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760680" y="581400"/>
            <a:ext cx="4114800" cy="90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760680" y="581400"/>
            <a:ext cx="4114800" cy="90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760680" y="581400"/>
            <a:ext cx="4114800" cy="90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760680" y="581400"/>
            <a:ext cx="4114800" cy="4193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760680" y="581400"/>
            <a:ext cx="4114800" cy="90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760680" y="581400"/>
            <a:ext cx="4114800" cy="90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760680" y="581400"/>
            <a:ext cx="4114800" cy="90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760680" y="581400"/>
            <a:ext cx="4114800" cy="90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760680" y="581400"/>
            <a:ext cx="4114800" cy="90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subTitle"/>
          </p:nvPr>
        </p:nvSpPr>
        <p:spPr>
          <a:xfrm>
            <a:off x="760680" y="581400"/>
            <a:ext cx="4114800" cy="4193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760680" y="581400"/>
            <a:ext cx="4114800" cy="90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760680" y="581400"/>
            <a:ext cx="4114800" cy="90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760680" y="581400"/>
            <a:ext cx="4114800" cy="90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760680" y="581400"/>
            <a:ext cx="4114800" cy="90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760680" y="581400"/>
            <a:ext cx="4114800" cy="90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760680" y="581400"/>
            <a:ext cx="4114800" cy="90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3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760680" y="581400"/>
            <a:ext cx="4114800" cy="90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7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8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0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760680" y="581400"/>
            <a:ext cx="4114800" cy="90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760680" y="581400"/>
            <a:ext cx="4114800" cy="90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760680" y="581400"/>
            <a:ext cx="4114800" cy="90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760680" y="581400"/>
            <a:ext cx="4114800" cy="90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subTitle"/>
          </p:nvPr>
        </p:nvSpPr>
        <p:spPr>
          <a:xfrm>
            <a:off x="760680" y="581400"/>
            <a:ext cx="4114800" cy="4193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760680" y="581400"/>
            <a:ext cx="4114800" cy="90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760680" y="581400"/>
            <a:ext cx="4114800" cy="90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760680" y="581400"/>
            <a:ext cx="4114800" cy="90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0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760680" y="581400"/>
            <a:ext cx="4114800" cy="90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760680" y="581400"/>
            <a:ext cx="4114800" cy="90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7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760680" y="581400"/>
            <a:ext cx="4114800" cy="90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2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760680" y="581400"/>
            <a:ext cx="4114800" cy="90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5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6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7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8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9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title"/>
          </p:nvPr>
        </p:nvSpPr>
        <p:spPr>
          <a:xfrm>
            <a:off x="760680" y="581400"/>
            <a:ext cx="4114800" cy="90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0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title"/>
          </p:nvPr>
        </p:nvSpPr>
        <p:spPr>
          <a:xfrm>
            <a:off x="760680" y="581400"/>
            <a:ext cx="4114800" cy="90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/>
          </p:cNvSpPr>
          <p:nvPr>
            <p:ph type="title"/>
          </p:nvPr>
        </p:nvSpPr>
        <p:spPr>
          <a:xfrm>
            <a:off x="760680" y="581400"/>
            <a:ext cx="4114800" cy="90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760680" y="581400"/>
            <a:ext cx="4114800" cy="90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760680" y="581400"/>
            <a:ext cx="4114800" cy="90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laceHolder 1"/>
          <p:cNvSpPr>
            <a:spLocks noGrp="1"/>
          </p:cNvSpPr>
          <p:nvPr>
            <p:ph type="subTitle"/>
          </p:nvPr>
        </p:nvSpPr>
        <p:spPr>
          <a:xfrm>
            <a:off x="760680" y="581400"/>
            <a:ext cx="4114800" cy="4193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760680" y="581400"/>
            <a:ext cx="4114800" cy="90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title"/>
          </p:nvPr>
        </p:nvSpPr>
        <p:spPr>
          <a:xfrm>
            <a:off x="760680" y="581400"/>
            <a:ext cx="4114800" cy="90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5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title"/>
          </p:nvPr>
        </p:nvSpPr>
        <p:spPr>
          <a:xfrm>
            <a:off x="760680" y="581400"/>
            <a:ext cx="4114800" cy="90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laceHolder 1"/>
          <p:cNvSpPr>
            <a:spLocks noGrp="1"/>
          </p:cNvSpPr>
          <p:nvPr>
            <p:ph type="title"/>
          </p:nvPr>
        </p:nvSpPr>
        <p:spPr>
          <a:xfrm>
            <a:off x="760680" y="581400"/>
            <a:ext cx="4114800" cy="90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2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760680" y="581400"/>
            <a:ext cx="4114800" cy="90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7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title"/>
          </p:nvPr>
        </p:nvSpPr>
        <p:spPr>
          <a:xfrm>
            <a:off x="760680" y="581400"/>
            <a:ext cx="4114800" cy="90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0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1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2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3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4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title"/>
          </p:nvPr>
        </p:nvSpPr>
        <p:spPr>
          <a:xfrm>
            <a:off x="760680" y="581400"/>
            <a:ext cx="4114800" cy="90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PlaceHolder 1"/>
          <p:cNvSpPr>
            <a:spLocks noGrp="1"/>
          </p:cNvSpPr>
          <p:nvPr>
            <p:ph type="title"/>
          </p:nvPr>
        </p:nvSpPr>
        <p:spPr>
          <a:xfrm>
            <a:off x="760680" y="581400"/>
            <a:ext cx="4114800" cy="90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E59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stomShape 1"/>
          <p:cNvSpPr/>
          <p:nvPr/>
        </p:nvSpPr>
        <p:spPr>
          <a:xfrm>
            <a:off x="177840" y="127080"/>
            <a:ext cx="8787960" cy="4889520"/>
          </a:xfrm>
          <a:prstGeom prst="roundRect">
            <a:avLst>
              <a:gd name="adj" fmla="val 4792"/>
            </a:avLst>
          </a:pr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2" name="Group 2"/>
          <p:cNvGrpSpPr/>
          <p:nvPr/>
        </p:nvGrpSpPr>
        <p:grpSpPr>
          <a:xfrm>
            <a:off x="569880" y="245880"/>
            <a:ext cx="482400" cy="460440"/>
            <a:chOff x="569880" y="245880"/>
            <a:chExt cx="482400" cy="460440"/>
          </a:xfrm>
        </p:grpSpPr>
        <p:sp>
          <p:nvSpPr>
            <p:cNvPr id="2" name="CustomShape 3"/>
            <p:cNvSpPr/>
            <p:nvPr/>
          </p:nvSpPr>
          <p:spPr>
            <a:xfrm>
              <a:off x="569880" y="404280"/>
              <a:ext cx="302040" cy="302040"/>
            </a:xfrm>
            <a:custGeom>
              <a:avLst/>
              <a:gdLst/>
              <a:ahLst/>
              <a:cxnLst/>
              <a:rect l="l" t="t" r="r" b="b"/>
              <a:pathLst>
                <a:path w="5276" h="5274">
                  <a:moveTo>
                    <a:pt x="2638" y="1"/>
                  </a:moveTo>
                  <a:lnTo>
                    <a:pt x="1706" y="1706"/>
                  </a:lnTo>
                  <a:lnTo>
                    <a:pt x="1" y="2638"/>
                  </a:lnTo>
                  <a:lnTo>
                    <a:pt x="1706" y="3569"/>
                  </a:lnTo>
                  <a:lnTo>
                    <a:pt x="2638" y="5274"/>
                  </a:lnTo>
                  <a:lnTo>
                    <a:pt x="3571" y="3569"/>
                  </a:lnTo>
                  <a:lnTo>
                    <a:pt x="5275" y="2638"/>
                  </a:lnTo>
                  <a:lnTo>
                    <a:pt x="3571" y="1706"/>
                  </a:lnTo>
                  <a:lnTo>
                    <a:pt x="2638" y="1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" name="CustomShape 4"/>
            <p:cNvSpPr/>
            <p:nvPr/>
          </p:nvSpPr>
          <p:spPr>
            <a:xfrm>
              <a:off x="872280" y="245880"/>
              <a:ext cx="180000" cy="180000"/>
            </a:xfrm>
            <a:custGeom>
              <a:avLst/>
              <a:gdLst/>
              <a:ahLst/>
              <a:cxnLst/>
              <a:rect l="l" t="t" r="r" b="b"/>
              <a:pathLst>
                <a:path w="5276" h="5274">
                  <a:moveTo>
                    <a:pt x="2638" y="1"/>
                  </a:moveTo>
                  <a:lnTo>
                    <a:pt x="1706" y="1706"/>
                  </a:lnTo>
                  <a:lnTo>
                    <a:pt x="1" y="2638"/>
                  </a:lnTo>
                  <a:lnTo>
                    <a:pt x="1706" y="3569"/>
                  </a:lnTo>
                  <a:lnTo>
                    <a:pt x="2638" y="5274"/>
                  </a:lnTo>
                  <a:lnTo>
                    <a:pt x="3571" y="3569"/>
                  </a:lnTo>
                  <a:lnTo>
                    <a:pt x="5275" y="2638"/>
                  </a:lnTo>
                  <a:lnTo>
                    <a:pt x="3571" y="1706"/>
                  </a:lnTo>
                  <a:lnTo>
                    <a:pt x="2638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" name="CustomShape 5"/>
          <p:cNvSpPr/>
          <p:nvPr/>
        </p:nvSpPr>
        <p:spPr>
          <a:xfrm rot="10800000" flipH="1">
            <a:off x="177480" y="4587480"/>
            <a:ext cx="8787960" cy="42912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PlaceHolder 6"/>
          <p:cNvSpPr>
            <a:spLocks noGrp="1"/>
          </p:cNvSpPr>
          <p:nvPr>
            <p:ph type="title"/>
          </p:nvPr>
        </p:nvSpPr>
        <p:spPr>
          <a:xfrm>
            <a:off x="1616040" y="1070640"/>
            <a:ext cx="5907240" cy="1743120"/>
          </a:xfrm>
          <a:prstGeom prst="rect">
            <a:avLst/>
          </a:prstGeom>
        </p:spPr>
        <p:txBody>
          <a:bodyPr tIns="91440" bIns="91440">
            <a:noAutofit/>
          </a:bodyPr>
          <a:lstStyle/>
          <a:p>
            <a:pPr algn="ctr"/>
            <a:r>
              <a:rPr lang="hr-HR" sz="8500" b="0" strike="noStrike" spc="-1">
                <a:solidFill>
                  <a:srgbClr val="000000"/>
                </a:solidFill>
                <a:latin typeface="Arial"/>
              </a:rPr>
              <a:t>Kliknite za uređivanje formata teksta naslova</a:t>
            </a:r>
          </a:p>
        </p:txBody>
      </p:sp>
      <p:grpSp>
        <p:nvGrpSpPr>
          <p:cNvPr id="6" name="Group 7"/>
          <p:cNvGrpSpPr/>
          <p:nvPr/>
        </p:nvGrpSpPr>
        <p:grpSpPr>
          <a:xfrm>
            <a:off x="8183520" y="342360"/>
            <a:ext cx="490320" cy="136800"/>
            <a:chOff x="8183520" y="342360"/>
            <a:chExt cx="490320" cy="136800"/>
          </a:xfrm>
        </p:grpSpPr>
        <p:sp>
          <p:nvSpPr>
            <p:cNvPr id="7" name="CustomShape 8"/>
            <p:cNvSpPr/>
            <p:nvPr/>
          </p:nvSpPr>
          <p:spPr>
            <a:xfrm>
              <a:off x="8183520" y="342360"/>
              <a:ext cx="136800" cy="136800"/>
            </a:xfrm>
            <a:prstGeom prst="ellipse">
              <a:avLst/>
            </a:pr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" name="CustomShape 9"/>
            <p:cNvSpPr/>
            <p:nvPr/>
          </p:nvSpPr>
          <p:spPr>
            <a:xfrm>
              <a:off x="8360280" y="342360"/>
              <a:ext cx="136800" cy="136800"/>
            </a:xfrm>
            <a:prstGeom prst="ellipse">
              <a:avLst/>
            </a:pr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" name="CustomShape 10"/>
            <p:cNvSpPr/>
            <p:nvPr/>
          </p:nvSpPr>
          <p:spPr>
            <a:xfrm>
              <a:off x="8537040" y="342360"/>
              <a:ext cx="136800" cy="136800"/>
            </a:xfrm>
            <a:prstGeom prst="ellipse">
              <a:avLst/>
            </a:pr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0" name="PlaceHolder 11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400" b="0" strike="noStrike" spc="-1">
                <a:solidFill>
                  <a:srgbClr val="000000"/>
                </a:solidFill>
                <a:latin typeface="Arial"/>
              </a:rPr>
              <a:t>Kliknite za uređivanje formata teksta strukture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1400" b="0" strike="noStrike" spc="-1">
                <a:solidFill>
                  <a:srgbClr val="000000"/>
                </a:solidFill>
                <a:latin typeface="Arial"/>
              </a:rPr>
              <a:t>Druga razina strukture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400" b="0" strike="noStrike" spc="-1">
                <a:solidFill>
                  <a:srgbClr val="000000"/>
                </a:solidFill>
                <a:latin typeface="Arial"/>
              </a:rPr>
              <a:t>Treća razina strukture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1400" b="0" strike="noStrike" spc="-1">
                <a:solidFill>
                  <a:srgbClr val="000000"/>
                </a:solidFill>
                <a:latin typeface="Arial"/>
              </a:rPr>
              <a:t>Četvrta razina strukture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solidFill>
                  <a:srgbClr val="000000"/>
                </a:solidFill>
                <a:latin typeface="Arial"/>
              </a:rPr>
              <a:t>Peta razina strukture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solidFill>
                  <a:srgbClr val="000000"/>
                </a:solidFill>
                <a:latin typeface="Arial"/>
              </a:rPr>
              <a:t>Šesta razina strukture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solidFill>
                  <a:srgbClr val="000000"/>
                </a:solidFill>
                <a:latin typeface="Arial"/>
              </a:rPr>
              <a:t>Sedma razina strukture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E59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177840" y="127080"/>
            <a:ext cx="8787960" cy="4889520"/>
          </a:xfrm>
          <a:prstGeom prst="roundRect">
            <a:avLst>
              <a:gd name="adj" fmla="val 4792"/>
            </a:avLst>
          </a:pr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" name="CustomShape 2"/>
          <p:cNvSpPr/>
          <p:nvPr/>
        </p:nvSpPr>
        <p:spPr>
          <a:xfrm rot="10800000" flipH="1">
            <a:off x="177480" y="4587480"/>
            <a:ext cx="8787960" cy="42912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49" name="Group 3"/>
          <p:cNvGrpSpPr/>
          <p:nvPr/>
        </p:nvGrpSpPr>
        <p:grpSpPr>
          <a:xfrm>
            <a:off x="8076600" y="375480"/>
            <a:ext cx="253440" cy="70560"/>
            <a:chOff x="8076600" y="375480"/>
            <a:chExt cx="253440" cy="70560"/>
          </a:xfrm>
        </p:grpSpPr>
        <p:sp>
          <p:nvSpPr>
            <p:cNvPr id="50" name="CustomShape 4"/>
            <p:cNvSpPr/>
            <p:nvPr/>
          </p:nvSpPr>
          <p:spPr>
            <a:xfrm>
              <a:off x="8076600" y="375480"/>
              <a:ext cx="70560" cy="70560"/>
            </a:xfrm>
            <a:prstGeom prst="ellipse">
              <a:avLst/>
            </a:pr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" name="CustomShape 5"/>
            <p:cNvSpPr/>
            <p:nvPr/>
          </p:nvSpPr>
          <p:spPr>
            <a:xfrm>
              <a:off x="8168040" y="375480"/>
              <a:ext cx="70560" cy="70560"/>
            </a:xfrm>
            <a:prstGeom prst="ellipse">
              <a:avLst/>
            </a:pr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" name="CustomShape 6"/>
            <p:cNvSpPr/>
            <p:nvPr/>
          </p:nvSpPr>
          <p:spPr>
            <a:xfrm>
              <a:off x="8259480" y="375480"/>
              <a:ext cx="70560" cy="70560"/>
            </a:xfrm>
            <a:prstGeom prst="ellipse">
              <a:avLst/>
            </a:pr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3" name="PlaceHolder 7"/>
          <p:cNvSpPr>
            <a:spLocks noGrp="1"/>
          </p:cNvSpPr>
          <p:nvPr>
            <p:ph type="title"/>
          </p:nvPr>
        </p:nvSpPr>
        <p:spPr>
          <a:xfrm>
            <a:off x="720000" y="1554120"/>
            <a:ext cx="2612520" cy="1019520"/>
          </a:xfrm>
          <a:prstGeom prst="rect">
            <a:avLst/>
          </a:prstGeom>
        </p:spPr>
        <p:txBody>
          <a:bodyPr tIns="91440" bIns="91440" anchor="b">
            <a:noAutofit/>
          </a:bodyPr>
          <a:lstStyle/>
          <a:p>
            <a:pPr algn="ctr"/>
            <a:r>
              <a:rPr lang="hr-HR" sz="3000" b="0" strike="noStrike" spc="-1">
                <a:solidFill>
                  <a:srgbClr val="000000"/>
                </a:solidFill>
                <a:latin typeface="Arial"/>
              </a:rPr>
              <a:t>Kliknite za uređivanje formata teksta naslova</a:t>
            </a:r>
          </a:p>
        </p:txBody>
      </p:sp>
      <p:sp>
        <p:nvSpPr>
          <p:cNvPr id="54" name="PlaceHolder 8"/>
          <p:cNvSpPr>
            <a:spLocks noGrp="1"/>
          </p:cNvSpPr>
          <p:nvPr>
            <p:ph type="body"/>
          </p:nvPr>
        </p:nvSpPr>
        <p:spPr>
          <a:xfrm>
            <a:off x="720000" y="2695320"/>
            <a:ext cx="2612520" cy="893880"/>
          </a:xfrm>
          <a:prstGeom prst="rect">
            <a:avLst/>
          </a:prstGeom>
        </p:spPr>
        <p:txBody>
          <a:bodyPr tIns="91440" bIns="91440">
            <a:noAutofit/>
          </a:bodyPr>
          <a:lstStyle/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200" b="0" strike="noStrike" spc="-1">
                <a:solidFill>
                  <a:srgbClr val="000000"/>
                </a:solidFill>
                <a:latin typeface="Arial"/>
              </a:rPr>
              <a:t>Kliknite za uređivanje formata teksta strukture</a:t>
            </a:r>
          </a:p>
          <a:p>
            <a:pPr marL="864000" lvl="1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1200" b="0" strike="noStrike" spc="-1">
                <a:solidFill>
                  <a:srgbClr val="000000"/>
                </a:solidFill>
                <a:latin typeface="Arial"/>
              </a:rPr>
              <a:t>Druga razina strukture</a:t>
            </a:r>
          </a:p>
          <a:p>
            <a:pPr marL="1296000" lvl="2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200" b="0" strike="noStrike" spc="-1">
                <a:solidFill>
                  <a:srgbClr val="000000"/>
                </a:solidFill>
                <a:latin typeface="Arial"/>
              </a:rPr>
              <a:t>Treća razina strukture</a:t>
            </a:r>
          </a:p>
          <a:p>
            <a:pPr marL="1728000" lvl="3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1200" b="0" strike="noStrike" spc="-1">
                <a:solidFill>
                  <a:srgbClr val="000000"/>
                </a:solidFill>
                <a:latin typeface="Arial"/>
              </a:rPr>
              <a:t>Četvrta razina strukture</a:t>
            </a:r>
          </a:p>
          <a:p>
            <a:pPr marL="2160000" lvl="4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200" b="0" strike="noStrike" spc="-1">
                <a:solidFill>
                  <a:srgbClr val="000000"/>
                </a:solidFill>
                <a:latin typeface="Arial"/>
              </a:rPr>
              <a:t>Peta razina strukture</a:t>
            </a:r>
          </a:p>
          <a:p>
            <a:pPr marL="2592000" lvl="5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200" b="0" strike="noStrike" spc="-1">
                <a:solidFill>
                  <a:srgbClr val="000000"/>
                </a:solidFill>
                <a:latin typeface="Arial"/>
              </a:rPr>
              <a:t>Šesta razina strukture</a:t>
            </a:r>
          </a:p>
          <a:p>
            <a:pPr marL="3024000" lvl="6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200" b="0" strike="noStrike" spc="-1">
                <a:solidFill>
                  <a:srgbClr val="000000"/>
                </a:solidFill>
                <a:latin typeface="Arial"/>
              </a:rPr>
              <a:t>Sedma razina strukture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E59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177840" y="127080"/>
            <a:ext cx="8787960" cy="4889520"/>
          </a:xfrm>
          <a:prstGeom prst="roundRect">
            <a:avLst>
              <a:gd name="adj" fmla="val 4792"/>
            </a:avLst>
          </a:pr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" name="CustomShape 2"/>
          <p:cNvSpPr/>
          <p:nvPr/>
        </p:nvSpPr>
        <p:spPr>
          <a:xfrm rot="10800000" flipH="1">
            <a:off x="177480" y="4587480"/>
            <a:ext cx="8787960" cy="42912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93" name="Group 3"/>
          <p:cNvGrpSpPr/>
          <p:nvPr/>
        </p:nvGrpSpPr>
        <p:grpSpPr>
          <a:xfrm>
            <a:off x="8076600" y="375480"/>
            <a:ext cx="253440" cy="70560"/>
            <a:chOff x="8076600" y="375480"/>
            <a:chExt cx="253440" cy="70560"/>
          </a:xfrm>
        </p:grpSpPr>
        <p:sp>
          <p:nvSpPr>
            <p:cNvPr id="94" name="CustomShape 4"/>
            <p:cNvSpPr/>
            <p:nvPr/>
          </p:nvSpPr>
          <p:spPr>
            <a:xfrm>
              <a:off x="8076600" y="375480"/>
              <a:ext cx="70560" cy="70560"/>
            </a:xfrm>
            <a:prstGeom prst="ellipse">
              <a:avLst/>
            </a:pr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" name="CustomShape 5"/>
            <p:cNvSpPr/>
            <p:nvPr/>
          </p:nvSpPr>
          <p:spPr>
            <a:xfrm>
              <a:off x="8168040" y="375480"/>
              <a:ext cx="70560" cy="70560"/>
            </a:xfrm>
            <a:prstGeom prst="ellipse">
              <a:avLst/>
            </a:pr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" name="CustomShape 6"/>
            <p:cNvSpPr/>
            <p:nvPr/>
          </p:nvSpPr>
          <p:spPr>
            <a:xfrm>
              <a:off x="8259480" y="375480"/>
              <a:ext cx="70560" cy="70560"/>
            </a:xfrm>
            <a:prstGeom prst="ellipse">
              <a:avLst/>
            </a:pr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97" name="PlaceHolder 7"/>
          <p:cNvSpPr>
            <a:spLocks noGrp="1"/>
          </p:cNvSpPr>
          <p:nvPr>
            <p:ph type="title"/>
          </p:nvPr>
        </p:nvSpPr>
        <p:spPr>
          <a:xfrm>
            <a:off x="714960" y="1531800"/>
            <a:ext cx="4880520" cy="841320"/>
          </a:xfrm>
          <a:prstGeom prst="rect">
            <a:avLst/>
          </a:prstGeom>
        </p:spPr>
        <p:txBody>
          <a:bodyPr tIns="91440" bIns="91440" anchor="b">
            <a:noAutofit/>
          </a:bodyPr>
          <a:lstStyle/>
          <a:p>
            <a:pPr algn="ctr"/>
            <a:r>
              <a:rPr lang="hr-HR" sz="4300" b="0" strike="noStrike" spc="-1">
                <a:solidFill>
                  <a:srgbClr val="000000"/>
                </a:solidFill>
                <a:latin typeface="Arial"/>
              </a:rPr>
              <a:t>Kliknite za uređivanje formata teksta naslova</a:t>
            </a:r>
          </a:p>
        </p:txBody>
      </p:sp>
      <p:sp>
        <p:nvSpPr>
          <p:cNvPr id="98" name="PlaceHolder 8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400" b="0" strike="noStrike" spc="-1">
                <a:solidFill>
                  <a:srgbClr val="000000"/>
                </a:solidFill>
                <a:latin typeface="Arial"/>
              </a:rPr>
              <a:t>Kliknite za uređivanje formata teksta strukture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1400" b="0" strike="noStrike" spc="-1">
                <a:solidFill>
                  <a:srgbClr val="000000"/>
                </a:solidFill>
                <a:latin typeface="Arial"/>
              </a:rPr>
              <a:t>Druga razina strukture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400" b="0" strike="noStrike" spc="-1">
                <a:solidFill>
                  <a:srgbClr val="000000"/>
                </a:solidFill>
                <a:latin typeface="Arial"/>
              </a:rPr>
              <a:t>Treća razina strukture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1400" b="0" strike="noStrike" spc="-1">
                <a:solidFill>
                  <a:srgbClr val="000000"/>
                </a:solidFill>
                <a:latin typeface="Arial"/>
              </a:rPr>
              <a:t>Četvrta razina strukture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solidFill>
                  <a:srgbClr val="000000"/>
                </a:solidFill>
                <a:latin typeface="Arial"/>
              </a:rPr>
              <a:t>Peta razina strukture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solidFill>
                  <a:srgbClr val="000000"/>
                </a:solidFill>
                <a:latin typeface="Arial"/>
              </a:rPr>
              <a:t>Šesta razina strukture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solidFill>
                  <a:srgbClr val="000000"/>
                </a:solidFill>
                <a:latin typeface="Arial"/>
              </a:rPr>
              <a:t>Sedma razina strukture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E59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177840" y="127080"/>
            <a:ext cx="8787960" cy="4889520"/>
          </a:xfrm>
          <a:prstGeom prst="roundRect">
            <a:avLst>
              <a:gd name="adj" fmla="val 4792"/>
            </a:avLst>
          </a:pr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" name="CustomShape 2"/>
          <p:cNvSpPr/>
          <p:nvPr/>
        </p:nvSpPr>
        <p:spPr>
          <a:xfrm rot="10800000" flipH="1">
            <a:off x="177480" y="4587480"/>
            <a:ext cx="8787960" cy="42912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37" name="Group 3"/>
          <p:cNvGrpSpPr/>
          <p:nvPr/>
        </p:nvGrpSpPr>
        <p:grpSpPr>
          <a:xfrm>
            <a:off x="8076600" y="375480"/>
            <a:ext cx="253440" cy="70560"/>
            <a:chOff x="8076600" y="375480"/>
            <a:chExt cx="253440" cy="70560"/>
          </a:xfrm>
        </p:grpSpPr>
        <p:sp>
          <p:nvSpPr>
            <p:cNvPr id="138" name="CustomShape 4"/>
            <p:cNvSpPr/>
            <p:nvPr/>
          </p:nvSpPr>
          <p:spPr>
            <a:xfrm>
              <a:off x="8076600" y="375480"/>
              <a:ext cx="70560" cy="70560"/>
            </a:xfrm>
            <a:prstGeom prst="ellipse">
              <a:avLst/>
            </a:pr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9" name="CustomShape 5"/>
            <p:cNvSpPr/>
            <p:nvPr/>
          </p:nvSpPr>
          <p:spPr>
            <a:xfrm>
              <a:off x="8168040" y="375480"/>
              <a:ext cx="70560" cy="70560"/>
            </a:xfrm>
            <a:prstGeom prst="ellipse">
              <a:avLst/>
            </a:pr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0" name="CustomShape 6"/>
            <p:cNvSpPr/>
            <p:nvPr/>
          </p:nvSpPr>
          <p:spPr>
            <a:xfrm>
              <a:off x="8259480" y="375480"/>
              <a:ext cx="70560" cy="70560"/>
            </a:xfrm>
            <a:prstGeom prst="ellipse">
              <a:avLst/>
            </a:pr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41" name="PlaceHolder 7"/>
          <p:cNvSpPr>
            <a:spLocks noGrp="1"/>
          </p:cNvSpPr>
          <p:nvPr>
            <p:ph type="title"/>
          </p:nvPr>
        </p:nvSpPr>
        <p:spPr>
          <a:xfrm>
            <a:off x="4640760" y="1017720"/>
            <a:ext cx="3082680" cy="616320"/>
          </a:xfrm>
          <a:prstGeom prst="rect">
            <a:avLst/>
          </a:prstGeom>
        </p:spPr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2500" b="0" strike="noStrike" spc="-1">
                <a:solidFill>
                  <a:srgbClr val="FFF6F7"/>
                </a:solidFill>
                <a:latin typeface="Bowlby One"/>
                <a:ea typeface="Bowlby One"/>
              </a:rPr>
              <a:t>xx%</a:t>
            </a:r>
            <a:endParaRPr lang="hr-HR" sz="2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8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tIns="91440" bIns="91440">
            <a:noAutofit/>
          </a:bodyPr>
          <a:lstStyle/>
          <a:p>
            <a:pPr algn="ctr"/>
            <a:r>
              <a:rPr lang="hr-HR" sz="3000" b="0" strike="noStrike" spc="-1">
                <a:solidFill>
                  <a:srgbClr val="000000"/>
                </a:solidFill>
                <a:latin typeface="Arial"/>
              </a:rPr>
              <a:t>Kliknite za uređivanje formata teksta naslova</a:t>
            </a:r>
          </a:p>
        </p:txBody>
      </p:sp>
      <p:sp>
        <p:nvSpPr>
          <p:cNvPr id="143" name="PlaceHolder 9"/>
          <p:cNvSpPr>
            <a:spLocks noGrp="1"/>
          </p:cNvSpPr>
          <p:nvPr>
            <p:ph type="title"/>
          </p:nvPr>
        </p:nvSpPr>
        <p:spPr>
          <a:xfrm>
            <a:off x="4640760" y="3337920"/>
            <a:ext cx="3082680" cy="616320"/>
          </a:xfrm>
          <a:prstGeom prst="rect">
            <a:avLst/>
          </a:prstGeom>
        </p:spPr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2500" b="0" strike="noStrike" spc="-1">
                <a:solidFill>
                  <a:srgbClr val="FFF6F7"/>
                </a:solidFill>
                <a:latin typeface="Bowlby One"/>
                <a:ea typeface="Bowlby One"/>
              </a:rPr>
              <a:t>xx%</a:t>
            </a:r>
            <a:endParaRPr lang="hr-HR" sz="2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10"/>
          <p:cNvSpPr>
            <a:spLocks noGrp="1"/>
          </p:cNvSpPr>
          <p:nvPr>
            <p:ph type="title"/>
          </p:nvPr>
        </p:nvSpPr>
        <p:spPr>
          <a:xfrm>
            <a:off x="4640760" y="2178000"/>
            <a:ext cx="3082680" cy="616320"/>
          </a:xfrm>
          <a:prstGeom prst="rect">
            <a:avLst/>
          </a:prstGeom>
        </p:spPr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2500" b="0" strike="noStrike" spc="-1">
                <a:solidFill>
                  <a:srgbClr val="FFF6F7"/>
                </a:solidFill>
                <a:latin typeface="Bowlby One"/>
                <a:ea typeface="Bowlby One"/>
              </a:rPr>
              <a:t>xx%</a:t>
            </a:r>
            <a:endParaRPr lang="hr-HR" sz="2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11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400" b="0" strike="noStrike" spc="-1">
                <a:solidFill>
                  <a:srgbClr val="000000"/>
                </a:solidFill>
                <a:latin typeface="Arial"/>
              </a:rPr>
              <a:t>Kliknite za uređivanje formata teksta strukture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1400" b="0" strike="noStrike" spc="-1">
                <a:solidFill>
                  <a:srgbClr val="000000"/>
                </a:solidFill>
                <a:latin typeface="Arial"/>
              </a:rPr>
              <a:t>Druga razina strukture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400" b="0" strike="noStrike" spc="-1">
                <a:solidFill>
                  <a:srgbClr val="000000"/>
                </a:solidFill>
                <a:latin typeface="Arial"/>
              </a:rPr>
              <a:t>Treća razina strukture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1400" b="0" strike="noStrike" spc="-1">
                <a:solidFill>
                  <a:srgbClr val="000000"/>
                </a:solidFill>
                <a:latin typeface="Arial"/>
              </a:rPr>
              <a:t>Četvrta razina strukture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solidFill>
                  <a:srgbClr val="000000"/>
                </a:solidFill>
                <a:latin typeface="Arial"/>
              </a:rPr>
              <a:t>Peta razina strukture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solidFill>
                  <a:srgbClr val="000000"/>
                </a:solidFill>
                <a:latin typeface="Arial"/>
              </a:rPr>
              <a:t>Šesta razina strukture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solidFill>
                  <a:srgbClr val="000000"/>
                </a:solidFill>
                <a:latin typeface="Arial"/>
              </a:rPr>
              <a:t>Sedma razina strukture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E59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177840" y="127080"/>
            <a:ext cx="8787960" cy="4889520"/>
          </a:xfrm>
          <a:prstGeom prst="roundRect">
            <a:avLst>
              <a:gd name="adj" fmla="val 4792"/>
            </a:avLst>
          </a:pr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3" name="CustomShape 2"/>
          <p:cNvSpPr/>
          <p:nvPr/>
        </p:nvSpPr>
        <p:spPr>
          <a:xfrm rot="10800000" flipH="1">
            <a:off x="177480" y="4587480"/>
            <a:ext cx="8787960" cy="42912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84" name="Group 3"/>
          <p:cNvGrpSpPr/>
          <p:nvPr/>
        </p:nvGrpSpPr>
        <p:grpSpPr>
          <a:xfrm>
            <a:off x="8076600" y="375480"/>
            <a:ext cx="253440" cy="70560"/>
            <a:chOff x="8076600" y="375480"/>
            <a:chExt cx="253440" cy="70560"/>
          </a:xfrm>
        </p:grpSpPr>
        <p:sp>
          <p:nvSpPr>
            <p:cNvPr id="185" name="CustomShape 4"/>
            <p:cNvSpPr/>
            <p:nvPr/>
          </p:nvSpPr>
          <p:spPr>
            <a:xfrm>
              <a:off x="8076600" y="375480"/>
              <a:ext cx="70560" cy="70560"/>
            </a:xfrm>
            <a:prstGeom prst="ellipse">
              <a:avLst/>
            </a:pr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6" name="CustomShape 5"/>
            <p:cNvSpPr/>
            <p:nvPr/>
          </p:nvSpPr>
          <p:spPr>
            <a:xfrm>
              <a:off x="8168040" y="375480"/>
              <a:ext cx="70560" cy="70560"/>
            </a:xfrm>
            <a:prstGeom prst="ellipse">
              <a:avLst/>
            </a:pr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7" name="CustomShape 6"/>
            <p:cNvSpPr/>
            <p:nvPr/>
          </p:nvSpPr>
          <p:spPr>
            <a:xfrm>
              <a:off x="8259480" y="375480"/>
              <a:ext cx="70560" cy="70560"/>
            </a:xfrm>
            <a:prstGeom prst="ellipse">
              <a:avLst/>
            </a:pr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88" name="PlaceHolder 7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tIns="91440" bIns="91440">
            <a:noAutofit/>
          </a:bodyPr>
          <a:lstStyle/>
          <a:p>
            <a:pPr algn="ctr"/>
            <a:r>
              <a:rPr lang="hr-HR" sz="3000" b="0" strike="noStrike" spc="-1">
                <a:solidFill>
                  <a:srgbClr val="000000"/>
                </a:solidFill>
                <a:latin typeface="Arial"/>
              </a:rPr>
              <a:t>Kliknite za uređivanje formata teksta naslova</a:t>
            </a:r>
          </a:p>
        </p:txBody>
      </p:sp>
      <p:sp>
        <p:nvSpPr>
          <p:cNvPr id="189" name="PlaceHolder 8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400" b="0" strike="noStrike" spc="-1">
                <a:solidFill>
                  <a:srgbClr val="000000"/>
                </a:solidFill>
                <a:latin typeface="Arial"/>
              </a:rPr>
              <a:t>Kliknite za uređivanje formata teksta strukture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1400" b="0" strike="noStrike" spc="-1">
                <a:solidFill>
                  <a:srgbClr val="000000"/>
                </a:solidFill>
                <a:latin typeface="Arial"/>
              </a:rPr>
              <a:t>Druga razina strukture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400" b="0" strike="noStrike" spc="-1">
                <a:solidFill>
                  <a:srgbClr val="000000"/>
                </a:solidFill>
                <a:latin typeface="Arial"/>
              </a:rPr>
              <a:t>Treća razina strukture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1400" b="0" strike="noStrike" spc="-1">
                <a:solidFill>
                  <a:srgbClr val="000000"/>
                </a:solidFill>
                <a:latin typeface="Arial"/>
              </a:rPr>
              <a:t>Četvrta razina strukture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solidFill>
                  <a:srgbClr val="000000"/>
                </a:solidFill>
                <a:latin typeface="Arial"/>
              </a:rPr>
              <a:t>Peta razina strukture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solidFill>
                  <a:srgbClr val="000000"/>
                </a:solidFill>
                <a:latin typeface="Arial"/>
              </a:rPr>
              <a:t>Šesta razina strukture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solidFill>
                  <a:srgbClr val="000000"/>
                </a:solidFill>
                <a:latin typeface="Arial"/>
              </a:rPr>
              <a:t>Sedma razina strukture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E59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CustomShape 1"/>
          <p:cNvSpPr/>
          <p:nvPr/>
        </p:nvSpPr>
        <p:spPr>
          <a:xfrm>
            <a:off x="177840" y="127080"/>
            <a:ext cx="8787960" cy="4889520"/>
          </a:xfrm>
          <a:prstGeom prst="roundRect">
            <a:avLst>
              <a:gd name="adj" fmla="val 4792"/>
            </a:avLst>
          </a:pr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7" name="CustomShape 2"/>
          <p:cNvSpPr/>
          <p:nvPr/>
        </p:nvSpPr>
        <p:spPr>
          <a:xfrm rot="10800000" flipH="1">
            <a:off x="177480" y="4587480"/>
            <a:ext cx="8787960" cy="42912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28" name="Group 3"/>
          <p:cNvGrpSpPr/>
          <p:nvPr/>
        </p:nvGrpSpPr>
        <p:grpSpPr>
          <a:xfrm>
            <a:off x="8076600" y="375480"/>
            <a:ext cx="253440" cy="70560"/>
            <a:chOff x="8076600" y="375480"/>
            <a:chExt cx="253440" cy="70560"/>
          </a:xfrm>
        </p:grpSpPr>
        <p:sp>
          <p:nvSpPr>
            <p:cNvPr id="229" name="CustomShape 4"/>
            <p:cNvSpPr/>
            <p:nvPr/>
          </p:nvSpPr>
          <p:spPr>
            <a:xfrm>
              <a:off x="8076600" y="375480"/>
              <a:ext cx="70560" cy="70560"/>
            </a:xfrm>
            <a:prstGeom prst="ellipse">
              <a:avLst/>
            </a:pr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0" name="CustomShape 5"/>
            <p:cNvSpPr/>
            <p:nvPr/>
          </p:nvSpPr>
          <p:spPr>
            <a:xfrm>
              <a:off x="8168040" y="375480"/>
              <a:ext cx="70560" cy="70560"/>
            </a:xfrm>
            <a:prstGeom prst="ellipse">
              <a:avLst/>
            </a:pr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1" name="CustomShape 6"/>
            <p:cNvSpPr/>
            <p:nvPr/>
          </p:nvSpPr>
          <p:spPr>
            <a:xfrm>
              <a:off x="8259480" y="375480"/>
              <a:ext cx="70560" cy="70560"/>
            </a:xfrm>
            <a:prstGeom prst="ellipse">
              <a:avLst/>
            </a:pr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32" name="PlaceHolder 7"/>
          <p:cNvSpPr>
            <a:spLocks noGrp="1"/>
          </p:cNvSpPr>
          <p:nvPr>
            <p:ph type="title"/>
          </p:nvPr>
        </p:nvSpPr>
        <p:spPr>
          <a:xfrm>
            <a:off x="3819240" y="2257920"/>
            <a:ext cx="4609080" cy="1334880"/>
          </a:xfrm>
          <a:prstGeom prst="rect">
            <a:avLst/>
          </a:prstGeom>
        </p:spPr>
        <p:txBody>
          <a:bodyPr tIns="91440" bIns="91440">
            <a:noAutofit/>
          </a:bodyPr>
          <a:lstStyle/>
          <a:p>
            <a:pPr algn="ctr"/>
            <a:r>
              <a:rPr lang="hr-HR" sz="4300" b="0" strike="noStrike" spc="-1">
                <a:solidFill>
                  <a:srgbClr val="000000"/>
                </a:solidFill>
                <a:latin typeface="Arial"/>
              </a:rPr>
              <a:t>Kliknite za uređivanje formata teksta naslova</a:t>
            </a:r>
          </a:p>
        </p:txBody>
      </p:sp>
      <p:sp>
        <p:nvSpPr>
          <p:cNvPr id="233" name="PlaceHolder 8"/>
          <p:cNvSpPr>
            <a:spLocks noGrp="1"/>
          </p:cNvSpPr>
          <p:nvPr>
            <p:ph type="title"/>
          </p:nvPr>
        </p:nvSpPr>
        <p:spPr>
          <a:xfrm>
            <a:off x="5203440" y="1306080"/>
            <a:ext cx="1841400" cy="951480"/>
          </a:xfrm>
          <a:prstGeom prst="rect">
            <a:avLst/>
          </a:prstGeom>
        </p:spPr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6000" b="0" strike="noStrike" spc="-1">
                <a:solidFill>
                  <a:srgbClr val="FFF6F7"/>
                </a:solidFill>
                <a:latin typeface="Bowlby One"/>
                <a:ea typeface="Bowlby One"/>
              </a:rPr>
              <a:t>xx%</a:t>
            </a:r>
            <a:endParaRPr lang="hr-HR" sz="6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PlaceHolder 9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400" b="0" strike="noStrike" spc="-1">
                <a:solidFill>
                  <a:srgbClr val="000000"/>
                </a:solidFill>
                <a:latin typeface="Arial"/>
              </a:rPr>
              <a:t>Kliknite za uređivanje formata teksta strukture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1400" b="0" strike="noStrike" spc="-1">
                <a:solidFill>
                  <a:srgbClr val="000000"/>
                </a:solidFill>
                <a:latin typeface="Arial"/>
              </a:rPr>
              <a:t>Druga razina strukture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400" b="0" strike="noStrike" spc="-1">
                <a:solidFill>
                  <a:srgbClr val="000000"/>
                </a:solidFill>
                <a:latin typeface="Arial"/>
              </a:rPr>
              <a:t>Treća razina strukture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1400" b="0" strike="noStrike" spc="-1">
                <a:solidFill>
                  <a:srgbClr val="000000"/>
                </a:solidFill>
                <a:latin typeface="Arial"/>
              </a:rPr>
              <a:t>Četvrta razina strukture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solidFill>
                  <a:srgbClr val="000000"/>
                </a:solidFill>
                <a:latin typeface="Arial"/>
              </a:rPr>
              <a:t>Peta razina strukture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solidFill>
                  <a:srgbClr val="000000"/>
                </a:solidFill>
                <a:latin typeface="Arial"/>
              </a:rPr>
              <a:t>Šesta razina strukture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solidFill>
                  <a:srgbClr val="000000"/>
                </a:solidFill>
                <a:latin typeface="Arial"/>
              </a:rPr>
              <a:t>Sedma razina strukture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E59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CustomShape 1"/>
          <p:cNvSpPr/>
          <p:nvPr/>
        </p:nvSpPr>
        <p:spPr>
          <a:xfrm>
            <a:off x="177840" y="127080"/>
            <a:ext cx="8787960" cy="4889520"/>
          </a:xfrm>
          <a:prstGeom prst="roundRect">
            <a:avLst>
              <a:gd name="adj" fmla="val 4792"/>
            </a:avLst>
          </a:pr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2" name="CustomShape 2"/>
          <p:cNvSpPr/>
          <p:nvPr/>
        </p:nvSpPr>
        <p:spPr>
          <a:xfrm rot="10800000" flipH="1">
            <a:off x="177480" y="4587480"/>
            <a:ext cx="8787960" cy="42912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73" name="Group 3"/>
          <p:cNvGrpSpPr/>
          <p:nvPr/>
        </p:nvGrpSpPr>
        <p:grpSpPr>
          <a:xfrm>
            <a:off x="8076600" y="375480"/>
            <a:ext cx="253440" cy="70560"/>
            <a:chOff x="8076600" y="375480"/>
            <a:chExt cx="253440" cy="70560"/>
          </a:xfrm>
        </p:grpSpPr>
        <p:sp>
          <p:nvSpPr>
            <p:cNvPr id="274" name="CustomShape 4"/>
            <p:cNvSpPr/>
            <p:nvPr/>
          </p:nvSpPr>
          <p:spPr>
            <a:xfrm>
              <a:off x="8076600" y="375480"/>
              <a:ext cx="70560" cy="70560"/>
            </a:xfrm>
            <a:prstGeom prst="ellipse">
              <a:avLst/>
            </a:pr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5" name="CustomShape 5"/>
            <p:cNvSpPr/>
            <p:nvPr/>
          </p:nvSpPr>
          <p:spPr>
            <a:xfrm>
              <a:off x="8168040" y="375480"/>
              <a:ext cx="70560" cy="70560"/>
            </a:xfrm>
            <a:prstGeom prst="ellipse">
              <a:avLst/>
            </a:pr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6" name="CustomShape 6"/>
            <p:cNvSpPr/>
            <p:nvPr/>
          </p:nvSpPr>
          <p:spPr>
            <a:xfrm>
              <a:off x="8259480" y="375480"/>
              <a:ext cx="70560" cy="70560"/>
            </a:xfrm>
            <a:prstGeom prst="ellipse">
              <a:avLst/>
            </a:pr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77" name="PlaceHolder 7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tIns="91440" bIns="91440">
            <a:noAutofit/>
          </a:bodyPr>
          <a:lstStyle/>
          <a:p>
            <a:pPr algn="ctr"/>
            <a:r>
              <a:rPr lang="hr-HR" sz="3000" b="0" strike="noStrike" spc="-1">
                <a:solidFill>
                  <a:srgbClr val="000000"/>
                </a:solidFill>
                <a:latin typeface="Arial"/>
              </a:rPr>
              <a:t>Kliknite za uređivanje formata teksta naslova</a:t>
            </a:r>
          </a:p>
        </p:txBody>
      </p:sp>
      <p:grpSp>
        <p:nvGrpSpPr>
          <p:cNvPr id="278" name="Group 8"/>
          <p:cNvGrpSpPr/>
          <p:nvPr/>
        </p:nvGrpSpPr>
        <p:grpSpPr>
          <a:xfrm>
            <a:off x="322920" y="1251360"/>
            <a:ext cx="482400" cy="838800"/>
            <a:chOff x="322920" y="1251360"/>
            <a:chExt cx="482400" cy="838800"/>
          </a:xfrm>
        </p:grpSpPr>
        <p:grpSp>
          <p:nvGrpSpPr>
            <p:cNvPr id="279" name="Group 9"/>
            <p:cNvGrpSpPr/>
            <p:nvPr/>
          </p:nvGrpSpPr>
          <p:grpSpPr>
            <a:xfrm>
              <a:off x="322920" y="1251360"/>
              <a:ext cx="482400" cy="460080"/>
              <a:chOff x="322920" y="1251360"/>
              <a:chExt cx="482400" cy="460080"/>
            </a:xfrm>
          </p:grpSpPr>
          <p:sp>
            <p:nvSpPr>
              <p:cNvPr id="280" name="CustomShape 10"/>
              <p:cNvSpPr/>
              <p:nvPr/>
            </p:nvSpPr>
            <p:spPr>
              <a:xfrm>
                <a:off x="322920" y="1409400"/>
                <a:ext cx="302040" cy="302040"/>
              </a:xfrm>
              <a:custGeom>
                <a:avLst/>
                <a:gdLst/>
                <a:ahLst/>
                <a:cxnLst/>
                <a:rect l="l" t="t" r="r" b="b"/>
                <a:pathLst>
                  <a:path w="5276" h="5274">
                    <a:moveTo>
                      <a:pt x="2638" y="1"/>
                    </a:moveTo>
                    <a:lnTo>
                      <a:pt x="1706" y="1706"/>
                    </a:lnTo>
                    <a:lnTo>
                      <a:pt x="1" y="2638"/>
                    </a:lnTo>
                    <a:lnTo>
                      <a:pt x="1706" y="3569"/>
                    </a:lnTo>
                    <a:lnTo>
                      <a:pt x="2638" y="5274"/>
                    </a:lnTo>
                    <a:lnTo>
                      <a:pt x="3571" y="3569"/>
                    </a:lnTo>
                    <a:lnTo>
                      <a:pt x="5275" y="2638"/>
                    </a:lnTo>
                    <a:lnTo>
                      <a:pt x="3571" y="1706"/>
                    </a:lnTo>
                    <a:lnTo>
                      <a:pt x="2638" y="1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1" name="CustomShape 11"/>
              <p:cNvSpPr/>
              <p:nvPr/>
            </p:nvSpPr>
            <p:spPr>
              <a:xfrm>
                <a:off x="625320" y="1251360"/>
                <a:ext cx="180000" cy="180000"/>
              </a:xfrm>
              <a:custGeom>
                <a:avLst/>
                <a:gdLst/>
                <a:ahLst/>
                <a:cxnLst/>
                <a:rect l="l" t="t" r="r" b="b"/>
                <a:pathLst>
                  <a:path w="5276" h="5274">
                    <a:moveTo>
                      <a:pt x="2638" y="1"/>
                    </a:moveTo>
                    <a:lnTo>
                      <a:pt x="1706" y="1706"/>
                    </a:lnTo>
                    <a:lnTo>
                      <a:pt x="1" y="2638"/>
                    </a:lnTo>
                    <a:lnTo>
                      <a:pt x="1706" y="3569"/>
                    </a:lnTo>
                    <a:lnTo>
                      <a:pt x="2638" y="5274"/>
                    </a:lnTo>
                    <a:lnTo>
                      <a:pt x="3571" y="3569"/>
                    </a:lnTo>
                    <a:lnTo>
                      <a:pt x="5275" y="2638"/>
                    </a:lnTo>
                    <a:lnTo>
                      <a:pt x="3571" y="1706"/>
                    </a:lnTo>
                    <a:lnTo>
                      <a:pt x="2638" y="1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282" name="CustomShape 12"/>
            <p:cNvSpPr/>
            <p:nvPr/>
          </p:nvSpPr>
          <p:spPr>
            <a:xfrm>
              <a:off x="349560" y="1945440"/>
              <a:ext cx="144720" cy="144720"/>
            </a:xfrm>
            <a:custGeom>
              <a:avLst/>
              <a:gdLst/>
              <a:ahLst/>
              <a:cxnLst/>
              <a:rect l="l" t="t" r="r" b="b"/>
              <a:pathLst>
                <a:path w="3762" h="3760">
                  <a:moveTo>
                    <a:pt x="1884" y="0"/>
                  </a:moveTo>
                  <a:cubicBezTo>
                    <a:pt x="1883" y="0"/>
                    <a:pt x="1882" y="0"/>
                    <a:pt x="1881" y="0"/>
                  </a:cubicBezTo>
                  <a:cubicBezTo>
                    <a:pt x="842" y="0"/>
                    <a:pt x="0" y="842"/>
                    <a:pt x="0" y="1880"/>
                  </a:cubicBezTo>
                  <a:cubicBezTo>
                    <a:pt x="0" y="2919"/>
                    <a:pt x="844" y="3760"/>
                    <a:pt x="1881" y="3760"/>
                  </a:cubicBezTo>
                  <a:cubicBezTo>
                    <a:pt x="2919" y="3760"/>
                    <a:pt x="3761" y="2918"/>
                    <a:pt x="3761" y="1880"/>
                  </a:cubicBezTo>
                  <a:cubicBezTo>
                    <a:pt x="3761" y="843"/>
                    <a:pt x="2920" y="0"/>
                    <a:pt x="1884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83" name="PlaceHolder 1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400" b="0" strike="noStrike" spc="-1">
                <a:solidFill>
                  <a:srgbClr val="000000"/>
                </a:solidFill>
                <a:latin typeface="Arial"/>
              </a:rPr>
              <a:t>Kliknite za uređivanje formata teksta strukture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1400" b="0" strike="noStrike" spc="-1">
                <a:solidFill>
                  <a:srgbClr val="000000"/>
                </a:solidFill>
                <a:latin typeface="Arial"/>
              </a:rPr>
              <a:t>Druga razina strukture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400" b="0" strike="noStrike" spc="-1">
                <a:solidFill>
                  <a:srgbClr val="000000"/>
                </a:solidFill>
                <a:latin typeface="Arial"/>
              </a:rPr>
              <a:t>Treća razina strukture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1400" b="0" strike="noStrike" spc="-1">
                <a:solidFill>
                  <a:srgbClr val="000000"/>
                </a:solidFill>
                <a:latin typeface="Arial"/>
              </a:rPr>
              <a:t>Četvrta razina strukture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solidFill>
                  <a:srgbClr val="000000"/>
                </a:solidFill>
                <a:latin typeface="Arial"/>
              </a:rPr>
              <a:t>Peta razina strukture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solidFill>
                  <a:srgbClr val="000000"/>
                </a:solidFill>
                <a:latin typeface="Arial"/>
              </a:rPr>
              <a:t>Šesta razina strukture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solidFill>
                  <a:srgbClr val="000000"/>
                </a:solidFill>
                <a:latin typeface="Arial"/>
              </a:rPr>
              <a:t>Sedma razina strukture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E59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CustomShape 1"/>
          <p:cNvSpPr/>
          <p:nvPr/>
        </p:nvSpPr>
        <p:spPr>
          <a:xfrm>
            <a:off x="177840" y="127080"/>
            <a:ext cx="8787960" cy="4889520"/>
          </a:xfrm>
          <a:prstGeom prst="roundRect">
            <a:avLst>
              <a:gd name="adj" fmla="val 4792"/>
            </a:avLst>
          </a:pr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1" name="CustomShape 2"/>
          <p:cNvSpPr/>
          <p:nvPr/>
        </p:nvSpPr>
        <p:spPr>
          <a:xfrm rot="10800000" flipH="1">
            <a:off x="177480" y="4587480"/>
            <a:ext cx="8787960" cy="42912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322" name="Group 3"/>
          <p:cNvGrpSpPr/>
          <p:nvPr/>
        </p:nvGrpSpPr>
        <p:grpSpPr>
          <a:xfrm>
            <a:off x="8076600" y="375480"/>
            <a:ext cx="253440" cy="70560"/>
            <a:chOff x="8076600" y="375480"/>
            <a:chExt cx="253440" cy="70560"/>
          </a:xfrm>
        </p:grpSpPr>
        <p:sp>
          <p:nvSpPr>
            <p:cNvPr id="323" name="CustomShape 4"/>
            <p:cNvSpPr/>
            <p:nvPr/>
          </p:nvSpPr>
          <p:spPr>
            <a:xfrm>
              <a:off x="8076600" y="375480"/>
              <a:ext cx="70560" cy="70560"/>
            </a:xfrm>
            <a:prstGeom prst="ellipse">
              <a:avLst/>
            </a:pr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4" name="CustomShape 5"/>
            <p:cNvSpPr/>
            <p:nvPr/>
          </p:nvSpPr>
          <p:spPr>
            <a:xfrm>
              <a:off x="8168040" y="375480"/>
              <a:ext cx="70560" cy="70560"/>
            </a:xfrm>
            <a:prstGeom prst="ellipse">
              <a:avLst/>
            </a:pr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5" name="CustomShape 6"/>
            <p:cNvSpPr/>
            <p:nvPr/>
          </p:nvSpPr>
          <p:spPr>
            <a:xfrm>
              <a:off x="8259480" y="375480"/>
              <a:ext cx="70560" cy="70560"/>
            </a:xfrm>
            <a:prstGeom prst="ellipse">
              <a:avLst/>
            </a:pr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26" name="PlaceHolder 7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tIns="91440" bIns="91440">
            <a:noAutofit/>
          </a:bodyPr>
          <a:lstStyle/>
          <a:p>
            <a:pPr algn="ctr"/>
            <a:r>
              <a:rPr lang="hr-HR" sz="3000" b="0" strike="noStrike" spc="-1">
                <a:solidFill>
                  <a:srgbClr val="000000"/>
                </a:solidFill>
                <a:latin typeface="Arial"/>
              </a:rPr>
              <a:t>Kliknite za uređivanje formata teksta naslova</a:t>
            </a:r>
          </a:p>
        </p:txBody>
      </p:sp>
      <p:sp>
        <p:nvSpPr>
          <p:cNvPr id="327" name="CustomShape 8"/>
          <p:cNvSpPr/>
          <p:nvPr/>
        </p:nvSpPr>
        <p:spPr>
          <a:xfrm>
            <a:off x="464400" y="2066400"/>
            <a:ext cx="131400" cy="131400"/>
          </a:xfrm>
          <a:custGeom>
            <a:avLst/>
            <a:gdLst/>
            <a:ahLst/>
            <a:cxnLst/>
            <a:rect l="l" t="t" r="r" b="b"/>
            <a:pathLst>
              <a:path w="5276" h="5274">
                <a:moveTo>
                  <a:pt x="2638" y="1"/>
                </a:moveTo>
                <a:lnTo>
                  <a:pt x="1706" y="1706"/>
                </a:lnTo>
                <a:lnTo>
                  <a:pt x="1" y="2638"/>
                </a:lnTo>
                <a:lnTo>
                  <a:pt x="1706" y="3569"/>
                </a:lnTo>
                <a:lnTo>
                  <a:pt x="2638" y="5274"/>
                </a:lnTo>
                <a:lnTo>
                  <a:pt x="3571" y="3569"/>
                </a:lnTo>
                <a:lnTo>
                  <a:pt x="5275" y="2638"/>
                </a:lnTo>
                <a:lnTo>
                  <a:pt x="3571" y="1706"/>
                </a:lnTo>
                <a:lnTo>
                  <a:pt x="2638" y="1"/>
                </a:lnTo>
                <a:close/>
              </a:path>
            </a:pathLst>
          </a:cu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8" name="PlaceHolder 9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400" b="0" strike="noStrike" spc="-1">
                <a:solidFill>
                  <a:srgbClr val="000000"/>
                </a:solidFill>
                <a:latin typeface="Arial"/>
              </a:rPr>
              <a:t>Kliknite za uređivanje formata teksta strukture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1400" b="0" strike="noStrike" spc="-1">
                <a:solidFill>
                  <a:srgbClr val="000000"/>
                </a:solidFill>
                <a:latin typeface="Arial"/>
              </a:rPr>
              <a:t>Druga razina strukture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400" b="0" strike="noStrike" spc="-1">
                <a:solidFill>
                  <a:srgbClr val="000000"/>
                </a:solidFill>
                <a:latin typeface="Arial"/>
              </a:rPr>
              <a:t>Treća razina strukture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1400" b="0" strike="noStrike" spc="-1">
                <a:solidFill>
                  <a:srgbClr val="000000"/>
                </a:solidFill>
                <a:latin typeface="Arial"/>
              </a:rPr>
              <a:t>Četvrta razina strukture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solidFill>
                  <a:srgbClr val="000000"/>
                </a:solidFill>
                <a:latin typeface="Arial"/>
              </a:rPr>
              <a:t>Peta razina strukture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solidFill>
                  <a:srgbClr val="000000"/>
                </a:solidFill>
                <a:latin typeface="Arial"/>
              </a:rPr>
              <a:t>Šesta razina strukture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solidFill>
                  <a:srgbClr val="000000"/>
                </a:solidFill>
                <a:latin typeface="Arial"/>
              </a:rPr>
              <a:t>Sedma razina strukture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E59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CustomShape 1"/>
          <p:cNvSpPr/>
          <p:nvPr/>
        </p:nvSpPr>
        <p:spPr>
          <a:xfrm>
            <a:off x="177840" y="127080"/>
            <a:ext cx="8787960" cy="4889520"/>
          </a:xfrm>
          <a:prstGeom prst="roundRect">
            <a:avLst>
              <a:gd name="adj" fmla="val 4792"/>
            </a:avLst>
          </a:pr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6" name="CustomShape 2"/>
          <p:cNvSpPr/>
          <p:nvPr/>
        </p:nvSpPr>
        <p:spPr>
          <a:xfrm rot="10800000" flipH="1">
            <a:off x="177480" y="4587480"/>
            <a:ext cx="8787960" cy="42912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367" name="Group 3"/>
          <p:cNvGrpSpPr/>
          <p:nvPr/>
        </p:nvGrpSpPr>
        <p:grpSpPr>
          <a:xfrm>
            <a:off x="8076600" y="375480"/>
            <a:ext cx="253440" cy="70560"/>
            <a:chOff x="8076600" y="375480"/>
            <a:chExt cx="253440" cy="70560"/>
          </a:xfrm>
        </p:grpSpPr>
        <p:sp>
          <p:nvSpPr>
            <p:cNvPr id="368" name="CustomShape 4"/>
            <p:cNvSpPr/>
            <p:nvPr/>
          </p:nvSpPr>
          <p:spPr>
            <a:xfrm>
              <a:off x="8076600" y="375480"/>
              <a:ext cx="70560" cy="70560"/>
            </a:xfrm>
            <a:prstGeom prst="ellipse">
              <a:avLst/>
            </a:pr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9" name="CustomShape 5"/>
            <p:cNvSpPr/>
            <p:nvPr/>
          </p:nvSpPr>
          <p:spPr>
            <a:xfrm>
              <a:off x="8168040" y="375480"/>
              <a:ext cx="70560" cy="70560"/>
            </a:xfrm>
            <a:prstGeom prst="ellipse">
              <a:avLst/>
            </a:pr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0" name="CustomShape 6"/>
            <p:cNvSpPr/>
            <p:nvPr/>
          </p:nvSpPr>
          <p:spPr>
            <a:xfrm>
              <a:off x="8259480" y="375480"/>
              <a:ext cx="70560" cy="70560"/>
            </a:xfrm>
            <a:prstGeom prst="ellipse">
              <a:avLst/>
            </a:pr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71" name="PlaceHolder 7"/>
          <p:cNvSpPr>
            <a:spLocks noGrp="1"/>
          </p:cNvSpPr>
          <p:nvPr>
            <p:ph type="title"/>
          </p:nvPr>
        </p:nvSpPr>
        <p:spPr>
          <a:xfrm>
            <a:off x="714960" y="3123000"/>
            <a:ext cx="4698720" cy="531720"/>
          </a:xfrm>
          <a:prstGeom prst="rect">
            <a:avLst/>
          </a:prstGeom>
        </p:spPr>
        <p:txBody>
          <a:bodyPr tIns="91440" bIns="91440">
            <a:noAutofit/>
          </a:bodyPr>
          <a:lstStyle/>
          <a:p>
            <a:pPr algn="ctr"/>
            <a:r>
              <a:rPr lang="hr-HR" sz="2400" b="0" strike="noStrike" spc="-1">
                <a:solidFill>
                  <a:srgbClr val="000000"/>
                </a:solidFill>
                <a:latin typeface="Arial"/>
              </a:rPr>
              <a:t>Kliknite za uređivanje formata teksta naslova</a:t>
            </a:r>
          </a:p>
        </p:txBody>
      </p:sp>
      <p:sp>
        <p:nvSpPr>
          <p:cNvPr id="372" name="PlaceHolder 8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400" b="0" strike="noStrike" spc="-1">
                <a:solidFill>
                  <a:srgbClr val="000000"/>
                </a:solidFill>
                <a:latin typeface="Arial"/>
              </a:rPr>
              <a:t>Kliknite za uređivanje formata teksta strukture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1400" b="0" strike="noStrike" spc="-1">
                <a:solidFill>
                  <a:srgbClr val="000000"/>
                </a:solidFill>
                <a:latin typeface="Arial"/>
              </a:rPr>
              <a:t>Druga razina strukture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400" b="0" strike="noStrike" spc="-1">
                <a:solidFill>
                  <a:srgbClr val="000000"/>
                </a:solidFill>
                <a:latin typeface="Arial"/>
              </a:rPr>
              <a:t>Treća razina strukture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1400" b="0" strike="noStrike" spc="-1">
                <a:solidFill>
                  <a:srgbClr val="000000"/>
                </a:solidFill>
                <a:latin typeface="Arial"/>
              </a:rPr>
              <a:t>Četvrta razina strukture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solidFill>
                  <a:srgbClr val="000000"/>
                </a:solidFill>
                <a:latin typeface="Arial"/>
              </a:rPr>
              <a:t>Peta razina strukture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solidFill>
                  <a:srgbClr val="000000"/>
                </a:solidFill>
                <a:latin typeface="Arial"/>
              </a:rPr>
              <a:t>Šesta razina strukture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solidFill>
                  <a:srgbClr val="000000"/>
                </a:solidFill>
                <a:latin typeface="Arial"/>
              </a:rPr>
              <a:t>Sedma razina strukture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4" name="Group 1"/>
          <p:cNvGrpSpPr/>
          <p:nvPr/>
        </p:nvGrpSpPr>
        <p:grpSpPr>
          <a:xfrm>
            <a:off x="6517800" y="2616714"/>
            <a:ext cx="2764210" cy="2567286"/>
            <a:chOff x="6517800" y="2280960"/>
            <a:chExt cx="2783520" cy="2903040"/>
          </a:xfrm>
        </p:grpSpPr>
        <p:sp>
          <p:nvSpPr>
            <p:cNvPr id="455" name="CustomShape 2"/>
            <p:cNvSpPr/>
            <p:nvPr/>
          </p:nvSpPr>
          <p:spPr>
            <a:xfrm>
              <a:off x="6968880" y="3272040"/>
              <a:ext cx="2332080" cy="1911960"/>
            </a:xfrm>
            <a:custGeom>
              <a:avLst/>
              <a:gdLst/>
              <a:ahLst/>
              <a:cxnLst/>
              <a:rect l="l" t="t" r="r" b="b"/>
              <a:pathLst>
                <a:path w="31182" h="25563">
                  <a:moveTo>
                    <a:pt x="14244" y="1"/>
                  </a:moveTo>
                  <a:lnTo>
                    <a:pt x="14244" y="2"/>
                  </a:lnTo>
                  <a:cubicBezTo>
                    <a:pt x="14244" y="2"/>
                    <a:pt x="10216" y="607"/>
                    <a:pt x="7796" y="1474"/>
                  </a:cubicBezTo>
                  <a:cubicBezTo>
                    <a:pt x="4386" y="2697"/>
                    <a:pt x="379" y="3855"/>
                    <a:pt x="379" y="3855"/>
                  </a:cubicBezTo>
                  <a:lnTo>
                    <a:pt x="1" y="11245"/>
                  </a:lnTo>
                  <a:lnTo>
                    <a:pt x="7770" y="11543"/>
                  </a:lnTo>
                  <a:cubicBezTo>
                    <a:pt x="7770" y="11543"/>
                    <a:pt x="6279" y="22368"/>
                    <a:pt x="6605" y="25563"/>
                  </a:cubicBezTo>
                  <a:lnTo>
                    <a:pt x="31181" y="25563"/>
                  </a:lnTo>
                  <a:cubicBezTo>
                    <a:pt x="31181" y="25563"/>
                    <a:pt x="30961" y="8783"/>
                    <a:pt x="30531" y="6982"/>
                  </a:cubicBezTo>
                  <a:cubicBezTo>
                    <a:pt x="29773" y="3802"/>
                    <a:pt x="28203" y="2103"/>
                    <a:pt x="25550" y="1581"/>
                  </a:cubicBezTo>
                  <a:cubicBezTo>
                    <a:pt x="22896" y="1061"/>
                    <a:pt x="19731" y="1"/>
                    <a:pt x="19731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6" name="CustomShape 3"/>
            <p:cNvSpPr/>
            <p:nvPr/>
          </p:nvSpPr>
          <p:spPr>
            <a:xfrm>
              <a:off x="8799480" y="4381920"/>
              <a:ext cx="489600" cy="168840"/>
            </a:xfrm>
            <a:custGeom>
              <a:avLst/>
              <a:gdLst/>
              <a:ahLst/>
              <a:cxnLst/>
              <a:rect l="l" t="t" r="r" b="b"/>
              <a:pathLst>
                <a:path w="6548" h="2261">
                  <a:moveTo>
                    <a:pt x="3276" y="0"/>
                  </a:moveTo>
                  <a:cubicBezTo>
                    <a:pt x="1196" y="0"/>
                    <a:pt x="1" y="383"/>
                    <a:pt x="1" y="383"/>
                  </a:cubicBezTo>
                  <a:lnTo>
                    <a:pt x="1" y="2260"/>
                  </a:lnTo>
                  <a:cubicBezTo>
                    <a:pt x="1" y="2260"/>
                    <a:pt x="1220" y="1876"/>
                    <a:pt x="3315" y="1876"/>
                  </a:cubicBezTo>
                  <a:cubicBezTo>
                    <a:pt x="4234" y="1876"/>
                    <a:pt x="5321" y="1950"/>
                    <a:pt x="6547" y="2162"/>
                  </a:cubicBezTo>
                  <a:lnTo>
                    <a:pt x="6501" y="287"/>
                  </a:lnTo>
                  <a:cubicBezTo>
                    <a:pt x="5273" y="74"/>
                    <a:pt x="4189" y="0"/>
                    <a:pt x="3276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7" name="CustomShape 4"/>
            <p:cNvSpPr/>
            <p:nvPr/>
          </p:nvSpPr>
          <p:spPr>
            <a:xfrm>
              <a:off x="8605080" y="4533120"/>
              <a:ext cx="696240" cy="650880"/>
            </a:xfrm>
            <a:custGeom>
              <a:avLst/>
              <a:gdLst/>
              <a:ahLst/>
              <a:cxnLst/>
              <a:rect l="l" t="t" r="r" b="b"/>
              <a:pathLst>
                <a:path w="9312" h="8704">
                  <a:moveTo>
                    <a:pt x="9144" y="0"/>
                  </a:moveTo>
                  <a:lnTo>
                    <a:pt x="2598" y="97"/>
                  </a:lnTo>
                  <a:cubicBezTo>
                    <a:pt x="2598" y="97"/>
                    <a:pt x="2073" y="3260"/>
                    <a:pt x="1516" y="5478"/>
                  </a:cubicBezTo>
                  <a:cubicBezTo>
                    <a:pt x="705" y="8704"/>
                    <a:pt x="1" y="8704"/>
                    <a:pt x="1" y="8704"/>
                  </a:cubicBezTo>
                  <a:lnTo>
                    <a:pt x="9312" y="8704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8" name="CustomShape 5"/>
            <p:cNvSpPr/>
            <p:nvPr/>
          </p:nvSpPr>
          <p:spPr>
            <a:xfrm>
              <a:off x="6968880" y="3401640"/>
              <a:ext cx="528120" cy="722160"/>
            </a:xfrm>
            <a:custGeom>
              <a:avLst/>
              <a:gdLst/>
              <a:ahLst/>
              <a:cxnLst/>
              <a:rect l="l" t="t" r="r" b="b"/>
              <a:pathLst>
                <a:path w="7065" h="9660">
                  <a:moveTo>
                    <a:pt x="7065" y="1"/>
                  </a:moveTo>
                  <a:lnTo>
                    <a:pt x="7065" y="1"/>
                  </a:lnTo>
                  <a:cubicBezTo>
                    <a:pt x="3839" y="1123"/>
                    <a:pt x="379" y="2124"/>
                    <a:pt x="379" y="2124"/>
                  </a:cubicBezTo>
                  <a:lnTo>
                    <a:pt x="1" y="9514"/>
                  </a:lnTo>
                  <a:lnTo>
                    <a:pt x="3742" y="9659"/>
                  </a:lnTo>
                  <a:cubicBezTo>
                    <a:pt x="6331" y="6556"/>
                    <a:pt x="6943" y="1409"/>
                    <a:pt x="7065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9" name="CustomShape 6"/>
            <p:cNvSpPr/>
            <p:nvPr/>
          </p:nvSpPr>
          <p:spPr>
            <a:xfrm>
              <a:off x="7969320" y="3272040"/>
              <a:ext cx="539640" cy="261000"/>
            </a:xfrm>
            <a:custGeom>
              <a:avLst/>
              <a:gdLst/>
              <a:ahLst/>
              <a:cxnLst/>
              <a:rect l="l" t="t" r="r" b="b"/>
              <a:pathLst>
                <a:path w="7217" h="3495">
                  <a:moveTo>
                    <a:pt x="873" y="0"/>
                  </a:moveTo>
                  <a:cubicBezTo>
                    <a:pt x="873" y="0"/>
                    <a:pt x="537" y="51"/>
                    <a:pt x="2" y="144"/>
                  </a:cubicBezTo>
                  <a:cubicBezTo>
                    <a:pt x="0" y="177"/>
                    <a:pt x="0" y="212"/>
                    <a:pt x="0" y="245"/>
                  </a:cubicBezTo>
                  <a:cubicBezTo>
                    <a:pt x="0" y="2239"/>
                    <a:pt x="1417" y="3494"/>
                    <a:pt x="3411" y="3494"/>
                  </a:cubicBezTo>
                  <a:cubicBezTo>
                    <a:pt x="5395" y="3494"/>
                    <a:pt x="7199" y="2251"/>
                    <a:pt x="7217" y="274"/>
                  </a:cubicBezTo>
                  <a:cubicBezTo>
                    <a:pt x="6688" y="110"/>
                    <a:pt x="6361" y="0"/>
                    <a:pt x="636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0" name="CustomShape 7"/>
            <p:cNvSpPr/>
            <p:nvPr/>
          </p:nvSpPr>
          <p:spPr>
            <a:xfrm>
              <a:off x="8799480" y="3933000"/>
              <a:ext cx="48240" cy="607320"/>
            </a:xfrm>
            <a:custGeom>
              <a:avLst/>
              <a:gdLst/>
              <a:ahLst/>
              <a:cxnLst/>
              <a:rect l="l" t="t" r="r" b="b"/>
              <a:pathLst>
                <a:path w="651" h="8122">
                  <a:moveTo>
                    <a:pt x="1" y="8122"/>
                  </a:moveTo>
                  <a:lnTo>
                    <a:pt x="1" y="1295"/>
                  </a:lnTo>
                  <a:lnTo>
                    <a:pt x="650" y="1"/>
                  </a:lnTo>
                </a:path>
              </a:pathLst>
            </a:custGeom>
            <a:noFill/>
            <a:ln w="5400" cap="rnd">
              <a:solidFill>
                <a:schemeClr val="dk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1" name="CustomShape 8"/>
            <p:cNvSpPr/>
            <p:nvPr/>
          </p:nvSpPr>
          <p:spPr>
            <a:xfrm>
              <a:off x="7550280" y="3856320"/>
              <a:ext cx="42120" cy="279360"/>
            </a:xfrm>
            <a:custGeom>
              <a:avLst/>
              <a:gdLst/>
              <a:ahLst/>
              <a:cxnLst/>
              <a:rect l="l" t="t" r="r" b="b"/>
              <a:pathLst>
                <a:path w="569" h="3738">
                  <a:moveTo>
                    <a:pt x="0" y="3738"/>
                  </a:moveTo>
                  <a:lnTo>
                    <a:pt x="568" y="0"/>
                  </a:lnTo>
                </a:path>
              </a:pathLst>
            </a:custGeom>
            <a:noFill/>
            <a:ln w="5400" cap="rnd">
              <a:solidFill>
                <a:schemeClr val="dk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2" name="CustomShape 9"/>
            <p:cNvSpPr/>
            <p:nvPr/>
          </p:nvSpPr>
          <p:spPr>
            <a:xfrm>
              <a:off x="7704720" y="2791440"/>
              <a:ext cx="230400" cy="212040"/>
            </a:xfrm>
            <a:custGeom>
              <a:avLst/>
              <a:gdLst/>
              <a:ahLst/>
              <a:cxnLst/>
              <a:rect l="l" t="t" r="r" b="b"/>
              <a:pathLst>
                <a:path w="3086" h="2838">
                  <a:moveTo>
                    <a:pt x="1819" y="0"/>
                  </a:moveTo>
                  <a:lnTo>
                    <a:pt x="0" y="1696"/>
                  </a:lnTo>
                  <a:lnTo>
                    <a:pt x="797" y="2838"/>
                  </a:lnTo>
                  <a:cubicBezTo>
                    <a:pt x="797" y="2838"/>
                    <a:pt x="2183" y="2830"/>
                    <a:pt x="3085" y="1895"/>
                  </a:cubicBezTo>
                  <a:lnTo>
                    <a:pt x="1819" y="0"/>
                  </a:lnTo>
                  <a:close/>
                </a:path>
              </a:pathLst>
            </a:custGeom>
            <a:solidFill>
              <a:srgbClr val="F4C4B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3" name="CustomShape 10"/>
            <p:cNvSpPr/>
            <p:nvPr/>
          </p:nvSpPr>
          <p:spPr>
            <a:xfrm>
              <a:off x="8777520" y="4511880"/>
              <a:ext cx="523440" cy="672120"/>
            </a:xfrm>
            <a:custGeom>
              <a:avLst/>
              <a:gdLst/>
              <a:ahLst/>
              <a:cxnLst/>
              <a:rect l="l" t="t" r="r" b="b"/>
              <a:pathLst>
                <a:path w="7003" h="8992">
                  <a:moveTo>
                    <a:pt x="3604" y="1"/>
                  </a:moveTo>
                  <a:cubicBezTo>
                    <a:pt x="1509" y="1"/>
                    <a:pt x="290" y="385"/>
                    <a:pt x="290" y="385"/>
                  </a:cubicBezTo>
                  <a:lnTo>
                    <a:pt x="1" y="8992"/>
                  </a:lnTo>
                  <a:lnTo>
                    <a:pt x="7002" y="8992"/>
                  </a:lnTo>
                  <a:cubicBezTo>
                    <a:pt x="7002" y="8990"/>
                    <a:pt x="6946" y="4739"/>
                    <a:pt x="6836" y="287"/>
                  </a:cubicBezTo>
                  <a:cubicBezTo>
                    <a:pt x="5610" y="74"/>
                    <a:pt x="4523" y="1"/>
                    <a:pt x="3604" y="1"/>
                  </a:cubicBezTo>
                  <a:close/>
                </a:path>
              </a:pathLst>
            </a:custGeom>
            <a:solidFill>
              <a:srgbClr val="F4C4B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4" name="CustomShape 11"/>
            <p:cNvSpPr/>
            <p:nvPr/>
          </p:nvSpPr>
          <p:spPr>
            <a:xfrm>
              <a:off x="8794440" y="4511880"/>
              <a:ext cx="495720" cy="177480"/>
            </a:xfrm>
            <a:custGeom>
              <a:avLst/>
              <a:gdLst/>
              <a:ahLst/>
              <a:cxnLst/>
              <a:rect l="l" t="t" r="r" b="b"/>
              <a:pathLst>
                <a:path w="6633" h="2378">
                  <a:moveTo>
                    <a:pt x="3381" y="1"/>
                  </a:moveTo>
                  <a:cubicBezTo>
                    <a:pt x="1286" y="1"/>
                    <a:pt x="67" y="385"/>
                    <a:pt x="67" y="385"/>
                  </a:cubicBezTo>
                  <a:lnTo>
                    <a:pt x="0" y="2377"/>
                  </a:lnTo>
                  <a:cubicBezTo>
                    <a:pt x="673" y="2041"/>
                    <a:pt x="2889" y="1104"/>
                    <a:pt x="6633" y="1083"/>
                  </a:cubicBezTo>
                  <a:cubicBezTo>
                    <a:pt x="6627" y="818"/>
                    <a:pt x="6619" y="554"/>
                    <a:pt x="6613" y="287"/>
                  </a:cubicBezTo>
                  <a:cubicBezTo>
                    <a:pt x="5387" y="74"/>
                    <a:pt x="4300" y="1"/>
                    <a:pt x="3381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5" name="CustomShape 12"/>
            <p:cNvSpPr/>
            <p:nvPr/>
          </p:nvSpPr>
          <p:spPr>
            <a:xfrm>
              <a:off x="7770600" y="2530800"/>
              <a:ext cx="436680" cy="655920"/>
            </a:xfrm>
            <a:custGeom>
              <a:avLst/>
              <a:gdLst/>
              <a:ahLst/>
              <a:cxnLst/>
              <a:rect l="l" t="t" r="r" b="b"/>
              <a:pathLst>
                <a:path w="5842" h="8774">
                  <a:moveTo>
                    <a:pt x="2888" y="1"/>
                  </a:moveTo>
                  <a:cubicBezTo>
                    <a:pt x="2649" y="1"/>
                    <a:pt x="2416" y="143"/>
                    <a:pt x="2323" y="393"/>
                  </a:cubicBezTo>
                  <a:lnTo>
                    <a:pt x="120" y="6281"/>
                  </a:lnTo>
                  <a:cubicBezTo>
                    <a:pt x="1" y="6595"/>
                    <a:pt x="94" y="6950"/>
                    <a:pt x="349" y="7168"/>
                  </a:cubicBezTo>
                  <a:lnTo>
                    <a:pt x="2647" y="8647"/>
                  </a:lnTo>
                  <a:cubicBezTo>
                    <a:pt x="2748" y="8733"/>
                    <a:pt x="2869" y="8773"/>
                    <a:pt x="2988" y="8773"/>
                  </a:cubicBezTo>
                  <a:cubicBezTo>
                    <a:pt x="3198" y="8773"/>
                    <a:pt x="3402" y="8649"/>
                    <a:pt x="3483" y="8431"/>
                  </a:cubicBezTo>
                  <a:lnTo>
                    <a:pt x="5725" y="2439"/>
                  </a:lnTo>
                  <a:cubicBezTo>
                    <a:pt x="5842" y="2124"/>
                    <a:pt x="5750" y="1768"/>
                    <a:pt x="5494" y="1552"/>
                  </a:cubicBezTo>
                  <a:lnTo>
                    <a:pt x="3279" y="145"/>
                  </a:lnTo>
                  <a:cubicBezTo>
                    <a:pt x="3163" y="47"/>
                    <a:pt x="3025" y="1"/>
                    <a:pt x="2888" y="1"/>
                  </a:cubicBezTo>
                  <a:close/>
                </a:path>
              </a:pathLst>
            </a:custGeom>
            <a:solidFill>
              <a:srgbClr val="565E5D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6" name="CustomShape 13"/>
            <p:cNvSpPr/>
            <p:nvPr/>
          </p:nvSpPr>
          <p:spPr>
            <a:xfrm>
              <a:off x="7770600" y="2530440"/>
              <a:ext cx="249120" cy="655920"/>
            </a:xfrm>
            <a:custGeom>
              <a:avLst/>
              <a:gdLst/>
              <a:ahLst/>
              <a:cxnLst/>
              <a:rect l="l" t="t" r="r" b="b"/>
              <a:pathLst>
                <a:path w="3337" h="8773">
                  <a:moveTo>
                    <a:pt x="2889" y="0"/>
                  </a:moveTo>
                  <a:cubicBezTo>
                    <a:pt x="2650" y="0"/>
                    <a:pt x="2416" y="143"/>
                    <a:pt x="2322" y="393"/>
                  </a:cubicBezTo>
                  <a:lnTo>
                    <a:pt x="119" y="6280"/>
                  </a:lnTo>
                  <a:cubicBezTo>
                    <a:pt x="0" y="6595"/>
                    <a:pt x="92" y="6948"/>
                    <a:pt x="349" y="7168"/>
                  </a:cubicBezTo>
                  <a:lnTo>
                    <a:pt x="2647" y="8646"/>
                  </a:lnTo>
                  <a:cubicBezTo>
                    <a:pt x="2748" y="8732"/>
                    <a:pt x="2869" y="8772"/>
                    <a:pt x="2988" y="8772"/>
                  </a:cubicBezTo>
                  <a:cubicBezTo>
                    <a:pt x="3115" y="8772"/>
                    <a:pt x="3239" y="8727"/>
                    <a:pt x="3336" y="8643"/>
                  </a:cubicBezTo>
                  <a:lnTo>
                    <a:pt x="923" y="7067"/>
                  </a:lnTo>
                  <a:cubicBezTo>
                    <a:pt x="659" y="6842"/>
                    <a:pt x="562" y="6472"/>
                    <a:pt x="684" y="6146"/>
                  </a:cubicBezTo>
                  <a:lnTo>
                    <a:pt x="2749" y="548"/>
                  </a:lnTo>
                  <a:cubicBezTo>
                    <a:pt x="2838" y="310"/>
                    <a:pt x="3050" y="166"/>
                    <a:pt x="3277" y="142"/>
                  </a:cubicBezTo>
                  <a:cubicBezTo>
                    <a:pt x="3162" y="45"/>
                    <a:pt x="3025" y="0"/>
                    <a:pt x="2889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7" name="CustomShape 14"/>
            <p:cNvSpPr/>
            <p:nvPr/>
          </p:nvSpPr>
          <p:spPr>
            <a:xfrm>
              <a:off x="7812720" y="2532960"/>
              <a:ext cx="394560" cy="643680"/>
            </a:xfrm>
            <a:custGeom>
              <a:avLst/>
              <a:gdLst/>
              <a:ahLst/>
              <a:cxnLst/>
              <a:rect l="l" t="t" r="r" b="b"/>
              <a:pathLst>
                <a:path w="5281" h="8611">
                  <a:moveTo>
                    <a:pt x="2582" y="0"/>
                  </a:moveTo>
                  <a:cubicBezTo>
                    <a:pt x="2582" y="0"/>
                    <a:pt x="2617" y="31"/>
                    <a:pt x="2688" y="91"/>
                  </a:cubicBezTo>
                  <a:lnTo>
                    <a:pt x="2688" y="91"/>
                  </a:lnTo>
                  <a:cubicBezTo>
                    <a:pt x="2618" y="30"/>
                    <a:pt x="2583" y="0"/>
                    <a:pt x="2582" y="0"/>
                  </a:cubicBezTo>
                  <a:close/>
                  <a:moveTo>
                    <a:pt x="2688" y="91"/>
                  </a:moveTo>
                  <a:lnTo>
                    <a:pt x="2688" y="91"/>
                  </a:lnTo>
                  <a:cubicBezTo>
                    <a:pt x="2697" y="98"/>
                    <a:pt x="2706" y="106"/>
                    <a:pt x="2716" y="115"/>
                  </a:cubicBezTo>
                  <a:lnTo>
                    <a:pt x="2716" y="115"/>
                  </a:lnTo>
                  <a:cubicBezTo>
                    <a:pt x="2716" y="115"/>
                    <a:pt x="2716" y="115"/>
                    <a:pt x="2716" y="115"/>
                  </a:cubicBezTo>
                  <a:cubicBezTo>
                    <a:pt x="2706" y="106"/>
                    <a:pt x="2697" y="98"/>
                    <a:pt x="2688" y="91"/>
                  </a:cubicBezTo>
                  <a:close/>
                  <a:moveTo>
                    <a:pt x="2716" y="115"/>
                  </a:moveTo>
                  <a:lnTo>
                    <a:pt x="2716" y="115"/>
                  </a:lnTo>
                  <a:cubicBezTo>
                    <a:pt x="2491" y="137"/>
                    <a:pt x="2277" y="279"/>
                    <a:pt x="2188" y="518"/>
                  </a:cubicBezTo>
                  <a:lnTo>
                    <a:pt x="122" y="6114"/>
                  </a:lnTo>
                  <a:cubicBezTo>
                    <a:pt x="0" y="6440"/>
                    <a:pt x="97" y="6810"/>
                    <a:pt x="361" y="7035"/>
                  </a:cubicBezTo>
                  <a:lnTo>
                    <a:pt x="2774" y="8611"/>
                  </a:lnTo>
                  <a:cubicBezTo>
                    <a:pt x="2836" y="8554"/>
                    <a:pt x="2888" y="8485"/>
                    <a:pt x="2919" y="8397"/>
                  </a:cubicBezTo>
                  <a:lnTo>
                    <a:pt x="5162" y="2407"/>
                  </a:lnTo>
                  <a:cubicBezTo>
                    <a:pt x="5281" y="2095"/>
                    <a:pt x="5189" y="1739"/>
                    <a:pt x="4933" y="1523"/>
                  </a:cubicBezTo>
                  <a:lnTo>
                    <a:pt x="2718" y="116"/>
                  </a:lnTo>
                  <a:cubicBezTo>
                    <a:pt x="2717" y="116"/>
                    <a:pt x="2717" y="115"/>
                    <a:pt x="2716" y="115"/>
                  </a:cubicBezTo>
                  <a:close/>
                </a:path>
              </a:pathLst>
            </a:custGeom>
            <a:solidFill>
              <a:schemeClr val="accent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8" name="CustomShape 15"/>
            <p:cNvSpPr/>
            <p:nvPr/>
          </p:nvSpPr>
          <p:spPr>
            <a:xfrm>
              <a:off x="7837560" y="2569320"/>
              <a:ext cx="344880" cy="568080"/>
            </a:xfrm>
            <a:custGeom>
              <a:avLst/>
              <a:gdLst/>
              <a:ahLst/>
              <a:cxnLst/>
              <a:rect l="l" t="t" r="r" b="b"/>
              <a:pathLst>
                <a:path w="4616" h="7599">
                  <a:moveTo>
                    <a:pt x="2340" y="0"/>
                  </a:moveTo>
                  <a:cubicBezTo>
                    <a:pt x="2256" y="0"/>
                    <a:pt x="2175" y="47"/>
                    <a:pt x="2143" y="129"/>
                  </a:cubicBezTo>
                  <a:cubicBezTo>
                    <a:pt x="2140" y="132"/>
                    <a:pt x="2140" y="132"/>
                    <a:pt x="2140" y="134"/>
                  </a:cubicBezTo>
                  <a:lnTo>
                    <a:pt x="77" y="5734"/>
                  </a:lnTo>
                  <a:cubicBezTo>
                    <a:pt x="1" y="5935"/>
                    <a:pt x="56" y="6161"/>
                    <a:pt x="213" y="6305"/>
                  </a:cubicBezTo>
                  <a:lnTo>
                    <a:pt x="2150" y="7568"/>
                  </a:lnTo>
                  <a:cubicBezTo>
                    <a:pt x="2182" y="7589"/>
                    <a:pt x="2217" y="7599"/>
                    <a:pt x="2251" y="7599"/>
                  </a:cubicBezTo>
                  <a:cubicBezTo>
                    <a:pt x="2324" y="7599"/>
                    <a:pt x="2395" y="7555"/>
                    <a:pt x="2422" y="7479"/>
                  </a:cubicBezTo>
                  <a:lnTo>
                    <a:pt x="4546" y="1815"/>
                  </a:lnTo>
                  <a:cubicBezTo>
                    <a:pt x="4616" y="1627"/>
                    <a:pt x="4564" y="1415"/>
                    <a:pt x="4419" y="1278"/>
                  </a:cubicBezTo>
                  <a:lnTo>
                    <a:pt x="2462" y="36"/>
                  </a:lnTo>
                  <a:cubicBezTo>
                    <a:pt x="2424" y="12"/>
                    <a:pt x="2382" y="0"/>
                    <a:pt x="2340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9" name="CustomShape 16"/>
            <p:cNvSpPr/>
            <p:nvPr/>
          </p:nvSpPr>
          <p:spPr>
            <a:xfrm>
              <a:off x="8074440" y="2507400"/>
              <a:ext cx="343800" cy="187200"/>
            </a:xfrm>
            <a:custGeom>
              <a:avLst/>
              <a:gdLst/>
              <a:ahLst/>
              <a:cxnLst/>
              <a:rect l="l" t="t" r="r" b="b"/>
              <a:pathLst>
                <a:path w="4603" h="2508">
                  <a:moveTo>
                    <a:pt x="2059" y="0"/>
                  </a:moveTo>
                  <a:cubicBezTo>
                    <a:pt x="1413" y="0"/>
                    <a:pt x="566" y="226"/>
                    <a:pt x="0" y="1236"/>
                  </a:cubicBezTo>
                  <a:cubicBezTo>
                    <a:pt x="658" y="1762"/>
                    <a:pt x="1925" y="2507"/>
                    <a:pt x="3831" y="2507"/>
                  </a:cubicBezTo>
                  <a:cubicBezTo>
                    <a:pt x="4077" y="2507"/>
                    <a:pt x="4334" y="2495"/>
                    <a:pt x="4602" y="2468"/>
                  </a:cubicBezTo>
                  <a:cubicBezTo>
                    <a:pt x="4495" y="1055"/>
                    <a:pt x="3883" y="258"/>
                    <a:pt x="2976" y="149"/>
                  </a:cubicBezTo>
                  <a:cubicBezTo>
                    <a:pt x="2976" y="149"/>
                    <a:pt x="2584" y="0"/>
                    <a:pt x="2059" y="0"/>
                  </a:cubicBezTo>
                  <a:close/>
                </a:path>
              </a:pathLst>
            </a:custGeom>
            <a:solidFill>
              <a:srgbClr val="C699A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0" name="CustomShape 17"/>
            <p:cNvSpPr/>
            <p:nvPr/>
          </p:nvSpPr>
          <p:spPr>
            <a:xfrm>
              <a:off x="6517800" y="2582640"/>
              <a:ext cx="1507680" cy="1530720"/>
            </a:xfrm>
            <a:custGeom>
              <a:avLst/>
              <a:gdLst/>
              <a:ahLst/>
              <a:cxnLst/>
              <a:rect l="l" t="t" r="r" b="b"/>
              <a:pathLst>
                <a:path w="20161" h="20466">
                  <a:moveTo>
                    <a:pt x="18697" y="0"/>
                  </a:moveTo>
                  <a:cubicBezTo>
                    <a:pt x="18688" y="0"/>
                    <a:pt x="18680" y="0"/>
                    <a:pt x="18672" y="1"/>
                  </a:cubicBezTo>
                  <a:cubicBezTo>
                    <a:pt x="18253" y="18"/>
                    <a:pt x="16818" y="840"/>
                    <a:pt x="16818" y="840"/>
                  </a:cubicBezTo>
                  <a:lnTo>
                    <a:pt x="15200" y="3625"/>
                  </a:lnTo>
                  <a:cubicBezTo>
                    <a:pt x="12831" y="4967"/>
                    <a:pt x="3802" y="9926"/>
                    <a:pt x="2229" y="12965"/>
                  </a:cubicBezTo>
                  <a:cubicBezTo>
                    <a:pt x="1" y="17267"/>
                    <a:pt x="1867" y="20303"/>
                    <a:pt x="6033" y="20463"/>
                  </a:cubicBezTo>
                  <a:cubicBezTo>
                    <a:pt x="6077" y="20465"/>
                    <a:pt x="6122" y="20466"/>
                    <a:pt x="6166" y="20466"/>
                  </a:cubicBezTo>
                  <a:cubicBezTo>
                    <a:pt x="9606" y="20466"/>
                    <a:pt x="11578" y="15277"/>
                    <a:pt x="12431" y="13270"/>
                  </a:cubicBezTo>
                  <a:cubicBezTo>
                    <a:pt x="13297" y="11238"/>
                    <a:pt x="16662" y="5627"/>
                    <a:pt x="16662" y="5627"/>
                  </a:cubicBezTo>
                  <a:lnTo>
                    <a:pt x="16391" y="4881"/>
                  </a:lnTo>
                  <a:cubicBezTo>
                    <a:pt x="18189" y="4215"/>
                    <a:pt x="18410" y="1706"/>
                    <a:pt x="18410" y="1706"/>
                  </a:cubicBezTo>
                  <a:cubicBezTo>
                    <a:pt x="18410" y="1706"/>
                    <a:pt x="18964" y="2139"/>
                    <a:pt x="19193" y="2139"/>
                  </a:cubicBezTo>
                  <a:cubicBezTo>
                    <a:pt x="19230" y="2139"/>
                    <a:pt x="19258" y="2128"/>
                    <a:pt x="19274" y="2101"/>
                  </a:cubicBezTo>
                  <a:cubicBezTo>
                    <a:pt x="19514" y="1714"/>
                    <a:pt x="18982" y="1285"/>
                    <a:pt x="18982" y="1285"/>
                  </a:cubicBezTo>
                  <a:lnTo>
                    <a:pt x="18982" y="1285"/>
                  </a:lnTo>
                  <a:cubicBezTo>
                    <a:pt x="18982" y="1285"/>
                    <a:pt x="19555" y="1580"/>
                    <a:pt x="19856" y="1580"/>
                  </a:cubicBezTo>
                  <a:cubicBezTo>
                    <a:pt x="19939" y="1580"/>
                    <a:pt x="20002" y="1557"/>
                    <a:pt x="20026" y="1499"/>
                  </a:cubicBezTo>
                  <a:cubicBezTo>
                    <a:pt x="20161" y="1175"/>
                    <a:pt x="19485" y="772"/>
                    <a:pt x="19485" y="772"/>
                  </a:cubicBezTo>
                  <a:lnTo>
                    <a:pt x="19485" y="772"/>
                  </a:lnTo>
                  <a:cubicBezTo>
                    <a:pt x="19485" y="772"/>
                    <a:pt x="19595" y="799"/>
                    <a:pt x="19717" y="799"/>
                  </a:cubicBezTo>
                  <a:cubicBezTo>
                    <a:pt x="19852" y="799"/>
                    <a:pt x="20000" y="765"/>
                    <a:pt x="20026" y="623"/>
                  </a:cubicBezTo>
                  <a:cubicBezTo>
                    <a:pt x="20072" y="358"/>
                    <a:pt x="19085" y="0"/>
                    <a:pt x="18697" y="0"/>
                  </a:cubicBezTo>
                  <a:close/>
                </a:path>
              </a:pathLst>
            </a:custGeom>
            <a:solidFill>
              <a:srgbClr val="F4C4B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1" name="CustomShape 18"/>
            <p:cNvSpPr/>
            <p:nvPr/>
          </p:nvSpPr>
          <p:spPr>
            <a:xfrm>
              <a:off x="7806600" y="2639160"/>
              <a:ext cx="131040" cy="39240"/>
            </a:xfrm>
            <a:custGeom>
              <a:avLst/>
              <a:gdLst/>
              <a:ahLst/>
              <a:cxnLst/>
              <a:rect l="l" t="t" r="r" b="b"/>
              <a:pathLst>
                <a:path w="1755" h="529">
                  <a:moveTo>
                    <a:pt x="1755" y="529"/>
                  </a:moveTo>
                  <a:cubicBezTo>
                    <a:pt x="1755" y="529"/>
                    <a:pt x="812" y="1"/>
                    <a:pt x="1" y="199"/>
                  </a:cubicBezTo>
                </a:path>
              </a:pathLst>
            </a:custGeom>
            <a:noFill/>
            <a:ln w="2700" cap="rnd">
              <a:solidFill>
                <a:schemeClr val="dk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2" name="CustomShape 19"/>
            <p:cNvSpPr/>
            <p:nvPr/>
          </p:nvSpPr>
          <p:spPr>
            <a:xfrm>
              <a:off x="7867800" y="2611440"/>
              <a:ext cx="106920" cy="28440"/>
            </a:xfrm>
            <a:custGeom>
              <a:avLst/>
              <a:gdLst/>
              <a:ahLst/>
              <a:cxnLst/>
              <a:rect l="l" t="t" r="r" b="b"/>
              <a:pathLst>
                <a:path w="1436" h="385">
                  <a:moveTo>
                    <a:pt x="1" y="1"/>
                  </a:moveTo>
                  <a:cubicBezTo>
                    <a:pt x="1" y="1"/>
                    <a:pt x="659" y="1"/>
                    <a:pt x="1436" y="385"/>
                  </a:cubicBezTo>
                </a:path>
              </a:pathLst>
            </a:custGeom>
            <a:noFill/>
            <a:ln w="2700" cap="rnd">
              <a:solidFill>
                <a:schemeClr val="dk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3" name="CustomShape 20"/>
            <p:cNvSpPr/>
            <p:nvPr/>
          </p:nvSpPr>
          <p:spPr>
            <a:xfrm>
              <a:off x="7863840" y="2705400"/>
              <a:ext cx="30600" cy="4680"/>
            </a:xfrm>
            <a:custGeom>
              <a:avLst/>
              <a:gdLst/>
              <a:ahLst/>
              <a:cxnLst/>
              <a:rect l="l" t="t" r="r" b="b"/>
              <a:pathLst>
                <a:path w="416" h="66">
                  <a:moveTo>
                    <a:pt x="415" y="66"/>
                  </a:moveTo>
                  <a:lnTo>
                    <a:pt x="0" y="0"/>
                  </a:lnTo>
                </a:path>
              </a:pathLst>
            </a:custGeom>
            <a:noFill/>
            <a:ln w="2700" cap="rnd">
              <a:solidFill>
                <a:schemeClr val="dk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4" name="CustomShape 21"/>
            <p:cNvSpPr/>
            <p:nvPr/>
          </p:nvSpPr>
          <p:spPr>
            <a:xfrm>
              <a:off x="8007480" y="2552760"/>
              <a:ext cx="164520" cy="214200"/>
            </a:xfrm>
            <a:custGeom>
              <a:avLst/>
              <a:gdLst/>
              <a:ahLst/>
              <a:cxnLst/>
              <a:rect l="l" t="t" r="r" b="b"/>
              <a:pathLst>
                <a:path w="2202" h="2870">
                  <a:moveTo>
                    <a:pt x="1222" y="0"/>
                  </a:moveTo>
                  <a:cubicBezTo>
                    <a:pt x="720" y="0"/>
                    <a:pt x="244" y="546"/>
                    <a:pt x="126" y="1281"/>
                  </a:cubicBezTo>
                  <a:cubicBezTo>
                    <a:pt x="0" y="2068"/>
                    <a:pt x="335" y="2777"/>
                    <a:pt x="875" y="2861"/>
                  </a:cubicBezTo>
                  <a:cubicBezTo>
                    <a:pt x="911" y="2867"/>
                    <a:pt x="947" y="2870"/>
                    <a:pt x="983" y="2870"/>
                  </a:cubicBezTo>
                  <a:cubicBezTo>
                    <a:pt x="1483" y="2870"/>
                    <a:pt x="1959" y="2325"/>
                    <a:pt x="2077" y="1591"/>
                  </a:cubicBezTo>
                  <a:cubicBezTo>
                    <a:pt x="2202" y="802"/>
                    <a:pt x="1868" y="95"/>
                    <a:pt x="1328" y="9"/>
                  </a:cubicBezTo>
                  <a:cubicBezTo>
                    <a:pt x="1293" y="3"/>
                    <a:pt x="1257" y="0"/>
                    <a:pt x="1222" y="0"/>
                  </a:cubicBezTo>
                  <a:close/>
                </a:path>
              </a:pathLst>
            </a:custGeom>
            <a:solidFill>
              <a:schemeClr val="accent6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5" name="CustomShape 22"/>
            <p:cNvSpPr/>
            <p:nvPr/>
          </p:nvSpPr>
          <p:spPr>
            <a:xfrm>
              <a:off x="8005320" y="2388240"/>
              <a:ext cx="499320" cy="541440"/>
            </a:xfrm>
            <a:custGeom>
              <a:avLst/>
              <a:gdLst/>
              <a:ahLst/>
              <a:cxnLst/>
              <a:rect l="l" t="t" r="r" b="b"/>
              <a:pathLst>
                <a:path w="6680" h="7243">
                  <a:moveTo>
                    <a:pt x="2140" y="0"/>
                  </a:moveTo>
                  <a:cubicBezTo>
                    <a:pt x="975" y="0"/>
                    <a:pt x="0" y="1010"/>
                    <a:pt x="548" y="2114"/>
                  </a:cubicBezTo>
                  <a:cubicBezTo>
                    <a:pt x="1065" y="3160"/>
                    <a:pt x="3256" y="3241"/>
                    <a:pt x="3925" y="3241"/>
                  </a:cubicBezTo>
                  <a:cubicBezTo>
                    <a:pt x="4049" y="3241"/>
                    <a:pt x="4121" y="3238"/>
                    <a:pt x="4121" y="3238"/>
                  </a:cubicBezTo>
                  <a:lnTo>
                    <a:pt x="4121" y="3238"/>
                  </a:lnTo>
                  <a:cubicBezTo>
                    <a:pt x="3796" y="6027"/>
                    <a:pt x="5204" y="7242"/>
                    <a:pt x="5204" y="7242"/>
                  </a:cubicBezTo>
                  <a:cubicBezTo>
                    <a:pt x="5204" y="7242"/>
                    <a:pt x="6679" y="5580"/>
                    <a:pt x="6546" y="3699"/>
                  </a:cubicBezTo>
                  <a:cubicBezTo>
                    <a:pt x="6446" y="2299"/>
                    <a:pt x="5722" y="2170"/>
                    <a:pt x="5460" y="2170"/>
                  </a:cubicBezTo>
                  <a:cubicBezTo>
                    <a:pt x="5402" y="2170"/>
                    <a:pt x="5366" y="2177"/>
                    <a:pt x="5366" y="2177"/>
                  </a:cubicBezTo>
                  <a:cubicBezTo>
                    <a:pt x="5348" y="1040"/>
                    <a:pt x="3906" y="335"/>
                    <a:pt x="2569" y="46"/>
                  </a:cubicBezTo>
                  <a:cubicBezTo>
                    <a:pt x="2424" y="15"/>
                    <a:pt x="2281" y="0"/>
                    <a:pt x="2140" y="0"/>
                  </a:cubicBezTo>
                  <a:close/>
                </a:path>
              </a:pathLst>
            </a:custGeom>
            <a:solidFill>
              <a:schemeClr val="accent6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6" name="CustomShape 23"/>
            <p:cNvSpPr/>
            <p:nvPr/>
          </p:nvSpPr>
          <p:spPr>
            <a:xfrm>
              <a:off x="8020440" y="2881080"/>
              <a:ext cx="435240" cy="592560"/>
            </a:xfrm>
            <a:custGeom>
              <a:avLst/>
              <a:gdLst/>
              <a:ahLst/>
              <a:cxnLst/>
              <a:rect l="l" t="t" r="r" b="b"/>
              <a:pathLst>
                <a:path w="5824" h="7928">
                  <a:moveTo>
                    <a:pt x="4914" y="1"/>
                  </a:moveTo>
                  <a:lnTo>
                    <a:pt x="1137" y="1074"/>
                  </a:lnTo>
                  <a:lnTo>
                    <a:pt x="212" y="5122"/>
                  </a:lnTo>
                  <a:cubicBezTo>
                    <a:pt x="0" y="6052"/>
                    <a:pt x="363" y="7041"/>
                    <a:pt x="1161" y="7557"/>
                  </a:cubicBezTo>
                  <a:cubicBezTo>
                    <a:pt x="1429" y="7729"/>
                    <a:pt x="1743" y="7859"/>
                    <a:pt x="2107" y="7895"/>
                  </a:cubicBezTo>
                  <a:cubicBezTo>
                    <a:pt x="2332" y="7917"/>
                    <a:pt x="2544" y="7927"/>
                    <a:pt x="2742" y="7927"/>
                  </a:cubicBezTo>
                  <a:cubicBezTo>
                    <a:pt x="3418" y="7927"/>
                    <a:pt x="3944" y="7807"/>
                    <a:pt x="4353" y="7626"/>
                  </a:cubicBezTo>
                  <a:cubicBezTo>
                    <a:pt x="5300" y="7205"/>
                    <a:pt x="5823" y="6181"/>
                    <a:pt x="5662" y="5160"/>
                  </a:cubicBezTo>
                  <a:lnTo>
                    <a:pt x="4914" y="1"/>
                  </a:lnTo>
                  <a:close/>
                </a:path>
              </a:pathLst>
            </a:custGeom>
            <a:solidFill>
              <a:srgbClr val="F4C4B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7" name="CustomShape 24"/>
            <p:cNvSpPr/>
            <p:nvPr/>
          </p:nvSpPr>
          <p:spPr>
            <a:xfrm>
              <a:off x="8047080" y="2892600"/>
              <a:ext cx="322560" cy="324000"/>
            </a:xfrm>
            <a:custGeom>
              <a:avLst/>
              <a:gdLst/>
              <a:ahLst/>
              <a:cxnLst/>
              <a:rect l="l" t="t" r="r" b="b"/>
              <a:pathLst>
                <a:path w="4318" h="4337">
                  <a:moveTo>
                    <a:pt x="4318" y="1"/>
                  </a:moveTo>
                  <a:lnTo>
                    <a:pt x="784" y="914"/>
                  </a:lnTo>
                  <a:lnTo>
                    <a:pt x="1" y="4337"/>
                  </a:lnTo>
                  <a:cubicBezTo>
                    <a:pt x="3453" y="4163"/>
                    <a:pt x="4318" y="1"/>
                    <a:pt x="4318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8" name="CustomShape 25"/>
            <p:cNvSpPr/>
            <p:nvPr/>
          </p:nvSpPr>
          <p:spPr>
            <a:xfrm>
              <a:off x="7951680" y="2585520"/>
              <a:ext cx="461520" cy="533520"/>
            </a:xfrm>
            <a:custGeom>
              <a:avLst/>
              <a:gdLst/>
              <a:ahLst/>
              <a:cxnLst/>
              <a:rect l="l" t="t" r="r" b="b"/>
              <a:pathLst>
                <a:path w="6175" h="7137">
                  <a:moveTo>
                    <a:pt x="1759" y="1"/>
                  </a:moveTo>
                  <a:cubicBezTo>
                    <a:pt x="1561" y="300"/>
                    <a:pt x="1391" y="680"/>
                    <a:pt x="1265" y="1162"/>
                  </a:cubicBezTo>
                  <a:cubicBezTo>
                    <a:pt x="472" y="4193"/>
                    <a:pt x="0" y="6389"/>
                    <a:pt x="2058" y="7038"/>
                  </a:cubicBezTo>
                  <a:cubicBezTo>
                    <a:pt x="2270" y="7105"/>
                    <a:pt x="2480" y="7136"/>
                    <a:pt x="2685" y="7136"/>
                  </a:cubicBezTo>
                  <a:cubicBezTo>
                    <a:pt x="4408" y="7136"/>
                    <a:pt x="5864" y="4937"/>
                    <a:pt x="6175" y="2983"/>
                  </a:cubicBezTo>
                  <a:lnTo>
                    <a:pt x="6175" y="2983"/>
                  </a:lnTo>
                  <a:cubicBezTo>
                    <a:pt x="6173" y="2984"/>
                    <a:pt x="6089" y="3004"/>
                    <a:pt x="5963" y="3004"/>
                  </a:cubicBezTo>
                  <a:cubicBezTo>
                    <a:pt x="5527" y="3004"/>
                    <a:pt x="4587" y="2760"/>
                    <a:pt x="4838" y="601"/>
                  </a:cubicBezTo>
                  <a:lnTo>
                    <a:pt x="4838" y="601"/>
                  </a:lnTo>
                  <a:cubicBezTo>
                    <a:pt x="4838" y="601"/>
                    <a:pt x="4768" y="604"/>
                    <a:pt x="4647" y="604"/>
                  </a:cubicBezTo>
                  <a:cubicBezTo>
                    <a:pt x="4118" y="604"/>
                    <a:pt x="2610" y="553"/>
                    <a:pt x="1759" y="1"/>
                  </a:cubicBezTo>
                  <a:close/>
                </a:path>
              </a:pathLst>
            </a:custGeom>
            <a:solidFill>
              <a:srgbClr val="F4C4B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9" name="CustomShape 26"/>
            <p:cNvSpPr/>
            <p:nvPr/>
          </p:nvSpPr>
          <p:spPr>
            <a:xfrm>
              <a:off x="8353800" y="2732400"/>
              <a:ext cx="147960" cy="162000"/>
            </a:xfrm>
            <a:custGeom>
              <a:avLst/>
              <a:gdLst/>
              <a:ahLst/>
              <a:cxnLst/>
              <a:rect l="l" t="t" r="r" b="b"/>
              <a:pathLst>
                <a:path w="1983" h="2172">
                  <a:moveTo>
                    <a:pt x="1301" y="0"/>
                  </a:moveTo>
                  <a:cubicBezTo>
                    <a:pt x="966" y="0"/>
                    <a:pt x="573" y="267"/>
                    <a:pt x="323" y="700"/>
                  </a:cubicBezTo>
                  <a:cubicBezTo>
                    <a:pt x="0" y="1261"/>
                    <a:pt x="37" y="1888"/>
                    <a:pt x="405" y="2100"/>
                  </a:cubicBezTo>
                  <a:cubicBezTo>
                    <a:pt x="489" y="2148"/>
                    <a:pt x="582" y="2171"/>
                    <a:pt x="681" y="2171"/>
                  </a:cubicBezTo>
                  <a:cubicBezTo>
                    <a:pt x="1016" y="2171"/>
                    <a:pt x="1408" y="1904"/>
                    <a:pt x="1659" y="1471"/>
                  </a:cubicBezTo>
                  <a:cubicBezTo>
                    <a:pt x="1982" y="911"/>
                    <a:pt x="1945" y="284"/>
                    <a:pt x="1576" y="72"/>
                  </a:cubicBezTo>
                  <a:cubicBezTo>
                    <a:pt x="1493" y="23"/>
                    <a:pt x="1399" y="0"/>
                    <a:pt x="1301" y="0"/>
                  </a:cubicBezTo>
                  <a:close/>
                </a:path>
              </a:pathLst>
            </a:custGeom>
            <a:solidFill>
              <a:srgbClr val="F4C4B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0" name="CustomShape 27"/>
            <p:cNvSpPr/>
            <p:nvPr/>
          </p:nvSpPr>
          <p:spPr>
            <a:xfrm>
              <a:off x="8398440" y="2778480"/>
              <a:ext cx="70920" cy="61200"/>
            </a:xfrm>
            <a:custGeom>
              <a:avLst/>
              <a:gdLst/>
              <a:ahLst/>
              <a:cxnLst/>
              <a:rect l="l" t="t" r="r" b="b"/>
              <a:pathLst>
                <a:path w="955" h="823">
                  <a:moveTo>
                    <a:pt x="955" y="1"/>
                  </a:moveTo>
                  <a:cubicBezTo>
                    <a:pt x="706" y="16"/>
                    <a:pt x="208" y="136"/>
                    <a:pt x="0" y="822"/>
                  </a:cubicBezTo>
                </a:path>
              </a:pathLst>
            </a:custGeom>
            <a:noFill/>
            <a:ln w="2700" cap="rnd">
              <a:solidFill>
                <a:schemeClr val="dk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1" name="CustomShape 28"/>
            <p:cNvSpPr/>
            <p:nvPr/>
          </p:nvSpPr>
          <p:spPr>
            <a:xfrm>
              <a:off x="7858800" y="2774520"/>
              <a:ext cx="516960" cy="379440"/>
            </a:xfrm>
            <a:custGeom>
              <a:avLst/>
              <a:gdLst/>
              <a:ahLst/>
              <a:cxnLst/>
              <a:rect l="l" t="t" r="r" b="b"/>
              <a:pathLst>
                <a:path w="6918" h="5079">
                  <a:moveTo>
                    <a:pt x="6325" y="1"/>
                  </a:moveTo>
                  <a:cubicBezTo>
                    <a:pt x="6325" y="1"/>
                    <a:pt x="5836" y="2210"/>
                    <a:pt x="5005" y="2281"/>
                  </a:cubicBezTo>
                  <a:cubicBezTo>
                    <a:pt x="4968" y="2284"/>
                    <a:pt x="4931" y="2286"/>
                    <a:pt x="4895" y="2286"/>
                  </a:cubicBezTo>
                  <a:cubicBezTo>
                    <a:pt x="4771" y="2286"/>
                    <a:pt x="4658" y="2267"/>
                    <a:pt x="4549" y="2233"/>
                  </a:cubicBezTo>
                  <a:cubicBezTo>
                    <a:pt x="4673" y="2110"/>
                    <a:pt x="4676" y="1974"/>
                    <a:pt x="4676" y="1974"/>
                  </a:cubicBezTo>
                  <a:lnTo>
                    <a:pt x="4676" y="1974"/>
                  </a:lnTo>
                  <a:cubicBezTo>
                    <a:pt x="4624" y="1995"/>
                    <a:pt x="4570" y="2005"/>
                    <a:pt x="4516" y="2005"/>
                  </a:cubicBezTo>
                  <a:cubicBezTo>
                    <a:pt x="4272" y="2005"/>
                    <a:pt x="4012" y="1811"/>
                    <a:pt x="3716" y="1642"/>
                  </a:cubicBezTo>
                  <a:cubicBezTo>
                    <a:pt x="3462" y="1498"/>
                    <a:pt x="3019" y="1463"/>
                    <a:pt x="2780" y="1454"/>
                  </a:cubicBezTo>
                  <a:cubicBezTo>
                    <a:pt x="2774" y="1454"/>
                    <a:pt x="2768" y="1451"/>
                    <a:pt x="2762" y="1451"/>
                  </a:cubicBezTo>
                  <a:cubicBezTo>
                    <a:pt x="2762" y="1451"/>
                    <a:pt x="2687" y="1440"/>
                    <a:pt x="2582" y="1406"/>
                  </a:cubicBezTo>
                  <a:cubicBezTo>
                    <a:pt x="2402" y="1162"/>
                    <a:pt x="2161" y="1024"/>
                    <a:pt x="1968" y="951"/>
                  </a:cubicBezTo>
                  <a:cubicBezTo>
                    <a:pt x="1857" y="908"/>
                    <a:pt x="1760" y="886"/>
                    <a:pt x="1702" y="877"/>
                  </a:cubicBezTo>
                  <a:cubicBezTo>
                    <a:pt x="1539" y="853"/>
                    <a:pt x="1504" y="730"/>
                    <a:pt x="1504" y="730"/>
                  </a:cubicBezTo>
                  <a:cubicBezTo>
                    <a:pt x="1413" y="902"/>
                    <a:pt x="1433" y="1131"/>
                    <a:pt x="1433" y="1131"/>
                  </a:cubicBezTo>
                  <a:cubicBezTo>
                    <a:pt x="1436" y="1225"/>
                    <a:pt x="1455" y="1311"/>
                    <a:pt x="1485" y="1394"/>
                  </a:cubicBezTo>
                  <a:cubicBezTo>
                    <a:pt x="854" y="2063"/>
                    <a:pt x="1" y="3385"/>
                    <a:pt x="1532" y="4610"/>
                  </a:cubicBezTo>
                  <a:cubicBezTo>
                    <a:pt x="1941" y="4937"/>
                    <a:pt x="2452" y="5078"/>
                    <a:pt x="2987" y="5078"/>
                  </a:cubicBezTo>
                  <a:cubicBezTo>
                    <a:pt x="4280" y="5078"/>
                    <a:pt x="5717" y="4256"/>
                    <a:pt x="6215" y="3250"/>
                  </a:cubicBezTo>
                  <a:cubicBezTo>
                    <a:pt x="6918" y="1829"/>
                    <a:pt x="6835" y="225"/>
                    <a:pt x="6835" y="225"/>
                  </a:cubicBezTo>
                  <a:lnTo>
                    <a:pt x="6325" y="1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2" name="CustomShape 29"/>
            <p:cNvSpPr/>
            <p:nvPr/>
          </p:nvSpPr>
          <p:spPr>
            <a:xfrm>
              <a:off x="8019720" y="2750760"/>
              <a:ext cx="85680" cy="129960"/>
            </a:xfrm>
            <a:custGeom>
              <a:avLst/>
              <a:gdLst/>
              <a:ahLst/>
              <a:cxnLst/>
              <a:rect l="l" t="t" r="r" b="b"/>
              <a:pathLst>
                <a:path w="1148" h="1743">
                  <a:moveTo>
                    <a:pt x="1148" y="1"/>
                  </a:moveTo>
                  <a:cubicBezTo>
                    <a:pt x="1148" y="1"/>
                    <a:pt x="217" y="840"/>
                    <a:pt x="108" y="1194"/>
                  </a:cubicBezTo>
                  <a:cubicBezTo>
                    <a:pt x="0" y="1548"/>
                    <a:pt x="489" y="1743"/>
                    <a:pt x="489" y="1743"/>
                  </a:cubicBezTo>
                </a:path>
              </a:pathLst>
            </a:custGeom>
            <a:noFill/>
            <a:ln w="9525" cap="rnd">
              <a:solidFill>
                <a:schemeClr val="dk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3" name="CustomShape 30"/>
            <p:cNvSpPr/>
            <p:nvPr/>
          </p:nvSpPr>
          <p:spPr>
            <a:xfrm>
              <a:off x="8034120" y="2929680"/>
              <a:ext cx="63720" cy="31320"/>
            </a:xfrm>
            <a:custGeom>
              <a:avLst/>
              <a:gdLst/>
              <a:ahLst/>
              <a:cxnLst/>
              <a:rect l="l" t="t" r="r" b="b"/>
              <a:pathLst>
                <a:path w="859" h="424">
                  <a:moveTo>
                    <a:pt x="0" y="1"/>
                  </a:moveTo>
                  <a:cubicBezTo>
                    <a:pt x="0" y="1"/>
                    <a:pt x="350" y="423"/>
                    <a:pt x="859" y="216"/>
                  </a:cubicBezTo>
                </a:path>
              </a:pathLst>
            </a:custGeom>
            <a:noFill/>
            <a:ln w="9525" cap="rnd">
              <a:solidFill>
                <a:schemeClr val="lt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4" name="CustomShape 31"/>
            <p:cNvSpPr/>
            <p:nvPr/>
          </p:nvSpPr>
          <p:spPr>
            <a:xfrm>
              <a:off x="8167320" y="2748960"/>
              <a:ext cx="24840" cy="24840"/>
            </a:xfrm>
            <a:custGeom>
              <a:avLst/>
              <a:gdLst/>
              <a:ahLst/>
              <a:cxnLst/>
              <a:rect l="l" t="t" r="r" b="b"/>
              <a:pathLst>
                <a:path w="337" h="338">
                  <a:moveTo>
                    <a:pt x="169" y="1"/>
                  </a:moveTo>
                  <a:cubicBezTo>
                    <a:pt x="76" y="1"/>
                    <a:pt x="0" y="76"/>
                    <a:pt x="0" y="170"/>
                  </a:cubicBezTo>
                  <a:cubicBezTo>
                    <a:pt x="0" y="263"/>
                    <a:pt x="76" y="337"/>
                    <a:pt x="169" y="337"/>
                  </a:cubicBezTo>
                  <a:cubicBezTo>
                    <a:pt x="261" y="337"/>
                    <a:pt x="337" y="263"/>
                    <a:pt x="337" y="170"/>
                  </a:cubicBezTo>
                  <a:cubicBezTo>
                    <a:pt x="337" y="76"/>
                    <a:pt x="261" y="1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5" name="CustomShape 32"/>
            <p:cNvSpPr/>
            <p:nvPr/>
          </p:nvSpPr>
          <p:spPr>
            <a:xfrm>
              <a:off x="8047080" y="2719080"/>
              <a:ext cx="24840" cy="24840"/>
            </a:xfrm>
            <a:custGeom>
              <a:avLst/>
              <a:gdLst/>
              <a:ahLst/>
              <a:cxnLst/>
              <a:rect l="l" t="t" r="r" b="b"/>
              <a:pathLst>
                <a:path w="339" h="339">
                  <a:moveTo>
                    <a:pt x="170" y="1"/>
                  </a:moveTo>
                  <a:cubicBezTo>
                    <a:pt x="76" y="1"/>
                    <a:pt x="1" y="76"/>
                    <a:pt x="1" y="170"/>
                  </a:cubicBezTo>
                  <a:cubicBezTo>
                    <a:pt x="1" y="263"/>
                    <a:pt x="76" y="339"/>
                    <a:pt x="170" y="339"/>
                  </a:cubicBezTo>
                  <a:cubicBezTo>
                    <a:pt x="263" y="339"/>
                    <a:pt x="339" y="263"/>
                    <a:pt x="339" y="170"/>
                  </a:cubicBezTo>
                  <a:cubicBezTo>
                    <a:pt x="339" y="76"/>
                    <a:pt x="263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6" name="CustomShape 33"/>
            <p:cNvSpPr/>
            <p:nvPr/>
          </p:nvSpPr>
          <p:spPr>
            <a:xfrm>
              <a:off x="8055720" y="2668680"/>
              <a:ext cx="49680" cy="22320"/>
            </a:xfrm>
            <a:custGeom>
              <a:avLst/>
              <a:gdLst/>
              <a:ahLst/>
              <a:cxnLst/>
              <a:rect l="l" t="t" r="r" b="b"/>
              <a:pathLst>
                <a:path w="669" h="301">
                  <a:moveTo>
                    <a:pt x="1" y="133"/>
                  </a:moveTo>
                  <a:cubicBezTo>
                    <a:pt x="1" y="133"/>
                    <a:pt x="343" y="1"/>
                    <a:pt x="668" y="300"/>
                  </a:cubicBezTo>
                </a:path>
              </a:pathLst>
            </a:custGeom>
            <a:noFill/>
            <a:ln w="8125" cap="rnd">
              <a:solidFill>
                <a:schemeClr val="dk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7" name="CustomShape 34"/>
            <p:cNvSpPr/>
            <p:nvPr/>
          </p:nvSpPr>
          <p:spPr>
            <a:xfrm>
              <a:off x="8158680" y="2711520"/>
              <a:ext cx="60480" cy="29520"/>
            </a:xfrm>
            <a:custGeom>
              <a:avLst/>
              <a:gdLst/>
              <a:ahLst/>
              <a:cxnLst/>
              <a:rect l="l" t="t" r="r" b="b"/>
              <a:pathLst>
                <a:path w="812" h="400">
                  <a:moveTo>
                    <a:pt x="0" y="105"/>
                  </a:moveTo>
                  <a:cubicBezTo>
                    <a:pt x="0" y="105"/>
                    <a:pt x="506" y="1"/>
                    <a:pt x="811" y="400"/>
                  </a:cubicBezTo>
                </a:path>
              </a:pathLst>
            </a:custGeom>
            <a:noFill/>
            <a:ln w="8125" cap="rnd">
              <a:solidFill>
                <a:schemeClr val="dk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8" name="CustomShape 35"/>
            <p:cNvSpPr/>
            <p:nvPr/>
          </p:nvSpPr>
          <p:spPr>
            <a:xfrm>
              <a:off x="7509960" y="2280960"/>
              <a:ext cx="327600" cy="329760"/>
            </a:xfrm>
            <a:custGeom>
              <a:avLst/>
              <a:gdLst/>
              <a:ahLst/>
              <a:cxnLst/>
              <a:rect l="l" t="t" r="r" b="b"/>
              <a:pathLst>
                <a:path w="4385" h="4411">
                  <a:moveTo>
                    <a:pt x="2232" y="1"/>
                  </a:moveTo>
                  <a:cubicBezTo>
                    <a:pt x="1995" y="1"/>
                    <a:pt x="1754" y="44"/>
                    <a:pt x="1520" y="134"/>
                  </a:cubicBezTo>
                  <a:cubicBezTo>
                    <a:pt x="505" y="527"/>
                    <a:pt x="1" y="1669"/>
                    <a:pt x="394" y="2684"/>
                  </a:cubicBezTo>
                  <a:cubicBezTo>
                    <a:pt x="696" y="3466"/>
                    <a:pt x="1441" y="3943"/>
                    <a:pt x="2232" y="3943"/>
                  </a:cubicBezTo>
                  <a:cubicBezTo>
                    <a:pt x="2395" y="3943"/>
                    <a:pt x="2559" y="3923"/>
                    <a:pt x="2723" y="3881"/>
                  </a:cubicBezTo>
                  <a:lnTo>
                    <a:pt x="3161" y="4355"/>
                  </a:lnTo>
                  <a:cubicBezTo>
                    <a:pt x="3197" y="4393"/>
                    <a:pt x="3242" y="4410"/>
                    <a:pt x="3286" y="4410"/>
                  </a:cubicBezTo>
                  <a:cubicBezTo>
                    <a:pt x="3373" y="4410"/>
                    <a:pt x="3456" y="4345"/>
                    <a:pt x="3459" y="4244"/>
                  </a:cubicBezTo>
                  <a:lnTo>
                    <a:pt x="3482" y="3498"/>
                  </a:lnTo>
                  <a:cubicBezTo>
                    <a:pt x="4122" y="2970"/>
                    <a:pt x="4384" y="2073"/>
                    <a:pt x="4070" y="1261"/>
                  </a:cubicBezTo>
                  <a:cubicBezTo>
                    <a:pt x="3768" y="479"/>
                    <a:pt x="3022" y="1"/>
                    <a:pt x="2232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9" name="CustomShape 36"/>
            <p:cNvSpPr/>
            <p:nvPr/>
          </p:nvSpPr>
          <p:spPr>
            <a:xfrm>
              <a:off x="7593840" y="2346840"/>
              <a:ext cx="166320" cy="164160"/>
            </a:xfrm>
            <a:custGeom>
              <a:avLst/>
              <a:gdLst/>
              <a:ahLst/>
              <a:cxnLst/>
              <a:rect l="l" t="t" r="r" b="b"/>
              <a:pathLst>
                <a:path w="2227" h="2201">
                  <a:moveTo>
                    <a:pt x="523" y="1"/>
                  </a:moveTo>
                  <a:cubicBezTo>
                    <a:pt x="481" y="1"/>
                    <a:pt x="439" y="16"/>
                    <a:pt x="407" y="47"/>
                  </a:cubicBezTo>
                  <a:lnTo>
                    <a:pt x="69" y="372"/>
                  </a:lnTo>
                  <a:cubicBezTo>
                    <a:pt x="53" y="388"/>
                    <a:pt x="40" y="406"/>
                    <a:pt x="31" y="428"/>
                  </a:cubicBezTo>
                  <a:cubicBezTo>
                    <a:pt x="31" y="428"/>
                    <a:pt x="26" y="435"/>
                    <a:pt x="23" y="453"/>
                  </a:cubicBezTo>
                  <a:cubicBezTo>
                    <a:pt x="22" y="456"/>
                    <a:pt x="22" y="461"/>
                    <a:pt x="22" y="465"/>
                  </a:cubicBezTo>
                  <a:cubicBezTo>
                    <a:pt x="1" y="572"/>
                    <a:pt x="2" y="917"/>
                    <a:pt x="595" y="1558"/>
                  </a:cubicBezTo>
                  <a:cubicBezTo>
                    <a:pt x="1119" y="2122"/>
                    <a:pt x="1500" y="2201"/>
                    <a:pt x="1671" y="2201"/>
                  </a:cubicBezTo>
                  <a:cubicBezTo>
                    <a:pt x="1738" y="2201"/>
                    <a:pt x="1773" y="2189"/>
                    <a:pt x="1773" y="2189"/>
                  </a:cubicBezTo>
                  <a:lnTo>
                    <a:pt x="1820" y="2145"/>
                  </a:lnTo>
                  <a:lnTo>
                    <a:pt x="1936" y="2035"/>
                  </a:lnTo>
                  <a:lnTo>
                    <a:pt x="2158" y="1821"/>
                  </a:lnTo>
                  <a:cubicBezTo>
                    <a:pt x="2225" y="1756"/>
                    <a:pt x="2226" y="1649"/>
                    <a:pt x="2164" y="1583"/>
                  </a:cubicBezTo>
                  <a:lnTo>
                    <a:pt x="1801" y="1205"/>
                  </a:lnTo>
                  <a:cubicBezTo>
                    <a:pt x="1766" y="1168"/>
                    <a:pt x="1720" y="1150"/>
                    <a:pt x="1675" y="1150"/>
                  </a:cubicBezTo>
                  <a:cubicBezTo>
                    <a:pt x="1633" y="1150"/>
                    <a:pt x="1592" y="1165"/>
                    <a:pt x="1559" y="1196"/>
                  </a:cubicBezTo>
                  <a:lnTo>
                    <a:pt x="1337" y="1409"/>
                  </a:lnTo>
                  <a:cubicBezTo>
                    <a:pt x="1107" y="1285"/>
                    <a:pt x="922" y="1089"/>
                    <a:pt x="807" y="856"/>
                  </a:cubicBezTo>
                  <a:lnTo>
                    <a:pt x="1003" y="670"/>
                  </a:lnTo>
                  <a:cubicBezTo>
                    <a:pt x="1070" y="604"/>
                    <a:pt x="1071" y="498"/>
                    <a:pt x="1009" y="431"/>
                  </a:cubicBezTo>
                  <a:lnTo>
                    <a:pt x="646" y="53"/>
                  </a:lnTo>
                  <a:cubicBezTo>
                    <a:pt x="612" y="18"/>
                    <a:pt x="567" y="1"/>
                    <a:pt x="52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490" name="Group 37"/>
          <p:cNvGrpSpPr/>
          <p:nvPr/>
        </p:nvGrpSpPr>
        <p:grpSpPr>
          <a:xfrm>
            <a:off x="5714280" y="337680"/>
            <a:ext cx="484920" cy="441720"/>
            <a:chOff x="5714280" y="337680"/>
            <a:chExt cx="484920" cy="441720"/>
          </a:xfrm>
        </p:grpSpPr>
        <p:sp>
          <p:nvSpPr>
            <p:cNvPr id="491" name="CustomShape 38"/>
            <p:cNvSpPr/>
            <p:nvPr/>
          </p:nvSpPr>
          <p:spPr>
            <a:xfrm>
              <a:off x="5714280" y="337680"/>
              <a:ext cx="484920" cy="441720"/>
            </a:xfrm>
            <a:custGeom>
              <a:avLst/>
              <a:gdLst/>
              <a:ahLst/>
              <a:cxnLst/>
              <a:rect l="l" t="t" r="r" b="b"/>
              <a:pathLst>
                <a:path w="6717" h="6119">
                  <a:moveTo>
                    <a:pt x="3359" y="0"/>
                  </a:moveTo>
                  <a:cubicBezTo>
                    <a:pt x="2576" y="0"/>
                    <a:pt x="1793" y="299"/>
                    <a:pt x="1195" y="896"/>
                  </a:cubicBezTo>
                  <a:cubicBezTo>
                    <a:pt x="1" y="2091"/>
                    <a:pt x="1" y="4027"/>
                    <a:pt x="1195" y="5222"/>
                  </a:cubicBezTo>
                  <a:cubicBezTo>
                    <a:pt x="1793" y="5820"/>
                    <a:pt x="2576" y="6118"/>
                    <a:pt x="3359" y="6118"/>
                  </a:cubicBezTo>
                  <a:cubicBezTo>
                    <a:pt x="4142" y="6118"/>
                    <a:pt x="4925" y="5820"/>
                    <a:pt x="5523" y="5222"/>
                  </a:cubicBezTo>
                  <a:cubicBezTo>
                    <a:pt x="6716" y="4027"/>
                    <a:pt x="6716" y="2091"/>
                    <a:pt x="5523" y="896"/>
                  </a:cubicBezTo>
                  <a:cubicBezTo>
                    <a:pt x="4925" y="299"/>
                    <a:pt x="4142" y="0"/>
                    <a:pt x="3359" y="0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2" name="CustomShape 39"/>
            <p:cNvSpPr/>
            <p:nvPr/>
          </p:nvSpPr>
          <p:spPr>
            <a:xfrm>
              <a:off x="5835600" y="450360"/>
              <a:ext cx="243000" cy="231480"/>
            </a:xfrm>
            <a:custGeom>
              <a:avLst/>
              <a:gdLst/>
              <a:ahLst/>
              <a:cxnLst/>
              <a:rect l="l" t="t" r="r" b="b"/>
              <a:pathLst>
                <a:path w="3366" h="3207">
                  <a:moveTo>
                    <a:pt x="909" y="0"/>
                  </a:moveTo>
                  <a:cubicBezTo>
                    <a:pt x="863" y="0"/>
                    <a:pt x="811" y="2"/>
                    <a:pt x="758" y="8"/>
                  </a:cubicBezTo>
                  <a:cubicBezTo>
                    <a:pt x="427" y="40"/>
                    <a:pt x="46" y="343"/>
                    <a:pt x="0" y="921"/>
                  </a:cubicBezTo>
                  <a:lnTo>
                    <a:pt x="0" y="1113"/>
                  </a:lnTo>
                  <a:cubicBezTo>
                    <a:pt x="42" y="1668"/>
                    <a:pt x="461" y="2351"/>
                    <a:pt x="1683" y="3207"/>
                  </a:cubicBezTo>
                  <a:cubicBezTo>
                    <a:pt x="2903" y="2350"/>
                    <a:pt x="3322" y="1668"/>
                    <a:pt x="3365" y="1113"/>
                  </a:cubicBezTo>
                  <a:lnTo>
                    <a:pt x="3365" y="921"/>
                  </a:lnTo>
                  <a:cubicBezTo>
                    <a:pt x="3318" y="341"/>
                    <a:pt x="2937" y="39"/>
                    <a:pt x="2606" y="8"/>
                  </a:cubicBezTo>
                  <a:cubicBezTo>
                    <a:pt x="2553" y="2"/>
                    <a:pt x="2503" y="0"/>
                    <a:pt x="2455" y="0"/>
                  </a:cubicBezTo>
                  <a:cubicBezTo>
                    <a:pt x="2076" y="0"/>
                    <a:pt x="1892" y="165"/>
                    <a:pt x="1683" y="412"/>
                  </a:cubicBezTo>
                  <a:cubicBezTo>
                    <a:pt x="1472" y="165"/>
                    <a:pt x="1291" y="0"/>
                    <a:pt x="909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93" name="CustomShape 40"/>
          <p:cNvSpPr/>
          <p:nvPr/>
        </p:nvSpPr>
        <p:spPr>
          <a:xfrm rot="20450400">
            <a:off x="2406600" y="718560"/>
            <a:ext cx="398520" cy="346680"/>
          </a:xfrm>
          <a:custGeom>
            <a:avLst/>
            <a:gdLst/>
            <a:ahLst/>
            <a:cxnLst/>
            <a:rect l="l" t="t" r="r" b="b"/>
            <a:pathLst>
              <a:path w="6958" h="6058">
                <a:moveTo>
                  <a:pt x="3903" y="1"/>
                </a:moveTo>
                <a:cubicBezTo>
                  <a:pt x="3640" y="1"/>
                  <a:pt x="3429" y="195"/>
                  <a:pt x="3429" y="435"/>
                </a:cubicBezTo>
                <a:lnTo>
                  <a:pt x="3429" y="898"/>
                </a:lnTo>
                <a:cubicBezTo>
                  <a:pt x="3304" y="2429"/>
                  <a:pt x="2141" y="2828"/>
                  <a:pt x="2141" y="2828"/>
                </a:cubicBezTo>
                <a:lnTo>
                  <a:pt x="2141" y="2396"/>
                </a:lnTo>
                <a:lnTo>
                  <a:pt x="0" y="2396"/>
                </a:lnTo>
                <a:lnTo>
                  <a:pt x="0" y="6058"/>
                </a:lnTo>
                <a:lnTo>
                  <a:pt x="2141" y="6058"/>
                </a:lnTo>
                <a:lnTo>
                  <a:pt x="2141" y="5594"/>
                </a:lnTo>
                <a:cubicBezTo>
                  <a:pt x="2141" y="5594"/>
                  <a:pt x="2633" y="5935"/>
                  <a:pt x="4016" y="5954"/>
                </a:cubicBezTo>
                <a:cubicBezTo>
                  <a:pt x="4083" y="5985"/>
                  <a:pt x="4155" y="6006"/>
                  <a:pt x="4233" y="6006"/>
                </a:cubicBezTo>
                <a:lnTo>
                  <a:pt x="5862" y="6006"/>
                </a:lnTo>
                <a:cubicBezTo>
                  <a:pt x="6136" y="6006"/>
                  <a:pt x="6358" y="5782"/>
                  <a:pt x="6358" y="5508"/>
                </a:cubicBezTo>
                <a:cubicBezTo>
                  <a:pt x="6358" y="5335"/>
                  <a:pt x="6269" y="5183"/>
                  <a:pt x="6136" y="5094"/>
                </a:cubicBezTo>
                <a:cubicBezTo>
                  <a:pt x="6375" y="5057"/>
                  <a:pt x="6558" y="4853"/>
                  <a:pt x="6558" y="4605"/>
                </a:cubicBezTo>
                <a:cubicBezTo>
                  <a:pt x="6558" y="4433"/>
                  <a:pt x="6470" y="4281"/>
                  <a:pt x="6336" y="4192"/>
                </a:cubicBezTo>
                <a:cubicBezTo>
                  <a:pt x="6575" y="4154"/>
                  <a:pt x="6759" y="3951"/>
                  <a:pt x="6759" y="3702"/>
                </a:cubicBezTo>
                <a:cubicBezTo>
                  <a:pt x="6759" y="3530"/>
                  <a:pt x="6670" y="3378"/>
                  <a:pt x="6536" y="3287"/>
                </a:cubicBezTo>
                <a:cubicBezTo>
                  <a:pt x="6772" y="3252"/>
                  <a:pt x="6957" y="3049"/>
                  <a:pt x="6957" y="2800"/>
                </a:cubicBezTo>
                <a:cubicBezTo>
                  <a:pt x="6957" y="2525"/>
                  <a:pt x="6735" y="2301"/>
                  <a:pt x="6461" y="2301"/>
                </a:cubicBezTo>
                <a:lnTo>
                  <a:pt x="4831" y="2301"/>
                </a:lnTo>
                <a:cubicBezTo>
                  <a:pt x="4756" y="2301"/>
                  <a:pt x="4683" y="2321"/>
                  <a:pt x="4618" y="2352"/>
                </a:cubicBezTo>
                <a:lnTo>
                  <a:pt x="4284" y="2352"/>
                </a:lnTo>
                <a:cubicBezTo>
                  <a:pt x="4514" y="1683"/>
                  <a:pt x="4379" y="435"/>
                  <a:pt x="4379" y="435"/>
                </a:cubicBezTo>
                <a:cubicBezTo>
                  <a:pt x="4379" y="195"/>
                  <a:pt x="4166" y="1"/>
                  <a:pt x="3903" y="1"/>
                </a:cubicBez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4" name="CustomShape 41"/>
          <p:cNvSpPr/>
          <p:nvPr/>
        </p:nvSpPr>
        <p:spPr>
          <a:xfrm>
            <a:off x="4290840" y="3483000"/>
            <a:ext cx="558720" cy="558720"/>
          </a:xfrm>
          <a:prstGeom prst="ellipse">
            <a:avLst/>
          </a:prstGeom>
          <a:solidFill>
            <a:schemeClr val="lt2"/>
          </a:solidFill>
          <a:ln w="0">
            <a:noFill/>
          </a:ln>
          <a:effectLst>
            <a:outerShdw dist="66346" dir="1668987" algn="bl" rotWithShape="0">
              <a:schemeClr val="dk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5" name="CustomShape 42"/>
          <p:cNvSpPr/>
          <p:nvPr/>
        </p:nvSpPr>
        <p:spPr>
          <a:xfrm>
            <a:off x="4438440" y="3664080"/>
            <a:ext cx="275760" cy="196200"/>
          </a:xfrm>
          <a:prstGeom prst="rightArrow">
            <a:avLst>
              <a:gd name="adj1" fmla="val 33078"/>
              <a:gd name="adj2" fmla="val 82834"/>
            </a:avLst>
          </a:pr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6" name="TextShape 43"/>
          <p:cNvSpPr txBox="1"/>
          <p:nvPr/>
        </p:nvSpPr>
        <p:spPr>
          <a:xfrm>
            <a:off x="1036800" y="362520"/>
            <a:ext cx="6988680" cy="246132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Autofit/>
          </a:bodyPr>
          <a:lstStyle/>
          <a:p>
            <a:pPr algn="ctr">
              <a:lnSpc>
                <a:spcPct val="90000"/>
              </a:lnSpc>
              <a:tabLst>
                <a:tab pos="0" algn="l"/>
              </a:tabLst>
            </a:pPr>
            <a:r>
              <a:rPr lang="hr-HR" sz="5700" b="1" strike="noStrike" spc="-1" dirty="0" err="1">
                <a:solidFill>
                  <a:srgbClr val="332C33"/>
                </a:solidFill>
                <a:latin typeface="Bowlby One"/>
                <a:ea typeface="Bowlby One"/>
              </a:rPr>
              <a:t>Manfred</a:t>
            </a:r>
            <a:r>
              <a:rPr lang="hr-HR" sz="5700" b="1" strike="noStrike" spc="-1" dirty="0">
                <a:solidFill>
                  <a:srgbClr val="332C33"/>
                </a:solidFill>
                <a:latin typeface="Bowlby One"/>
                <a:ea typeface="Bowlby One"/>
              </a:rPr>
              <a:t> </a:t>
            </a:r>
            <a:r>
              <a:rPr lang="hr-HR" sz="5700" b="1" strike="noStrike" spc="-1" dirty="0" err="1">
                <a:solidFill>
                  <a:srgbClr val="332C33"/>
                </a:solidFill>
                <a:latin typeface="Bowlby One"/>
                <a:ea typeface="Bowlby One"/>
              </a:rPr>
              <a:t>Spitzer</a:t>
            </a:r>
            <a:r>
              <a:rPr lang="hr-HR" sz="5700" b="1" strike="noStrike" spc="-1" dirty="0">
                <a:solidFill>
                  <a:srgbClr val="332C33"/>
                </a:solidFill>
                <a:latin typeface="Bowlby One"/>
                <a:ea typeface="Bowlby One"/>
              </a:rPr>
              <a:t>:</a:t>
            </a:r>
          </a:p>
          <a:p>
            <a:pPr algn="ctr">
              <a:lnSpc>
                <a:spcPct val="90000"/>
              </a:lnSpc>
              <a:tabLst>
                <a:tab pos="0" algn="l"/>
              </a:tabLst>
            </a:pPr>
            <a:r>
              <a:rPr lang="hr-HR" sz="5700" b="1" strike="noStrike" spc="-1" dirty="0">
                <a:solidFill>
                  <a:srgbClr val="332C33"/>
                </a:solidFill>
                <a:latin typeface="Bowlby One"/>
                <a:ea typeface="Bowlby One"/>
              </a:rPr>
              <a:t> </a:t>
            </a:r>
            <a:r>
              <a:rPr lang="hr-HR" sz="3200" b="1" i="1" strike="noStrike" spc="-1" dirty="0">
                <a:solidFill>
                  <a:srgbClr val="332C33"/>
                </a:solidFill>
                <a:latin typeface="Bowlby One"/>
                <a:ea typeface="Bowlby One"/>
              </a:rPr>
              <a:t>Epidemija pametnih telefona</a:t>
            </a:r>
            <a:endParaRPr lang="hr-HR" sz="5700" b="0" i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7" name="TextShape 44"/>
          <p:cNvSpPr txBox="1"/>
          <p:nvPr/>
        </p:nvSpPr>
        <p:spPr>
          <a:xfrm>
            <a:off x="2321420" y="1876779"/>
            <a:ext cx="4853520" cy="40932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hr-HR" sz="1800" b="0" i="1" strike="noStrike" spc="-1" dirty="0">
                <a:solidFill>
                  <a:srgbClr val="332C33"/>
                </a:solidFill>
                <a:latin typeface="Calibri"/>
                <a:ea typeface="Calibri"/>
              </a:rPr>
              <a:t>Prijetnja zdravlju, obrazovanju i društvu</a:t>
            </a:r>
            <a:br>
              <a:rPr lang="hr-HR" sz="1800" b="0" strike="noStrike" spc="-1" dirty="0">
                <a:solidFill>
                  <a:srgbClr val="332C33"/>
                </a:solidFill>
                <a:latin typeface="Calibri"/>
                <a:ea typeface="Calibri"/>
              </a:rPr>
            </a:br>
            <a:r>
              <a:rPr lang="hr-HR" sz="1800" b="0" strike="noStrike" spc="-1" dirty="0">
                <a:solidFill>
                  <a:srgbClr val="332C33"/>
                </a:solidFill>
                <a:latin typeface="Calibri"/>
                <a:ea typeface="Calibri"/>
              </a:rPr>
              <a:t>(prikaz knjige)</a:t>
            </a:r>
            <a:endParaRPr lang="hr-HR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hr-HR" sz="1800" b="0" strike="noStrike" spc="-1" dirty="0">
              <a:latin typeface="Arial"/>
            </a:endParaRPr>
          </a:p>
        </p:txBody>
      </p:sp>
      <p:grpSp>
        <p:nvGrpSpPr>
          <p:cNvPr id="498" name="Group 45"/>
          <p:cNvGrpSpPr/>
          <p:nvPr/>
        </p:nvGrpSpPr>
        <p:grpSpPr>
          <a:xfrm>
            <a:off x="-516960" y="1628966"/>
            <a:ext cx="2068560" cy="5294554"/>
            <a:chOff x="-516960" y="815400"/>
            <a:chExt cx="2656440" cy="6108120"/>
          </a:xfrm>
        </p:grpSpPr>
        <p:sp>
          <p:nvSpPr>
            <p:cNvPr id="499" name="CustomShape 46"/>
            <p:cNvSpPr/>
            <p:nvPr/>
          </p:nvSpPr>
          <p:spPr>
            <a:xfrm>
              <a:off x="-516960" y="815400"/>
              <a:ext cx="2033640" cy="1593360"/>
            </a:xfrm>
            <a:custGeom>
              <a:avLst/>
              <a:gdLst/>
              <a:ahLst/>
              <a:cxnLst/>
              <a:rect l="l" t="t" r="r" b="b"/>
              <a:pathLst>
                <a:path w="18532" h="14522">
                  <a:moveTo>
                    <a:pt x="12559" y="1"/>
                  </a:moveTo>
                  <a:cubicBezTo>
                    <a:pt x="11915" y="1"/>
                    <a:pt x="10706" y="307"/>
                    <a:pt x="10367" y="2520"/>
                  </a:cubicBezTo>
                  <a:cubicBezTo>
                    <a:pt x="9899" y="5581"/>
                    <a:pt x="8952" y="4567"/>
                    <a:pt x="6904" y="5064"/>
                  </a:cubicBezTo>
                  <a:cubicBezTo>
                    <a:pt x="3644" y="5855"/>
                    <a:pt x="1" y="7457"/>
                    <a:pt x="82" y="11090"/>
                  </a:cubicBezTo>
                  <a:lnTo>
                    <a:pt x="1060" y="11625"/>
                  </a:lnTo>
                  <a:cubicBezTo>
                    <a:pt x="1267" y="11010"/>
                    <a:pt x="1656" y="10215"/>
                    <a:pt x="2374" y="9720"/>
                  </a:cubicBezTo>
                  <a:lnTo>
                    <a:pt x="2374" y="9720"/>
                  </a:lnTo>
                  <a:cubicBezTo>
                    <a:pt x="2374" y="9720"/>
                    <a:pt x="2103" y="10943"/>
                    <a:pt x="2097" y="12193"/>
                  </a:cubicBezTo>
                  <a:lnTo>
                    <a:pt x="6351" y="14522"/>
                  </a:lnTo>
                  <a:cubicBezTo>
                    <a:pt x="6351" y="14522"/>
                    <a:pt x="6996" y="11011"/>
                    <a:pt x="9978" y="11011"/>
                  </a:cubicBezTo>
                  <a:cubicBezTo>
                    <a:pt x="10086" y="11011"/>
                    <a:pt x="10196" y="11015"/>
                    <a:pt x="10310" y="11025"/>
                  </a:cubicBezTo>
                  <a:cubicBezTo>
                    <a:pt x="10455" y="11037"/>
                    <a:pt x="10598" y="11043"/>
                    <a:pt x="10737" y="11043"/>
                  </a:cubicBezTo>
                  <a:cubicBezTo>
                    <a:pt x="12186" y="11043"/>
                    <a:pt x="13283" y="10395"/>
                    <a:pt x="14048" y="9412"/>
                  </a:cubicBezTo>
                  <a:cubicBezTo>
                    <a:pt x="18531" y="7600"/>
                    <a:pt x="15599" y="5472"/>
                    <a:pt x="16234" y="4692"/>
                  </a:cubicBezTo>
                  <a:cubicBezTo>
                    <a:pt x="17912" y="2628"/>
                    <a:pt x="17900" y="1116"/>
                    <a:pt x="16914" y="427"/>
                  </a:cubicBezTo>
                  <a:cubicBezTo>
                    <a:pt x="16515" y="147"/>
                    <a:pt x="16050" y="50"/>
                    <a:pt x="15597" y="50"/>
                  </a:cubicBezTo>
                  <a:cubicBezTo>
                    <a:pt x="14871" y="50"/>
                    <a:pt x="14174" y="300"/>
                    <a:pt x="13825" y="447"/>
                  </a:cubicBezTo>
                  <a:cubicBezTo>
                    <a:pt x="13358" y="106"/>
                    <a:pt x="12971" y="46"/>
                    <a:pt x="12971" y="46"/>
                  </a:cubicBezTo>
                  <a:cubicBezTo>
                    <a:pt x="12971" y="46"/>
                    <a:pt x="12807" y="1"/>
                    <a:pt x="12559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0" name="CustomShape 47"/>
            <p:cNvSpPr/>
            <p:nvPr/>
          </p:nvSpPr>
          <p:spPr>
            <a:xfrm>
              <a:off x="25200" y="3996360"/>
              <a:ext cx="1790280" cy="743040"/>
            </a:xfrm>
            <a:custGeom>
              <a:avLst/>
              <a:gdLst/>
              <a:ahLst/>
              <a:cxnLst/>
              <a:rect l="l" t="t" r="r" b="b"/>
              <a:pathLst>
                <a:path w="16315" h="6774">
                  <a:moveTo>
                    <a:pt x="14307" y="1"/>
                  </a:moveTo>
                  <a:cubicBezTo>
                    <a:pt x="6001" y="1"/>
                    <a:pt x="0" y="5260"/>
                    <a:pt x="0" y="5260"/>
                  </a:cubicBezTo>
                  <a:cubicBezTo>
                    <a:pt x="322" y="6342"/>
                    <a:pt x="1183" y="6773"/>
                    <a:pt x="2353" y="6773"/>
                  </a:cubicBezTo>
                  <a:cubicBezTo>
                    <a:pt x="6953" y="6773"/>
                    <a:pt x="16315" y="104"/>
                    <a:pt x="16315" y="104"/>
                  </a:cubicBezTo>
                  <a:cubicBezTo>
                    <a:pt x="15632" y="34"/>
                    <a:pt x="14962" y="1"/>
                    <a:pt x="14307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1" name="CustomShape 48"/>
            <p:cNvSpPr/>
            <p:nvPr/>
          </p:nvSpPr>
          <p:spPr>
            <a:xfrm>
              <a:off x="623880" y="3340800"/>
              <a:ext cx="1515600" cy="2851200"/>
            </a:xfrm>
            <a:custGeom>
              <a:avLst/>
              <a:gdLst/>
              <a:ahLst/>
              <a:cxnLst/>
              <a:rect l="l" t="t" r="r" b="b"/>
              <a:pathLst>
                <a:path w="13813" h="25981">
                  <a:moveTo>
                    <a:pt x="7640" y="1"/>
                  </a:moveTo>
                  <a:cubicBezTo>
                    <a:pt x="5141" y="1"/>
                    <a:pt x="1" y="3828"/>
                    <a:pt x="1" y="3828"/>
                  </a:cubicBezTo>
                  <a:lnTo>
                    <a:pt x="8784" y="15184"/>
                  </a:lnTo>
                  <a:cubicBezTo>
                    <a:pt x="8784" y="15184"/>
                    <a:pt x="6984" y="16485"/>
                    <a:pt x="5764" y="18887"/>
                  </a:cubicBezTo>
                  <a:cubicBezTo>
                    <a:pt x="4546" y="21287"/>
                    <a:pt x="2494" y="23622"/>
                    <a:pt x="2494" y="23622"/>
                  </a:cubicBezTo>
                  <a:lnTo>
                    <a:pt x="4420" y="25980"/>
                  </a:lnTo>
                  <a:cubicBezTo>
                    <a:pt x="4420" y="25980"/>
                    <a:pt x="13798" y="16633"/>
                    <a:pt x="13805" y="15178"/>
                  </a:cubicBezTo>
                  <a:cubicBezTo>
                    <a:pt x="13813" y="13541"/>
                    <a:pt x="7748" y="3"/>
                    <a:pt x="7748" y="3"/>
                  </a:cubicBezTo>
                  <a:cubicBezTo>
                    <a:pt x="7712" y="1"/>
                    <a:pt x="7676" y="1"/>
                    <a:pt x="7640" y="1"/>
                  </a:cubicBezTo>
                  <a:close/>
                </a:path>
              </a:pathLst>
            </a:custGeom>
            <a:solidFill>
              <a:srgbClr val="ED705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2" name="CustomShape 49"/>
            <p:cNvSpPr/>
            <p:nvPr/>
          </p:nvSpPr>
          <p:spPr>
            <a:xfrm>
              <a:off x="544320" y="5933160"/>
              <a:ext cx="828720" cy="990000"/>
            </a:xfrm>
            <a:custGeom>
              <a:avLst/>
              <a:gdLst/>
              <a:ahLst/>
              <a:cxnLst/>
              <a:rect l="l" t="t" r="r" b="b"/>
              <a:pathLst>
                <a:path w="7555" h="9024">
                  <a:moveTo>
                    <a:pt x="3217" y="1"/>
                  </a:moveTo>
                  <a:lnTo>
                    <a:pt x="0" y="2319"/>
                  </a:lnTo>
                  <a:lnTo>
                    <a:pt x="732" y="3179"/>
                  </a:lnTo>
                  <a:cubicBezTo>
                    <a:pt x="1143" y="3055"/>
                    <a:pt x="1465" y="3026"/>
                    <a:pt x="1678" y="3026"/>
                  </a:cubicBezTo>
                  <a:cubicBezTo>
                    <a:pt x="1872" y="3026"/>
                    <a:pt x="1976" y="3050"/>
                    <a:pt x="1976" y="3050"/>
                  </a:cubicBezTo>
                  <a:lnTo>
                    <a:pt x="2440" y="5188"/>
                  </a:lnTo>
                  <a:lnTo>
                    <a:pt x="5702" y="9023"/>
                  </a:lnTo>
                  <a:cubicBezTo>
                    <a:pt x="5702" y="9023"/>
                    <a:pt x="7272" y="8295"/>
                    <a:pt x="6317" y="6916"/>
                  </a:cubicBezTo>
                  <a:cubicBezTo>
                    <a:pt x="5671" y="5984"/>
                    <a:pt x="5545" y="4171"/>
                    <a:pt x="6308" y="3390"/>
                  </a:cubicBezTo>
                  <a:cubicBezTo>
                    <a:pt x="6768" y="2920"/>
                    <a:pt x="7555" y="2355"/>
                    <a:pt x="7555" y="2355"/>
                  </a:cubicBezTo>
                  <a:lnTo>
                    <a:pt x="5402" y="250"/>
                  </a:lnTo>
                  <a:lnTo>
                    <a:pt x="4534" y="1371"/>
                  </a:lnTo>
                  <a:lnTo>
                    <a:pt x="3217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3" name="CustomShape 50"/>
            <p:cNvSpPr/>
            <p:nvPr/>
          </p:nvSpPr>
          <p:spPr>
            <a:xfrm>
              <a:off x="1087560" y="6264360"/>
              <a:ext cx="189720" cy="260280"/>
            </a:xfrm>
            <a:custGeom>
              <a:avLst/>
              <a:gdLst/>
              <a:ahLst/>
              <a:cxnLst/>
              <a:rect l="l" t="t" r="r" b="b"/>
              <a:pathLst>
                <a:path w="1733" h="2376">
                  <a:moveTo>
                    <a:pt x="1" y="0"/>
                  </a:moveTo>
                  <a:lnTo>
                    <a:pt x="1732" y="1059"/>
                  </a:lnTo>
                  <a:lnTo>
                    <a:pt x="70" y="1204"/>
                  </a:lnTo>
                  <a:lnTo>
                    <a:pt x="1424" y="2371"/>
                  </a:lnTo>
                  <a:lnTo>
                    <a:pt x="15" y="2375"/>
                  </a:lnTo>
                </a:path>
              </a:pathLst>
            </a:custGeom>
            <a:noFill/>
            <a:ln w="1750">
              <a:solidFill>
                <a:schemeClr val="dk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4" name="CustomShape 51"/>
            <p:cNvSpPr/>
            <p:nvPr/>
          </p:nvSpPr>
          <p:spPr>
            <a:xfrm>
              <a:off x="655920" y="6107040"/>
              <a:ext cx="565560" cy="785520"/>
            </a:xfrm>
            <a:custGeom>
              <a:avLst/>
              <a:gdLst/>
              <a:ahLst/>
              <a:cxnLst/>
              <a:rect l="l" t="t" r="r" b="b"/>
              <a:pathLst>
                <a:path w="5155" h="7161">
                  <a:moveTo>
                    <a:pt x="0" y="1"/>
                  </a:moveTo>
                  <a:lnTo>
                    <a:pt x="2242" y="2405"/>
                  </a:lnTo>
                  <a:cubicBezTo>
                    <a:pt x="2242" y="2405"/>
                    <a:pt x="1991" y="3213"/>
                    <a:pt x="2326" y="3836"/>
                  </a:cubicBezTo>
                  <a:cubicBezTo>
                    <a:pt x="2660" y="4458"/>
                    <a:pt x="5155" y="7161"/>
                    <a:pt x="5155" y="7161"/>
                  </a:cubicBezTo>
                </a:path>
              </a:pathLst>
            </a:custGeom>
            <a:noFill/>
            <a:ln w="1750">
              <a:solidFill>
                <a:schemeClr val="dk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5" name="CustomShape 52"/>
            <p:cNvSpPr/>
            <p:nvPr/>
          </p:nvSpPr>
          <p:spPr>
            <a:xfrm>
              <a:off x="371880" y="3394080"/>
              <a:ext cx="884160" cy="3095640"/>
            </a:xfrm>
            <a:custGeom>
              <a:avLst/>
              <a:gdLst/>
              <a:ahLst/>
              <a:cxnLst/>
              <a:rect l="l" t="t" r="r" b="b"/>
              <a:pathLst>
                <a:path w="8061" h="28210">
                  <a:moveTo>
                    <a:pt x="1229" y="1"/>
                  </a:moveTo>
                  <a:lnTo>
                    <a:pt x="1229" y="2"/>
                  </a:lnTo>
                  <a:lnTo>
                    <a:pt x="1229" y="2"/>
                  </a:lnTo>
                  <a:cubicBezTo>
                    <a:pt x="1229" y="1"/>
                    <a:pt x="1229" y="1"/>
                    <a:pt x="1229" y="1"/>
                  </a:cubicBezTo>
                  <a:close/>
                  <a:moveTo>
                    <a:pt x="1229" y="2"/>
                  </a:moveTo>
                  <a:cubicBezTo>
                    <a:pt x="1235" y="124"/>
                    <a:pt x="1582" y="7651"/>
                    <a:pt x="793" y="10249"/>
                  </a:cubicBezTo>
                  <a:cubicBezTo>
                    <a:pt x="0" y="12869"/>
                    <a:pt x="570" y="28209"/>
                    <a:pt x="570" y="28209"/>
                  </a:cubicBezTo>
                  <a:lnTo>
                    <a:pt x="3331" y="28080"/>
                  </a:lnTo>
                  <a:cubicBezTo>
                    <a:pt x="3331" y="28080"/>
                    <a:pt x="6089" y="14723"/>
                    <a:pt x="6428" y="11342"/>
                  </a:cubicBezTo>
                  <a:cubicBezTo>
                    <a:pt x="6766" y="7957"/>
                    <a:pt x="8060" y="2"/>
                    <a:pt x="8060" y="2"/>
                  </a:cubicBezTo>
                  <a:close/>
                </a:path>
              </a:pathLst>
            </a:custGeom>
            <a:solidFill>
              <a:srgbClr val="FF978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6" name="CustomShape 53"/>
            <p:cNvSpPr/>
            <p:nvPr/>
          </p:nvSpPr>
          <p:spPr>
            <a:xfrm>
              <a:off x="399240" y="6294600"/>
              <a:ext cx="1016280" cy="628920"/>
            </a:xfrm>
            <a:custGeom>
              <a:avLst/>
              <a:gdLst/>
              <a:ahLst/>
              <a:cxnLst/>
              <a:rect l="l" t="t" r="r" b="b"/>
              <a:pathLst>
                <a:path w="9264" h="5735">
                  <a:moveTo>
                    <a:pt x="4923" y="0"/>
                  </a:moveTo>
                  <a:lnTo>
                    <a:pt x="1922" y="278"/>
                  </a:lnTo>
                  <a:lnTo>
                    <a:pt x="2214" y="1665"/>
                  </a:lnTo>
                  <a:lnTo>
                    <a:pt x="320" y="1779"/>
                  </a:lnTo>
                  <a:lnTo>
                    <a:pt x="1" y="5735"/>
                  </a:lnTo>
                  <a:lnTo>
                    <a:pt x="1130" y="5735"/>
                  </a:lnTo>
                  <a:cubicBezTo>
                    <a:pt x="1458" y="4984"/>
                    <a:pt x="1839" y="4706"/>
                    <a:pt x="1839" y="4706"/>
                  </a:cubicBezTo>
                  <a:lnTo>
                    <a:pt x="3768" y="5735"/>
                  </a:lnTo>
                  <a:lnTo>
                    <a:pt x="8802" y="5735"/>
                  </a:lnTo>
                  <a:cubicBezTo>
                    <a:pt x="8802" y="5735"/>
                    <a:pt x="9263" y="4065"/>
                    <a:pt x="7595" y="3899"/>
                  </a:cubicBezTo>
                  <a:cubicBezTo>
                    <a:pt x="6467" y="3788"/>
                    <a:pt x="5004" y="2710"/>
                    <a:pt x="4903" y="1622"/>
                  </a:cubicBezTo>
                  <a:cubicBezTo>
                    <a:pt x="4844" y="967"/>
                    <a:pt x="4923" y="0"/>
                    <a:pt x="4923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7" name="CustomShape 54"/>
            <p:cNvSpPr/>
            <p:nvPr/>
          </p:nvSpPr>
          <p:spPr>
            <a:xfrm>
              <a:off x="809280" y="6489720"/>
              <a:ext cx="299160" cy="236880"/>
            </a:xfrm>
            <a:custGeom>
              <a:avLst/>
              <a:gdLst/>
              <a:ahLst/>
              <a:cxnLst/>
              <a:rect l="l" t="t" r="r" b="b"/>
              <a:pathLst>
                <a:path w="2730" h="2162">
                  <a:moveTo>
                    <a:pt x="1" y="635"/>
                  </a:moveTo>
                  <a:lnTo>
                    <a:pt x="1929" y="0"/>
                  </a:lnTo>
                  <a:lnTo>
                    <a:pt x="964" y="1361"/>
                  </a:lnTo>
                  <a:lnTo>
                    <a:pt x="2730" y="1087"/>
                  </a:lnTo>
                  <a:lnTo>
                    <a:pt x="1820" y="2162"/>
                  </a:lnTo>
                </a:path>
              </a:pathLst>
            </a:custGeom>
            <a:noFill/>
            <a:ln w="1750">
              <a:solidFill>
                <a:schemeClr val="dk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8" name="CustomShape 55"/>
            <p:cNvSpPr/>
            <p:nvPr/>
          </p:nvSpPr>
          <p:spPr>
            <a:xfrm>
              <a:off x="410400" y="6770160"/>
              <a:ext cx="964800" cy="110520"/>
            </a:xfrm>
            <a:custGeom>
              <a:avLst/>
              <a:gdLst/>
              <a:ahLst/>
              <a:cxnLst/>
              <a:rect l="l" t="t" r="r" b="b"/>
              <a:pathLst>
                <a:path w="8795" h="1011">
                  <a:moveTo>
                    <a:pt x="1" y="149"/>
                  </a:moveTo>
                  <a:lnTo>
                    <a:pt x="3284" y="1"/>
                  </a:lnTo>
                  <a:cubicBezTo>
                    <a:pt x="3284" y="1"/>
                    <a:pt x="3739" y="714"/>
                    <a:pt x="4429" y="862"/>
                  </a:cubicBezTo>
                  <a:cubicBezTo>
                    <a:pt x="5120" y="1010"/>
                    <a:pt x="8795" y="862"/>
                    <a:pt x="8795" y="862"/>
                  </a:cubicBezTo>
                </a:path>
              </a:pathLst>
            </a:custGeom>
            <a:noFill/>
            <a:ln w="1750">
              <a:solidFill>
                <a:schemeClr val="dk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9" name="CustomShape 56"/>
            <p:cNvSpPr/>
            <p:nvPr/>
          </p:nvSpPr>
          <p:spPr>
            <a:xfrm>
              <a:off x="181440" y="2658600"/>
              <a:ext cx="340560" cy="165240"/>
            </a:xfrm>
            <a:custGeom>
              <a:avLst/>
              <a:gdLst/>
              <a:ahLst/>
              <a:cxnLst/>
              <a:rect l="l" t="t" r="r" b="b"/>
              <a:pathLst>
                <a:path w="3105" h="1508">
                  <a:moveTo>
                    <a:pt x="772" y="0"/>
                  </a:moveTo>
                  <a:cubicBezTo>
                    <a:pt x="537" y="0"/>
                    <a:pt x="280" y="24"/>
                    <a:pt x="0" y="77"/>
                  </a:cubicBezTo>
                  <a:cubicBezTo>
                    <a:pt x="0" y="77"/>
                    <a:pt x="258" y="1508"/>
                    <a:pt x="2267" y="1508"/>
                  </a:cubicBezTo>
                  <a:cubicBezTo>
                    <a:pt x="2518" y="1508"/>
                    <a:pt x="2796" y="1485"/>
                    <a:pt x="3105" y="1435"/>
                  </a:cubicBezTo>
                  <a:cubicBezTo>
                    <a:pt x="3105" y="1435"/>
                    <a:pt x="2603" y="0"/>
                    <a:pt x="772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0" name="CustomShape 57"/>
            <p:cNvSpPr/>
            <p:nvPr/>
          </p:nvSpPr>
          <p:spPr>
            <a:xfrm>
              <a:off x="214200" y="2610360"/>
              <a:ext cx="324720" cy="833040"/>
            </a:xfrm>
            <a:custGeom>
              <a:avLst/>
              <a:gdLst/>
              <a:ahLst/>
              <a:cxnLst/>
              <a:rect l="l" t="t" r="r" b="b"/>
              <a:pathLst>
                <a:path w="2961" h="7593">
                  <a:moveTo>
                    <a:pt x="704" y="1"/>
                  </a:moveTo>
                  <a:cubicBezTo>
                    <a:pt x="460" y="1"/>
                    <a:pt x="220" y="50"/>
                    <a:pt x="0" y="173"/>
                  </a:cubicBezTo>
                  <a:cubicBezTo>
                    <a:pt x="0" y="173"/>
                    <a:pt x="221" y="5229"/>
                    <a:pt x="657" y="6764"/>
                  </a:cubicBezTo>
                  <a:cubicBezTo>
                    <a:pt x="657" y="6764"/>
                    <a:pt x="1247" y="7593"/>
                    <a:pt x="1851" y="7593"/>
                  </a:cubicBezTo>
                  <a:cubicBezTo>
                    <a:pt x="2200" y="7593"/>
                    <a:pt x="2554" y="7316"/>
                    <a:pt x="2802" y="6444"/>
                  </a:cubicBezTo>
                  <a:cubicBezTo>
                    <a:pt x="2961" y="5888"/>
                    <a:pt x="2709" y="1461"/>
                    <a:pt x="2802" y="850"/>
                  </a:cubicBezTo>
                  <a:cubicBezTo>
                    <a:pt x="2802" y="850"/>
                    <a:pt x="1717" y="1"/>
                    <a:pt x="704" y="1"/>
                  </a:cubicBezTo>
                  <a:close/>
                </a:path>
              </a:pathLst>
            </a:custGeom>
            <a:solidFill>
              <a:srgbClr val="FF978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1" name="CustomShape 58"/>
            <p:cNvSpPr/>
            <p:nvPr/>
          </p:nvSpPr>
          <p:spPr>
            <a:xfrm>
              <a:off x="176760" y="1527840"/>
              <a:ext cx="458640" cy="1287720"/>
            </a:xfrm>
            <a:custGeom>
              <a:avLst/>
              <a:gdLst/>
              <a:ahLst/>
              <a:cxnLst/>
              <a:rect l="l" t="t" r="r" b="b"/>
              <a:pathLst>
                <a:path w="4183" h="11738">
                  <a:moveTo>
                    <a:pt x="1799" y="1"/>
                  </a:moveTo>
                  <a:cubicBezTo>
                    <a:pt x="690" y="1"/>
                    <a:pt x="339" y="1091"/>
                    <a:pt x="296" y="2339"/>
                  </a:cubicBezTo>
                  <a:cubicBezTo>
                    <a:pt x="253" y="3587"/>
                    <a:pt x="422" y="4893"/>
                    <a:pt x="505" y="5436"/>
                  </a:cubicBezTo>
                  <a:cubicBezTo>
                    <a:pt x="588" y="5978"/>
                    <a:pt x="450" y="8804"/>
                    <a:pt x="288" y="9401"/>
                  </a:cubicBezTo>
                  <a:cubicBezTo>
                    <a:pt x="127" y="10000"/>
                    <a:pt x="1" y="10107"/>
                    <a:pt x="44" y="10380"/>
                  </a:cubicBezTo>
                  <a:cubicBezTo>
                    <a:pt x="44" y="10380"/>
                    <a:pt x="55" y="10379"/>
                    <a:pt x="76" y="10379"/>
                  </a:cubicBezTo>
                  <a:cubicBezTo>
                    <a:pt x="355" y="10379"/>
                    <a:pt x="2367" y="10426"/>
                    <a:pt x="3148" y="11738"/>
                  </a:cubicBezTo>
                  <a:cubicBezTo>
                    <a:pt x="3148" y="11738"/>
                    <a:pt x="3273" y="10979"/>
                    <a:pt x="3526" y="8859"/>
                  </a:cubicBezTo>
                  <a:cubicBezTo>
                    <a:pt x="3780" y="6742"/>
                    <a:pt x="4183" y="1"/>
                    <a:pt x="1799" y="1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2" name="CustomShape 59"/>
            <p:cNvSpPr/>
            <p:nvPr/>
          </p:nvSpPr>
          <p:spPr>
            <a:xfrm>
              <a:off x="203040" y="2577960"/>
              <a:ext cx="351000" cy="67320"/>
            </a:xfrm>
            <a:custGeom>
              <a:avLst/>
              <a:gdLst/>
              <a:ahLst/>
              <a:cxnLst/>
              <a:rect l="l" t="t" r="r" b="b"/>
              <a:pathLst>
                <a:path w="3201" h="616">
                  <a:moveTo>
                    <a:pt x="1" y="0"/>
                  </a:moveTo>
                  <a:cubicBezTo>
                    <a:pt x="1079" y="70"/>
                    <a:pt x="2176" y="276"/>
                    <a:pt x="3200" y="616"/>
                  </a:cubicBezTo>
                </a:path>
              </a:pathLst>
            </a:custGeom>
            <a:noFill/>
            <a:ln w="1750">
              <a:solidFill>
                <a:schemeClr val="lt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3" name="CustomShape 60"/>
            <p:cNvSpPr/>
            <p:nvPr/>
          </p:nvSpPr>
          <p:spPr>
            <a:xfrm>
              <a:off x="226440" y="2075760"/>
              <a:ext cx="123840" cy="366840"/>
            </a:xfrm>
            <a:custGeom>
              <a:avLst/>
              <a:gdLst/>
              <a:ahLst/>
              <a:cxnLst/>
              <a:rect l="l" t="t" r="r" b="b"/>
              <a:pathLst>
                <a:path w="1132" h="3347">
                  <a:moveTo>
                    <a:pt x="0" y="1"/>
                  </a:moveTo>
                  <a:cubicBezTo>
                    <a:pt x="46" y="377"/>
                    <a:pt x="229" y="720"/>
                    <a:pt x="389" y="1064"/>
                  </a:cubicBezTo>
                  <a:cubicBezTo>
                    <a:pt x="727" y="1792"/>
                    <a:pt x="977" y="2558"/>
                    <a:pt x="1132" y="3347"/>
                  </a:cubicBezTo>
                  <a:cubicBezTo>
                    <a:pt x="874" y="3157"/>
                    <a:pt x="645" y="2924"/>
                    <a:pt x="464" y="2662"/>
                  </a:cubicBezTo>
                </a:path>
              </a:pathLst>
            </a:custGeom>
            <a:noFill/>
            <a:ln w="1750">
              <a:solidFill>
                <a:schemeClr val="dk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4" name="CustomShape 61"/>
            <p:cNvSpPr/>
            <p:nvPr/>
          </p:nvSpPr>
          <p:spPr>
            <a:xfrm>
              <a:off x="25200" y="2429280"/>
              <a:ext cx="1790280" cy="2144160"/>
            </a:xfrm>
            <a:custGeom>
              <a:avLst/>
              <a:gdLst/>
              <a:ahLst/>
              <a:cxnLst/>
              <a:rect l="l" t="t" r="r" b="b"/>
              <a:pathLst>
                <a:path w="16315" h="19539">
                  <a:moveTo>
                    <a:pt x="7208" y="0"/>
                  </a:moveTo>
                  <a:cubicBezTo>
                    <a:pt x="6803" y="0"/>
                    <a:pt x="6447" y="73"/>
                    <a:pt x="6172" y="245"/>
                  </a:cubicBezTo>
                  <a:cubicBezTo>
                    <a:pt x="3471" y="1932"/>
                    <a:pt x="3144" y="5880"/>
                    <a:pt x="2233" y="8933"/>
                  </a:cubicBezTo>
                  <a:cubicBezTo>
                    <a:pt x="1701" y="10710"/>
                    <a:pt x="1382" y="11585"/>
                    <a:pt x="1065" y="13410"/>
                  </a:cubicBezTo>
                  <a:cubicBezTo>
                    <a:pt x="709" y="15453"/>
                    <a:pt x="356" y="17495"/>
                    <a:pt x="0" y="19538"/>
                  </a:cubicBezTo>
                  <a:cubicBezTo>
                    <a:pt x="1724" y="18188"/>
                    <a:pt x="4962" y="16661"/>
                    <a:pt x="8157" y="15626"/>
                  </a:cubicBezTo>
                  <a:cubicBezTo>
                    <a:pt x="9152" y="15304"/>
                    <a:pt x="13497" y="14379"/>
                    <a:pt x="16055" y="14379"/>
                  </a:cubicBezTo>
                  <a:cubicBezTo>
                    <a:pt x="16144" y="14379"/>
                    <a:pt x="16231" y="14380"/>
                    <a:pt x="16315" y="14382"/>
                  </a:cubicBezTo>
                  <a:cubicBezTo>
                    <a:pt x="15748" y="9993"/>
                    <a:pt x="13442" y="6620"/>
                    <a:pt x="13135" y="2207"/>
                  </a:cubicBezTo>
                  <a:cubicBezTo>
                    <a:pt x="13135" y="2204"/>
                    <a:pt x="9433" y="0"/>
                    <a:pt x="7208" y="0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5" name="CustomShape 62"/>
            <p:cNvSpPr/>
            <p:nvPr/>
          </p:nvSpPr>
          <p:spPr>
            <a:xfrm>
              <a:off x="637920" y="2495160"/>
              <a:ext cx="376560" cy="259200"/>
            </a:xfrm>
            <a:custGeom>
              <a:avLst/>
              <a:gdLst/>
              <a:ahLst/>
              <a:cxnLst/>
              <a:rect l="l" t="t" r="r" b="b"/>
              <a:pathLst>
                <a:path w="3433" h="2366">
                  <a:moveTo>
                    <a:pt x="1" y="1491"/>
                  </a:moveTo>
                  <a:cubicBezTo>
                    <a:pt x="1" y="1491"/>
                    <a:pt x="1846" y="2365"/>
                    <a:pt x="3432" y="1"/>
                  </a:cubicBezTo>
                </a:path>
              </a:pathLst>
            </a:custGeom>
            <a:noFill/>
            <a:ln w="1750">
              <a:solidFill>
                <a:schemeClr val="dk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6" name="CustomShape 63"/>
            <p:cNvSpPr/>
            <p:nvPr/>
          </p:nvSpPr>
          <p:spPr>
            <a:xfrm>
              <a:off x="67680" y="3776760"/>
              <a:ext cx="1723320" cy="550800"/>
            </a:xfrm>
            <a:custGeom>
              <a:avLst/>
              <a:gdLst/>
              <a:ahLst/>
              <a:cxnLst/>
              <a:rect l="l" t="t" r="r" b="b"/>
              <a:pathLst>
                <a:path w="15705" h="5022">
                  <a:moveTo>
                    <a:pt x="1" y="5021"/>
                  </a:moveTo>
                  <a:cubicBezTo>
                    <a:pt x="1" y="5021"/>
                    <a:pt x="8789" y="0"/>
                    <a:pt x="15705" y="799"/>
                  </a:cubicBezTo>
                </a:path>
              </a:pathLst>
            </a:custGeom>
            <a:noFill/>
            <a:ln w="175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7" name="CustomShape 64"/>
            <p:cNvSpPr/>
            <p:nvPr/>
          </p:nvSpPr>
          <p:spPr>
            <a:xfrm>
              <a:off x="119520" y="2458080"/>
              <a:ext cx="725760" cy="2041560"/>
            </a:xfrm>
            <a:custGeom>
              <a:avLst/>
              <a:gdLst/>
              <a:ahLst/>
              <a:cxnLst/>
              <a:rect l="l" t="t" r="r" b="b"/>
              <a:pathLst>
                <a:path w="6616" h="18607">
                  <a:moveTo>
                    <a:pt x="6615" y="0"/>
                  </a:moveTo>
                  <a:cubicBezTo>
                    <a:pt x="5232" y="859"/>
                    <a:pt x="4273" y="2285"/>
                    <a:pt x="3671" y="3800"/>
                  </a:cubicBezTo>
                  <a:cubicBezTo>
                    <a:pt x="3069" y="5313"/>
                    <a:pt x="2783" y="6931"/>
                    <a:pt x="2467" y="8529"/>
                  </a:cubicBezTo>
                  <a:cubicBezTo>
                    <a:pt x="1796" y="11922"/>
                    <a:pt x="973" y="15286"/>
                    <a:pt x="0" y="18607"/>
                  </a:cubicBezTo>
                </a:path>
              </a:pathLst>
            </a:custGeom>
            <a:noFill/>
            <a:ln w="1750">
              <a:solidFill>
                <a:schemeClr val="dk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8" name="CustomShape 65"/>
            <p:cNvSpPr/>
            <p:nvPr/>
          </p:nvSpPr>
          <p:spPr>
            <a:xfrm>
              <a:off x="1228320" y="2596320"/>
              <a:ext cx="82800" cy="598320"/>
            </a:xfrm>
            <a:custGeom>
              <a:avLst/>
              <a:gdLst/>
              <a:ahLst/>
              <a:cxnLst/>
              <a:rect l="l" t="t" r="r" b="b"/>
              <a:pathLst>
                <a:path w="758" h="5455">
                  <a:moveTo>
                    <a:pt x="512" y="0"/>
                  </a:moveTo>
                  <a:cubicBezTo>
                    <a:pt x="267" y="878"/>
                    <a:pt x="23" y="1770"/>
                    <a:pt x="11" y="2682"/>
                  </a:cubicBezTo>
                  <a:cubicBezTo>
                    <a:pt x="0" y="3652"/>
                    <a:pt x="261" y="4621"/>
                    <a:pt x="758" y="5454"/>
                  </a:cubicBezTo>
                </a:path>
              </a:pathLst>
            </a:custGeom>
            <a:noFill/>
            <a:ln w="1750">
              <a:solidFill>
                <a:schemeClr val="dk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9" name="CustomShape 66"/>
            <p:cNvSpPr/>
            <p:nvPr/>
          </p:nvSpPr>
          <p:spPr>
            <a:xfrm>
              <a:off x="1647000" y="1216080"/>
              <a:ext cx="268920" cy="514080"/>
            </a:xfrm>
            <a:custGeom>
              <a:avLst/>
              <a:gdLst/>
              <a:ahLst/>
              <a:cxnLst/>
              <a:rect l="l" t="t" r="r" b="b"/>
              <a:pathLst>
                <a:path w="2453" h="4688">
                  <a:moveTo>
                    <a:pt x="0" y="0"/>
                  </a:moveTo>
                  <a:lnTo>
                    <a:pt x="64" y="4688"/>
                  </a:lnTo>
                  <a:lnTo>
                    <a:pt x="2452" y="4688"/>
                  </a:lnTo>
                  <a:lnTo>
                    <a:pt x="2452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0" name="CustomShape 67"/>
            <p:cNvSpPr/>
            <p:nvPr/>
          </p:nvSpPr>
          <p:spPr>
            <a:xfrm>
              <a:off x="1691280" y="1264320"/>
              <a:ext cx="37080" cy="37080"/>
            </a:xfrm>
            <a:custGeom>
              <a:avLst/>
              <a:gdLst/>
              <a:ahLst/>
              <a:cxnLst/>
              <a:rect l="l" t="t" r="r" b="b"/>
              <a:pathLst>
                <a:path w="342" h="342">
                  <a:moveTo>
                    <a:pt x="174" y="0"/>
                  </a:moveTo>
                  <a:cubicBezTo>
                    <a:pt x="173" y="0"/>
                    <a:pt x="172" y="0"/>
                    <a:pt x="171" y="0"/>
                  </a:cubicBezTo>
                  <a:cubicBezTo>
                    <a:pt x="76" y="0"/>
                    <a:pt x="1" y="76"/>
                    <a:pt x="1" y="171"/>
                  </a:cubicBezTo>
                  <a:cubicBezTo>
                    <a:pt x="1" y="264"/>
                    <a:pt x="76" y="341"/>
                    <a:pt x="171" y="341"/>
                  </a:cubicBezTo>
                  <a:cubicBezTo>
                    <a:pt x="266" y="341"/>
                    <a:pt x="342" y="264"/>
                    <a:pt x="342" y="171"/>
                  </a:cubicBezTo>
                  <a:cubicBezTo>
                    <a:pt x="342" y="77"/>
                    <a:pt x="267" y="0"/>
                    <a:pt x="174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1" name="CustomShape 68"/>
            <p:cNvSpPr/>
            <p:nvPr/>
          </p:nvSpPr>
          <p:spPr>
            <a:xfrm>
              <a:off x="1691280" y="1329120"/>
              <a:ext cx="37080" cy="37080"/>
            </a:xfrm>
            <a:custGeom>
              <a:avLst/>
              <a:gdLst/>
              <a:ahLst/>
              <a:cxnLst/>
              <a:rect l="l" t="t" r="r" b="b"/>
              <a:pathLst>
                <a:path w="342" h="342">
                  <a:moveTo>
                    <a:pt x="171" y="0"/>
                  </a:moveTo>
                  <a:cubicBezTo>
                    <a:pt x="76" y="0"/>
                    <a:pt x="1" y="76"/>
                    <a:pt x="1" y="171"/>
                  </a:cubicBezTo>
                  <a:cubicBezTo>
                    <a:pt x="1" y="266"/>
                    <a:pt x="76" y="341"/>
                    <a:pt x="171" y="341"/>
                  </a:cubicBezTo>
                  <a:cubicBezTo>
                    <a:pt x="266" y="341"/>
                    <a:pt x="342" y="266"/>
                    <a:pt x="342" y="171"/>
                  </a:cubicBezTo>
                  <a:cubicBezTo>
                    <a:pt x="342" y="76"/>
                    <a:pt x="266" y="0"/>
                    <a:pt x="171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2" name="CustomShape 69"/>
            <p:cNvSpPr/>
            <p:nvPr/>
          </p:nvSpPr>
          <p:spPr>
            <a:xfrm>
              <a:off x="1383480" y="1830240"/>
              <a:ext cx="613080" cy="747720"/>
            </a:xfrm>
            <a:custGeom>
              <a:avLst/>
              <a:gdLst/>
              <a:ahLst/>
              <a:cxnLst/>
              <a:rect l="l" t="t" r="r" b="b"/>
              <a:pathLst>
                <a:path w="5590" h="6817">
                  <a:moveTo>
                    <a:pt x="4355" y="0"/>
                  </a:moveTo>
                  <a:cubicBezTo>
                    <a:pt x="3836" y="257"/>
                    <a:pt x="515" y="3947"/>
                    <a:pt x="1" y="4283"/>
                  </a:cubicBezTo>
                  <a:cubicBezTo>
                    <a:pt x="1" y="4283"/>
                    <a:pt x="150" y="6403"/>
                    <a:pt x="1375" y="6817"/>
                  </a:cubicBezTo>
                  <a:cubicBezTo>
                    <a:pt x="1375" y="6817"/>
                    <a:pt x="4356" y="2764"/>
                    <a:pt x="5590" y="1022"/>
                  </a:cubicBezTo>
                  <a:lnTo>
                    <a:pt x="4355" y="0"/>
                  </a:lnTo>
                  <a:close/>
                </a:path>
              </a:pathLst>
            </a:custGeom>
            <a:solidFill>
              <a:srgbClr val="FF978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3" name="CustomShape 70"/>
            <p:cNvSpPr/>
            <p:nvPr/>
          </p:nvSpPr>
          <p:spPr>
            <a:xfrm>
              <a:off x="1665000" y="1459080"/>
              <a:ext cx="397800" cy="484920"/>
            </a:xfrm>
            <a:custGeom>
              <a:avLst/>
              <a:gdLst/>
              <a:ahLst/>
              <a:cxnLst/>
              <a:rect l="l" t="t" r="r" b="b"/>
              <a:pathLst>
                <a:path w="3629" h="4423">
                  <a:moveTo>
                    <a:pt x="1485" y="1"/>
                  </a:moveTo>
                  <a:cubicBezTo>
                    <a:pt x="1358" y="1"/>
                    <a:pt x="1137" y="807"/>
                    <a:pt x="1827" y="1474"/>
                  </a:cubicBezTo>
                  <a:cubicBezTo>
                    <a:pt x="1827" y="1474"/>
                    <a:pt x="1040" y="853"/>
                    <a:pt x="581" y="428"/>
                  </a:cubicBezTo>
                  <a:cubicBezTo>
                    <a:pt x="568" y="417"/>
                    <a:pt x="558" y="411"/>
                    <a:pt x="551" y="411"/>
                  </a:cubicBezTo>
                  <a:cubicBezTo>
                    <a:pt x="429" y="411"/>
                    <a:pt x="804" y="1674"/>
                    <a:pt x="1560" y="1786"/>
                  </a:cubicBezTo>
                  <a:cubicBezTo>
                    <a:pt x="1560" y="1786"/>
                    <a:pt x="647" y="1781"/>
                    <a:pt x="287" y="1678"/>
                  </a:cubicBezTo>
                  <a:cubicBezTo>
                    <a:pt x="264" y="1671"/>
                    <a:pt x="244" y="1668"/>
                    <a:pt x="227" y="1668"/>
                  </a:cubicBezTo>
                  <a:cubicBezTo>
                    <a:pt x="1" y="1668"/>
                    <a:pt x="326" y="2227"/>
                    <a:pt x="1211" y="2227"/>
                  </a:cubicBezTo>
                  <a:cubicBezTo>
                    <a:pt x="1290" y="2227"/>
                    <a:pt x="1373" y="2222"/>
                    <a:pt x="1461" y="2213"/>
                  </a:cubicBezTo>
                  <a:lnTo>
                    <a:pt x="1461" y="2213"/>
                  </a:lnTo>
                  <a:cubicBezTo>
                    <a:pt x="1461" y="2213"/>
                    <a:pt x="1323" y="2929"/>
                    <a:pt x="1789" y="3381"/>
                  </a:cubicBezTo>
                  <a:cubicBezTo>
                    <a:pt x="1789" y="3382"/>
                    <a:pt x="1709" y="4423"/>
                    <a:pt x="2764" y="4423"/>
                  </a:cubicBezTo>
                  <a:cubicBezTo>
                    <a:pt x="2844" y="4423"/>
                    <a:pt x="2930" y="4417"/>
                    <a:pt x="3024" y="4404"/>
                  </a:cubicBezTo>
                  <a:cubicBezTo>
                    <a:pt x="3024" y="4404"/>
                    <a:pt x="3628" y="3623"/>
                    <a:pt x="3477" y="2985"/>
                  </a:cubicBezTo>
                  <a:cubicBezTo>
                    <a:pt x="3359" y="2490"/>
                    <a:pt x="2866" y="2045"/>
                    <a:pt x="2542" y="481"/>
                  </a:cubicBezTo>
                  <a:cubicBezTo>
                    <a:pt x="2523" y="389"/>
                    <a:pt x="2491" y="349"/>
                    <a:pt x="2457" y="349"/>
                  </a:cubicBezTo>
                  <a:cubicBezTo>
                    <a:pt x="2336" y="349"/>
                    <a:pt x="2176" y="852"/>
                    <a:pt x="2371" y="1307"/>
                  </a:cubicBezTo>
                  <a:cubicBezTo>
                    <a:pt x="2371" y="1307"/>
                    <a:pt x="1654" y="449"/>
                    <a:pt x="1531" y="54"/>
                  </a:cubicBezTo>
                  <a:cubicBezTo>
                    <a:pt x="1519" y="18"/>
                    <a:pt x="1503" y="1"/>
                    <a:pt x="1485" y="1"/>
                  </a:cubicBezTo>
                  <a:close/>
                </a:path>
              </a:pathLst>
            </a:custGeom>
            <a:solidFill>
              <a:srgbClr val="FF978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4" name="CustomShape 71"/>
            <p:cNvSpPr/>
            <p:nvPr/>
          </p:nvSpPr>
          <p:spPr>
            <a:xfrm>
              <a:off x="1028520" y="1655640"/>
              <a:ext cx="394200" cy="425160"/>
            </a:xfrm>
            <a:custGeom>
              <a:avLst/>
              <a:gdLst/>
              <a:ahLst/>
              <a:cxnLst/>
              <a:rect l="l" t="t" r="r" b="b"/>
              <a:pathLst>
                <a:path w="3596" h="3876">
                  <a:moveTo>
                    <a:pt x="284" y="0"/>
                  </a:moveTo>
                  <a:lnTo>
                    <a:pt x="284" y="0"/>
                  </a:lnTo>
                  <a:cubicBezTo>
                    <a:pt x="0" y="1979"/>
                    <a:pt x="2722" y="3875"/>
                    <a:pt x="2722" y="3875"/>
                  </a:cubicBezTo>
                  <a:cubicBezTo>
                    <a:pt x="2722" y="3875"/>
                    <a:pt x="3595" y="764"/>
                    <a:pt x="2722" y="418"/>
                  </a:cubicBezTo>
                  <a:cubicBezTo>
                    <a:pt x="1851" y="71"/>
                    <a:pt x="284" y="0"/>
                    <a:pt x="284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5" name="CustomShape 72"/>
            <p:cNvSpPr/>
            <p:nvPr/>
          </p:nvSpPr>
          <p:spPr>
            <a:xfrm>
              <a:off x="307080" y="1523160"/>
              <a:ext cx="1272240" cy="1203840"/>
            </a:xfrm>
            <a:custGeom>
              <a:avLst/>
              <a:gdLst/>
              <a:ahLst/>
              <a:cxnLst/>
              <a:rect l="l" t="t" r="r" b="b"/>
              <a:pathLst>
                <a:path w="11594" h="10972">
                  <a:moveTo>
                    <a:pt x="956" y="1"/>
                  </a:moveTo>
                  <a:cubicBezTo>
                    <a:pt x="817" y="1"/>
                    <a:pt x="699" y="14"/>
                    <a:pt x="612" y="42"/>
                  </a:cubicBezTo>
                  <a:cubicBezTo>
                    <a:pt x="0" y="246"/>
                    <a:pt x="1406" y="3084"/>
                    <a:pt x="1938" y="4678"/>
                  </a:cubicBezTo>
                  <a:cubicBezTo>
                    <a:pt x="2049" y="5006"/>
                    <a:pt x="2120" y="5283"/>
                    <a:pt x="2132" y="5471"/>
                  </a:cubicBezTo>
                  <a:cubicBezTo>
                    <a:pt x="2178" y="6293"/>
                    <a:pt x="2765" y="6810"/>
                    <a:pt x="3113" y="7197"/>
                  </a:cubicBezTo>
                  <a:cubicBezTo>
                    <a:pt x="3235" y="7330"/>
                    <a:pt x="3327" y="7449"/>
                    <a:pt x="3358" y="7560"/>
                  </a:cubicBezTo>
                  <a:cubicBezTo>
                    <a:pt x="3483" y="7990"/>
                    <a:pt x="2683" y="8728"/>
                    <a:pt x="2562" y="8973"/>
                  </a:cubicBezTo>
                  <a:cubicBezTo>
                    <a:pt x="2552" y="8993"/>
                    <a:pt x="2555" y="9002"/>
                    <a:pt x="2574" y="9002"/>
                  </a:cubicBezTo>
                  <a:cubicBezTo>
                    <a:pt x="2659" y="9002"/>
                    <a:pt x="3054" y="8835"/>
                    <a:pt x="3899" y="8835"/>
                  </a:cubicBezTo>
                  <a:cubicBezTo>
                    <a:pt x="5142" y="8835"/>
                    <a:pt x="7361" y="9195"/>
                    <a:pt x="11008" y="10971"/>
                  </a:cubicBezTo>
                  <a:cubicBezTo>
                    <a:pt x="11008" y="10971"/>
                    <a:pt x="11134" y="10134"/>
                    <a:pt x="11008" y="9069"/>
                  </a:cubicBezTo>
                  <a:cubicBezTo>
                    <a:pt x="10922" y="8329"/>
                    <a:pt x="10618" y="6927"/>
                    <a:pt x="10618" y="6927"/>
                  </a:cubicBezTo>
                  <a:cubicBezTo>
                    <a:pt x="10618" y="6927"/>
                    <a:pt x="11593" y="6491"/>
                    <a:pt x="11541" y="5262"/>
                  </a:cubicBezTo>
                  <a:cubicBezTo>
                    <a:pt x="11492" y="4036"/>
                    <a:pt x="8520" y="1566"/>
                    <a:pt x="6857" y="1208"/>
                  </a:cubicBezTo>
                  <a:cubicBezTo>
                    <a:pt x="5760" y="970"/>
                    <a:pt x="4267" y="711"/>
                    <a:pt x="4267" y="711"/>
                  </a:cubicBezTo>
                  <a:cubicBezTo>
                    <a:pt x="4267" y="711"/>
                    <a:pt x="1997" y="1"/>
                    <a:pt x="956" y="1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6" name="CustomShape 73"/>
            <p:cNvSpPr/>
            <p:nvPr/>
          </p:nvSpPr>
          <p:spPr>
            <a:xfrm>
              <a:off x="573480" y="1888560"/>
              <a:ext cx="136440" cy="424440"/>
            </a:xfrm>
            <a:custGeom>
              <a:avLst/>
              <a:gdLst/>
              <a:ahLst/>
              <a:cxnLst/>
              <a:rect l="l" t="t" r="r" b="b"/>
              <a:pathLst>
                <a:path w="1248" h="3870">
                  <a:moveTo>
                    <a:pt x="1" y="1"/>
                  </a:moveTo>
                  <a:lnTo>
                    <a:pt x="1" y="1"/>
                  </a:lnTo>
                  <a:cubicBezTo>
                    <a:pt x="112" y="1035"/>
                    <a:pt x="120" y="2166"/>
                    <a:pt x="84" y="3179"/>
                  </a:cubicBezTo>
                  <a:cubicBezTo>
                    <a:pt x="280" y="3455"/>
                    <a:pt x="511" y="3679"/>
                    <a:pt x="683" y="3870"/>
                  </a:cubicBezTo>
                  <a:cubicBezTo>
                    <a:pt x="1248" y="166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7" name="CustomShape 74"/>
            <p:cNvSpPr/>
            <p:nvPr/>
          </p:nvSpPr>
          <p:spPr>
            <a:xfrm>
              <a:off x="1269000" y="1755720"/>
              <a:ext cx="97560" cy="75600"/>
            </a:xfrm>
            <a:custGeom>
              <a:avLst/>
              <a:gdLst/>
              <a:ahLst/>
              <a:cxnLst/>
              <a:rect l="l" t="t" r="r" b="b"/>
              <a:pathLst>
                <a:path w="891" h="692">
                  <a:moveTo>
                    <a:pt x="1" y="0"/>
                  </a:moveTo>
                  <a:cubicBezTo>
                    <a:pt x="257" y="276"/>
                    <a:pt x="559" y="510"/>
                    <a:pt x="890" y="691"/>
                  </a:cubicBezTo>
                </a:path>
              </a:pathLst>
            </a:custGeom>
            <a:noFill/>
            <a:ln w="1750">
              <a:solidFill>
                <a:schemeClr val="dk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8" name="CustomShape 75"/>
            <p:cNvSpPr/>
            <p:nvPr/>
          </p:nvSpPr>
          <p:spPr>
            <a:xfrm>
              <a:off x="948600" y="2155320"/>
              <a:ext cx="227520" cy="64080"/>
            </a:xfrm>
            <a:custGeom>
              <a:avLst/>
              <a:gdLst/>
              <a:ahLst/>
              <a:cxnLst/>
              <a:rect l="l" t="t" r="r" b="b"/>
              <a:pathLst>
                <a:path w="2075" h="588">
                  <a:moveTo>
                    <a:pt x="0" y="492"/>
                  </a:moveTo>
                  <a:cubicBezTo>
                    <a:pt x="721" y="588"/>
                    <a:pt x="1474" y="410"/>
                    <a:pt x="2074" y="1"/>
                  </a:cubicBezTo>
                </a:path>
              </a:pathLst>
            </a:custGeom>
            <a:noFill/>
            <a:ln w="1750">
              <a:solidFill>
                <a:schemeClr val="dk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9" name="CustomShape 76"/>
            <p:cNvSpPr/>
            <p:nvPr/>
          </p:nvSpPr>
          <p:spPr>
            <a:xfrm>
              <a:off x="1354320" y="2283480"/>
              <a:ext cx="117360" cy="21600"/>
            </a:xfrm>
            <a:custGeom>
              <a:avLst/>
              <a:gdLst/>
              <a:ahLst/>
              <a:cxnLst/>
              <a:rect l="l" t="t" r="r" b="b"/>
              <a:pathLst>
                <a:path w="1073" h="201">
                  <a:moveTo>
                    <a:pt x="1073" y="0"/>
                  </a:moveTo>
                  <a:cubicBezTo>
                    <a:pt x="1073" y="0"/>
                    <a:pt x="582" y="200"/>
                    <a:pt x="1" y="90"/>
                  </a:cubicBezTo>
                </a:path>
              </a:pathLst>
            </a:custGeom>
            <a:noFill/>
            <a:ln w="1750">
              <a:solidFill>
                <a:schemeClr val="dk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0" name="CustomShape 77"/>
            <p:cNvSpPr/>
            <p:nvPr/>
          </p:nvSpPr>
          <p:spPr>
            <a:xfrm>
              <a:off x="648360" y="2308680"/>
              <a:ext cx="872640" cy="313920"/>
            </a:xfrm>
            <a:custGeom>
              <a:avLst/>
              <a:gdLst/>
              <a:ahLst/>
              <a:cxnLst/>
              <a:rect l="l" t="t" r="r" b="b"/>
              <a:pathLst>
                <a:path w="7956" h="2864">
                  <a:moveTo>
                    <a:pt x="0" y="1101"/>
                  </a:moveTo>
                  <a:cubicBezTo>
                    <a:pt x="0" y="1101"/>
                    <a:pt x="1926" y="1"/>
                    <a:pt x="7955" y="2863"/>
                  </a:cubicBezTo>
                </a:path>
              </a:pathLst>
            </a:custGeom>
            <a:noFill/>
            <a:ln w="1750">
              <a:solidFill>
                <a:schemeClr val="lt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1" name="CustomShape 78"/>
            <p:cNvSpPr/>
            <p:nvPr/>
          </p:nvSpPr>
          <p:spPr>
            <a:xfrm>
              <a:off x="775080" y="1295640"/>
              <a:ext cx="378000" cy="572040"/>
            </a:xfrm>
            <a:custGeom>
              <a:avLst/>
              <a:gdLst/>
              <a:ahLst/>
              <a:cxnLst/>
              <a:rect l="l" t="t" r="r" b="b"/>
              <a:pathLst>
                <a:path w="3448" h="5214">
                  <a:moveTo>
                    <a:pt x="134" y="1"/>
                  </a:moveTo>
                  <a:lnTo>
                    <a:pt x="1" y="2784"/>
                  </a:lnTo>
                  <a:cubicBezTo>
                    <a:pt x="1" y="2784"/>
                    <a:pt x="589" y="5213"/>
                    <a:pt x="1704" y="5213"/>
                  </a:cubicBezTo>
                  <a:cubicBezTo>
                    <a:pt x="1704" y="5213"/>
                    <a:pt x="1705" y="5213"/>
                    <a:pt x="1706" y="5213"/>
                  </a:cubicBezTo>
                  <a:cubicBezTo>
                    <a:pt x="3448" y="5207"/>
                    <a:pt x="2591" y="3280"/>
                    <a:pt x="2591" y="3280"/>
                  </a:cubicBezTo>
                  <a:lnTo>
                    <a:pt x="2146" y="382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FF978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2" name="CustomShape 79"/>
            <p:cNvSpPr/>
            <p:nvPr/>
          </p:nvSpPr>
          <p:spPr>
            <a:xfrm>
              <a:off x="839880" y="1337400"/>
              <a:ext cx="200520" cy="194760"/>
            </a:xfrm>
            <a:custGeom>
              <a:avLst/>
              <a:gdLst/>
              <a:ahLst/>
              <a:cxnLst/>
              <a:rect l="l" t="t" r="r" b="b"/>
              <a:pathLst>
                <a:path w="1829" h="1779">
                  <a:moveTo>
                    <a:pt x="1560" y="1"/>
                  </a:moveTo>
                  <a:lnTo>
                    <a:pt x="0" y="84"/>
                  </a:lnTo>
                  <a:cubicBezTo>
                    <a:pt x="0" y="84"/>
                    <a:pt x="117" y="1778"/>
                    <a:pt x="1545" y="1778"/>
                  </a:cubicBezTo>
                  <a:cubicBezTo>
                    <a:pt x="1634" y="1778"/>
                    <a:pt x="1729" y="1772"/>
                    <a:pt x="1828" y="1758"/>
                  </a:cubicBezTo>
                  <a:lnTo>
                    <a:pt x="1560" y="1"/>
                  </a:lnTo>
                  <a:close/>
                </a:path>
              </a:pathLst>
            </a:custGeom>
            <a:solidFill>
              <a:srgbClr val="332C3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3" name="CustomShape 80"/>
            <p:cNvSpPr/>
            <p:nvPr/>
          </p:nvSpPr>
          <p:spPr>
            <a:xfrm>
              <a:off x="752760" y="970560"/>
              <a:ext cx="394560" cy="496800"/>
            </a:xfrm>
            <a:custGeom>
              <a:avLst/>
              <a:gdLst/>
              <a:ahLst/>
              <a:cxnLst/>
              <a:rect l="l" t="t" r="r" b="b"/>
              <a:pathLst>
                <a:path w="3599" h="4529">
                  <a:moveTo>
                    <a:pt x="1858" y="1"/>
                  </a:moveTo>
                  <a:cubicBezTo>
                    <a:pt x="1355" y="1"/>
                    <a:pt x="876" y="192"/>
                    <a:pt x="687" y="437"/>
                  </a:cubicBezTo>
                  <a:cubicBezTo>
                    <a:pt x="100" y="1199"/>
                    <a:pt x="0" y="2495"/>
                    <a:pt x="392" y="3356"/>
                  </a:cubicBezTo>
                  <a:cubicBezTo>
                    <a:pt x="692" y="4017"/>
                    <a:pt x="1489" y="4528"/>
                    <a:pt x="2241" y="4528"/>
                  </a:cubicBezTo>
                  <a:cubicBezTo>
                    <a:pt x="2473" y="4528"/>
                    <a:pt x="2701" y="4480"/>
                    <a:pt x="2909" y="4372"/>
                  </a:cubicBezTo>
                  <a:cubicBezTo>
                    <a:pt x="3442" y="4096"/>
                    <a:pt x="3598" y="3592"/>
                    <a:pt x="3570" y="2875"/>
                  </a:cubicBezTo>
                  <a:cubicBezTo>
                    <a:pt x="3564" y="2701"/>
                    <a:pt x="3548" y="2516"/>
                    <a:pt x="3521" y="2317"/>
                  </a:cubicBezTo>
                  <a:cubicBezTo>
                    <a:pt x="3483" y="1988"/>
                    <a:pt x="3420" y="1623"/>
                    <a:pt x="3348" y="1226"/>
                  </a:cubicBezTo>
                  <a:cubicBezTo>
                    <a:pt x="3183" y="313"/>
                    <a:pt x="2501" y="1"/>
                    <a:pt x="1858" y="1"/>
                  </a:cubicBezTo>
                  <a:close/>
                </a:path>
              </a:pathLst>
            </a:custGeom>
            <a:solidFill>
              <a:srgbClr val="FF978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4" name="CustomShape 81"/>
            <p:cNvSpPr/>
            <p:nvPr/>
          </p:nvSpPr>
          <p:spPr>
            <a:xfrm>
              <a:off x="700920" y="937080"/>
              <a:ext cx="531000" cy="288720"/>
            </a:xfrm>
            <a:custGeom>
              <a:avLst/>
              <a:gdLst/>
              <a:ahLst/>
              <a:cxnLst/>
              <a:rect l="l" t="t" r="r" b="b"/>
              <a:pathLst>
                <a:path w="4842" h="2634">
                  <a:moveTo>
                    <a:pt x="1842" y="0"/>
                  </a:moveTo>
                  <a:cubicBezTo>
                    <a:pt x="928" y="0"/>
                    <a:pt x="0" y="424"/>
                    <a:pt x="308" y="2467"/>
                  </a:cubicBezTo>
                  <a:cubicBezTo>
                    <a:pt x="308" y="2469"/>
                    <a:pt x="485" y="2633"/>
                    <a:pt x="733" y="2633"/>
                  </a:cubicBezTo>
                  <a:cubicBezTo>
                    <a:pt x="1060" y="2633"/>
                    <a:pt x="1510" y="2345"/>
                    <a:pt x="1835" y="1009"/>
                  </a:cubicBezTo>
                  <a:cubicBezTo>
                    <a:pt x="1835" y="1009"/>
                    <a:pt x="2974" y="2040"/>
                    <a:pt x="4304" y="2040"/>
                  </a:cubicBezTo>
                  <a:cubicBezTo>
                    <a:pt x="4394" y="2040"/>
                    <a:pt x="4484" y="2036"/>
                    <a:pt x="4576" y="2026"/>
                  </a:cubicBezTo>
                  <a:cubicBezTo>
                    <a:pt x="4576" y="2026"/>
                    <a:pt x="4841" y="546"/>
                    <a:pt x="2892" y="135"/>
                  </a:cubicBezTo>
                  <a:cubicBezTo>
                    <a:pt x="2605" y="75"/>
                    <a:pt x="2225" y="0"/>
                    <a:pt x="1842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5" name="CustomShape 82"/>
            <p:cNvSpPr/>
            <p:nvPr/>
          </p:nvSpPr>
          <p:spPr>
            <a:xfrm>
              <a:off x="857880" y="1255320"/>
              <a:ext cx="88920" cy="61200"/>
            </a:xfrm>
            <a:custGeom>
              <a:avLst/>
              <a:gdLst/>
              <a:ahLst/>
              <a:cxnLst/>
              <a:rect l="l" t="t" r="r" b="b"/>
              <a:pathLst>
                <a:path w="815" h="561">
                  <a:moveTo>
                    <a:pt x="408" y="1"/>
                  </a:moveTo>
                  <a:cubicBezTo>
                    <a:pt x="402" y="1"/>
                    <a:pt x="395" y="1"/>
                    <a:pt x="389" y="1"/>
                  </a:cubicBezTo>
                  <a:cubicBezTo>
                    <a:pt x="169" y="6"/>
                    <a:pt x="0" y="138"/>
                    <a:pt x="12" y="293"/>
                  </a:cubicBezTo>
                  <a:cubicBezTo>
                    <a:pt x="22" y="443"/>
                    <a:pt x="197" y="561"/>
                    <a:pt x="408" y="561"/>
                  </a:cubicBezTo>
                  <a:cubicBezTo>
                    <a:pt x="414" y="561"/>
                    <a:pt x="421" y="560"/>
                    <a:pt x="427" y="560"/>
                  </a:cubicBezTo>
                  <a:cubicBezTo>
                    <a:pt x="645" y="553"/>
                    <a:pt x="814" y="421"/>
                    <a:pt x="804" y="268"/>
                  </a:cubicBezTo>
                  <a:cubicBezTo>
                    <a:pt x="792" y="117"/>
                    <a:pt x="618" y="1"/>
                    <a:pt x="408" y="1"/>
                  </a:cubicBezTo>
                  <a:close/>
                </a:path>
              </a:pathLst>
            </a:custGeom>
            <a:solidFill>
              <a:srgbClr val="FF755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6" name="CustomShape 83"/>
            <p:cNvSpPr/>
            <p:nvPr/>
          </p:nvSpPr>
          <p:spPr>
            <a:xfrm>
              <a:off x="1100520" y="1224720"/>
              <a:ext cx="43920" cy="60840"/>
            </a:xfrm>
            <a:custGeom>
              <a:avLst/>
              <a:gdLst/>
              <a:ahLst/>
              <a:cxnLst/>
              <a:rect l="l" t="t" r="r" b="b"/>
              <a:pathLst>
                <a:path w="402" h="558">
                  <a:moveTo>
                    <a:pt x="353" y="0"/>
                  </a:moveTo>
                  <a:cubicBezTo>
                    <a:pt x="150" y="19"/>
                    <a:pt x="0" y="145"/>
                    <a:pt x="9" y="291"/>
                  </a:cubicBezTo>
                  <a:cubicBezTo>
                    <a:pt x="19" y="442"/>
                    <a:pt x="193" y="558"/>
                    <a:pt x="402" y="558"/>
                  </a:cubicBezTo>
                  <a:cubicBezTo>
                    <a:pt x="396" y="386"/>
                    <a:pt x="380" y="199"/>
                    <a:pt x="353" y="0"/>
                  </a:cubicBezTo>
                  <a:close/>
                </a:path>
              </a:pathLst>
            </a:custGeom>
            <a:solidFill>
              <a:srgbClr val="FF755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7" name="CustomShape 84"/>
            <p:cNvSpPr/>
            <p:nvPr/>
          </p:nvSpPr>
          <p:spPr>
            <a:xfrm>
              <a:off x="938880" y="1186560"/>
              <a:ext cx="24480" cy="29880"/>
            </a:xfrm>
            <a:custGeom>
              <a:avLst/>
              <a:gdLst/>
              <a:ahLst/>
              <a:cxnLst/>
              <a:rect l="l" t="t" r="r" b="b"/>
              <a:pathLst>
                <a:path w="225" h="276">
                  <a:moveTo>
                    <a:pt x="106" y="0"/>
                  </a:moveTo>
                  <a:cubicBezTo>
                    <a:pt x="102" y="0"/>
                    <a:pt x="99" y="0"/>
                    <a:pt x="96" y="1"/>
                  </a:cubicBezTo>
                  <a:cubicBezTo>
                    <a:pt x="38" y="8"/>
                    <a:pt x="1" y="75"/>
                    <a:pt x="10" y="150"/>
                  </a:cubicBezTo>
                  <a:cubicBezTo>
                    <a:pt x="18" y="223"/>
                    <a:pt x="67" y="276"/>
                    <a:pt x="119" y="276"/>
                  </a:cubicBezTo>
                  <a:cubicBezTo>
                    <a:pt x="123" y="276"/>
                    <a:pt x="126" y="275"/>
                    <a:pt x="130" y="275"/>
                  </a:cubicBezTo>
                  <a:cubicBezTo>
                    <a:pt x="187" y="268"/>
                    <a:pt x="224" y="201"/>
                    <a:pt x="216" y="125"/>
                  </a:cubicBezTo>
                  <a:cubicBezTo>
                    <a:pt x="207" y="53"/>
                    <a:pt x="158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8" name="CustomShape 85"/>
            <p:cNvSpPr/>
            <p:nvPr/>
          </p:nvSpPr>
          <p:spPr>
            <a:xfrm>
              <a:off x="1071000" y="1175400"/>
              <a:ext cx="24480" cy="29880"/>
            </a:xfrm>
            <a:custGeom>
              <a:avLst/>
              <a:gdLst/>
              <a:ahLst/>
              <a:cxnLst/>
              <a:rect l="l" t="t" r="r" b="b"/>
              <a:pathLst>
                <a:path w="226" h="277">
                  <a:moveTo>
                    <a:pt x="106" y="0"/>
                  </a:moveTo>
                  <a:cubicBezTo>
                    <a:pt x="102" y="0"/>
                    <a:pt x="99" y="0"/>
                    <a:pt x="95" y="1"/>
                  </a:cubicBezTo>
                  <a:cubicBezTo>
                    <a:pt x="37" y="10"/>
                    <a:pt x="0" y="77"/>
                    <a:pt x="11" y="152"/>
                  </a:cubicBezTo>
                  <a:cubicBezTo>
                    <a:pt x="19" y="222"/>
                    <a:pt x="66" y="276"/>
                    <a:pt x="119" y="276"/>
                  </a:cubicBezTo>
                  <a:cubicBezTo>
                    <a:pt x="123" y="276"/>
                    <a:pt x="127" y="276"/>
                    <a:pt x="131" y="275"/>
                  </a:cubicBezTo>
                  <a:cubicBezTo>
                    <a:pt x="189" y="269"/>
                    <a:pt x="226" y="201"/>
                    <a:pt x="215" y="125"/>
                  </a:cubicBezTo>
                  <a:cubicBezTo>
                    <a:pt x="207" y="54"/>
                    <a:pt x="159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9" name="CustomShape 86"/>
            <p:cNvSpPr/>
            <p:nvPr/>
          </p:nvSpPr>
          <p:spPr>
            <a:xfrm>
              <a:off x="912240" y="1131840"/>
              <a:ext cx="47160" cy="51840"/>
            </a:xfrm>
            <a:custGeom>
              <a:avLst/>
              <a:gdLst/>
              <a:ahLst/>
              <a:cxnLst/>
              <a:rect l="l" t="t" r="r" b="b"/>
              <a:pathLst>
                <a:path w="433" h="476">
                  <a:moveTo>
                    <a:pt x="433" y="303"/>
                  </a:moveTo>
                  <a:cubicBezTo>
                    <a:pt x="156" y="0"/>
                    <a:pt x="0" y="476"/>
                    <a:pt x="53" y="369"/>
                  </a:cubicBezTo>
                </a:path>
              </a:pathLst>
            </a:custGeom>
            <a:noFill/>
            <a:ln w="9525" cap="rnd">
              <a:solidFill>
                <a:schemeClr val="dk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0" name="CustomShape 87"/>
            <p:cNvSpPr/>
            <p:nvPr/>
          </p:nvSpPr>
          <p:spPr>
            <a:xfrm>
              <a:off x="1046520" y="1110600"/>
              <a:ext cx="47160" cy="51840"/>
            </a:xfrm>
            <a:custGeom>
              <a:avLst/>
              <a:gdLst/>
              <a:ahLst/>
              <a:cxnLst/>
              <a:rect l="l" t="t" r="r" b="b"/>
              <a:pathLst>
                <a:path w="433" h="477">
                  <a:moveTo>
                    <a:pt x="433" y="303"/>
                  </a:moveTo>
                  <a:cubicBezTo>
                    <a:pt x="156" y="1"/>
                    <a:pt x="0" y="477"/>
                    <a:pt x="53" y="370"/>
                  </a:cubicBezTo>
                </a:path>
              </a:pathLst>
            </a:custGeom>
            <a:noFill/>
            <a:ln w="9525" cap="rnd">
              <a:solidFill>
                <a:schemeClr val="dk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1" name="CustomShape 88"/>
            <p:cNvSpPr/>
            <p:nvPr/>
          </p:nvSpPr>
          <p:spPr>
            <a:xfrm>
              <a:off x="663840" y="1197360"/>
              <a:ext cx="191880" cy="146160"/>
            </a:xfrm>
            <a:custGeom>
              <a:avLst/>
              <a:gdLst/>
              <a:ahLst/>
              <a:cxnLst/>
              <a:rect l="l" t="t" r="r" b="b"/>
              <a:pathLst>
                <a:path w="1753" h="1335">
                  <a:moveTo>
                    <a:pt x="410" y="1"/>
                  </a:moveTo>
                  <a:cubicBezTo>
                    <a:pt x="163" y="1"/>
                    <a:pt x="1" y="138"/>
                    <a:pt x="16" y="529"/>
                  </a:cubicBezTo>
                  <a:cubicBezTo>
                    <a:pt x="35" y="1032"/>
                    <a:pt x="424" y="1334"/>
                    <a:pt x="828" y="1334"/>
                  </a:cubicBezTo>
                  <a:cubicBezTo>
                    <a:pt x="973" y="1334"/>
                    <a:pt x="1120" y="1295"/>
                    <a:pt x="1252" y="1212"/>
                  </a:cubicBezTo>
                  <a:cubicBezTo>
                    <a:pt x="1752" y="896"/>
                    <a:pt x="1478" y="363"/>
                    <a:pt x="1069" y="183"/>
                  </a:cubicBezTo>
                  <a:cubicBezTo>
                    <a:pt x="828" y="78"/>
                    <a:pt x="595" y="1"/>
                    <a:pt x="410" y="1"/>
                  </a:cubicBezTo>
                  <a:close/>
                </a:path>
              </a:pathLst>
            </a:custGeom>
            <a:solidFill>
              <a:srgbClr val="FF978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2" name="CustomShape 89"/>
            <p:cNvSpPr/>
            <p:nvPr/>
          </p:nvSpPr>
          <p:spPr>
            <a:xfrm>
              <a:off x="705960" y="1233720"/>
              <a:ext cx="64800" cy="68760"/>
            </a:xfrm>
            <a:custGeom>
              <a:avLst/>
              <a:gdLst/>
              <a:ahLst/>
              <a:cxnLst/>
              <a:rect l="l" t="t" r="r" b="b"/>
              <a:pathLst>
                <a:path w="595" h="631">
                  <a:moveTo>
                    <a:pt x="0" y="43"/>
                  </a:moveTo>
                  <a:cubicBezTo>
                    <a:pt x="0" y="43"/>
                    <a:pt x="595" y="0"/>
                    <a:pt x="512" y="630"/>
                  </a:cubicBezTo>
                </a:path>
              </a:pathLst>
            </a:custGeom>
            <a:noFill/>
            <a:ln w="1750" cap="rnd">
              <a:solidFill>
                <a:schemeClr val="dk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3" name="CustomShape 90"/>
            <p:cNvSpPr/>
            <p:nvPr/>
          </p:nvSpPr>
          <p:spPr>
            <a:xfrm>
              <a:off x="730800" y="1262880"/>
              <a:ext cx="25560" cy="16560"/>
            </a:xfrm>
            <a:custGeom>
              <a:avLst/>
              <a:gdLst/>
              <a:ahLst/>
              <a:cxnLst/>
              <a:rect l="l" t="t" r="r" b="b"/>
              <a:pathLst>
                <a:path w="236" h="154">
                  <a:moveTo>
                    <a:pt x="236" y="0"/>
                  </a:moveTo>
                  <a:lnTo>
                    <a:pt x="0" y="153"/>
                  </a:lnTo>
                </a:path>
              </a:pathLst>
            </a:custGeom>
            <a:noFill/>
            <a:ln w="1750" cap="rnd">
              <a:solidFill>
                <a:schemeClr val="dk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4" name="CustomShape 91"/>
            <p:cNvSpPr/>
            <p:nvPr/>
          </p:nvSpPr>
          <p:spPr>
            <a:xfrm>
              <a:off x="1020240" y="1194840"/>
              <a:ext cx="39960" cy="83520"/>
            </a:xfrm>
            <a:custGeom>
              <a:avLst/>
              <a:gdLst/>
              <a:ahLst/>
              <a:cxnLst/>
              <a:rect l="l" t="t" r="r" b="b"/>
              <a:pathLst>
                <a:path w="366" h="763">
                  <a:moveTo>
                    <a:pt x="94" y="762"/>
                  </a:moveTo>
                  <a:cubicBezTo>
                    <a:pt x="165" y="761"/>
                    <a:pt x="349" y="681"/>
                    <a:pt x="358" y="541"/>
                  </a:cubicBezTo>
                  <a:cubicBezTo>
                    <a:pt x="365" y="409"/>
                    <a:pt x="134" y="549"/>
                    <a:pt x="67" y="356"/>
                  </a:cubicBez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chemeClr val="dk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5" name="CustomShape 92"/>
            <p:cNvSpPr/>
            <p:nvPr/>
          </p:nvSpPr>
          <p:spPr>
            <a:xfrm>
              <a:off x="955440" y="1326240"/>
              <a:ext cx="118440" cy="60840"/>
            </a:xfrm>
            <a:custGeom>
              <a:avLst/>
              <a:gdLst/>
              <a:ahLst/>
              <a:cxnLst/>
              <a:rect l="l" t="t" r="r" b="b"/>
              <a:pathLst>
                <a:path w="1082" h="556">
                  <a:moveTo>
                    <a:pt x="1082" y="0"/>
                  </a:moveTo>
                  <a:lnTo>
                    <a:pt x="1082" y="0"/>
                  </a:lnTo>
                  <a:cubicBezTo>
                    <a:pt x="778" y="56"/>
                    <a:pt x="535" y="71"/>
                    <a:pt x="356" y="71"/>
                  </a:cubicBezTo>
                  <a:cubicBezTo>
                    <a:pt x="123" y="71"/>
                    <a:pt x="1" y="45"/>
                    <a:pt x="1" y="45"/>
                  </a:cubicBezTo>
                  <a:lnTo>
                    <a:pt x="1" y="45"/>
                  </a:lnTo>
                  <a:cubicBezTo>
                    <a:pt x="1" y="45"/>
                    <a:pt x="22" y="526"/>
                    <a:pt x="463" y="555"/>
                  </a:cubicBezTo>
                  <a:cubicBezTo>
                    <a:pt x="477" y="555"/>
                    <a:pt x="490" y="556"/>
                    <a:pt x="503" y="556"/>
                  </a:cubicBezTo>
                  <a:cubicBezTo>
                    <a:pt x="985" y="556"/>
                    <a:pt x="1082" y="0"/>
                    <a:pt x="1082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546" name="Group 93"/>
          <p:cNvGrpSpPr/>
          <p:nvPr/>
        </p:nvGrpSpPr>
        <p:grpSpPr>
          <a:xfrm>
            <a:off x="7319880" y="1070640"/>
            <a:ext cx="1008360" cy="820800"/>
            <a:chOff x="7319880" y="1070640"/>
            <a:chExt cx="1008360" cy="820800"/>
          </a:xfrm>
        </p:grpSpPr>
        <p:grpSp>
          <p:nvGrpSpPr>
            <p:cNvPr id="547" name="Group 94"/>
            <p:cNvGrpSpPr/>
            <p:nvPr/>
          </p:nvGrpSpPr>
          <p:grpSpPr>
            <a:xfrm>
              <a:off x="7319880" y="1070640"/>
              <a:ext cx="610920" cy="558360"/>
              <a:chOff x="7319880" y="1070640"/>
              <a:chExt cx="610920" cy="558360"/>
            </a:xfrm>
          </p:grpSpPr>
          <p:sp>
            <p:nvSpPr>
              <p:cNvPr id="548" name="CustomShape 95"/>
              <p:cNvSpPr/>
              <p:nvPr/>
            </p:nvSpPr>
            <p:spPr>
              <a:xfrm rot="20664600">
                <a:off x="7368840" y="1131480"/>
                <a:ext cx="512280" cy="436680"/>
              </a:xfrm>
              <a:custGeom>
                <a:avLst/>
                <a:gdLst/>
                <a:ahLst/>
                <a:cxnLst/>
                <a:rect l="l" t="t" r="r" b="b"/>
                <a:pathLst>
                  <a:path w="8469" h="7222">
                    <a:moveTo>
                      <a:pt x="7855" y="0"/>
                    </a:moveTo>
                    <a:cubicBezTo>
                      <a:pt x="7855" y="0"/>
                      <a:pt x="8235" y="1897"/>
                      <a:pt x="2466" y="1897"/>
                    </a:cubicBezTo>
                    <a:cubicBezTo>
                      <a:pt x="1977" y="1897"/>
                      <a:pt x="1444" y="1883"/>
                      <a:pt x="863" y="1853"/>
                    </a:cubicBezTo>
                    <a:lnTo>
                      <a:pt x="16" y="2679"/>
                    </a:lnTo>
                    <a:lnTo>
                      <a:pt x="1" y="3859"/>
                    </a:lnTo>
                    <a:lnTo>
                      <a:pt x="826" y="4709"/>
                    </a:lnTo>
                    <a:cubicBezTo>
                      <a:pt x="948" y="4704"/>
                      <a:pt x="1070" y="4703"/>
                      <a:pt x="1188" y="4701"/>
                    </a:cubicBezTo>
                    <a:lnTo>
                      <a:pt x="2270" y="7192"/>
                    </a:lnTo>
                    <a:cubicBezTo>
                      <a:pt x="2270" y="7192"/>
                      <a:pt x="2419" y="7222"/>
                      <a:pt x="2619" y="7222"/>
                    </a:cubicBezTo>
                    <a:cubicBezTo>
                      <a:pt x="2892" y="7222"/>
                      <a:pt x="3263" y="7166"/>
                      <a:pt x="3487" y="6903"/>
                    </a:cubicBezTo>
                    <a:lnTo>
                      <a:pt x="3124" y="4732"/>
                    </a:lnTo>
                    <a:lnTo>
                      <a:pt x="3124" y="4732"/>
                    </a:lnTo>
                    <a:cubicBezTo>
                      <a:pt x="8162" y="5005"/>
                      <a:pt x="7770" y="6735"/>
                      <a:pt x="7770" y="6735"/>
                    </a:cubicBezTo>
                    <a:lnTo>
                      <a:pt x="8383" y="6743"/>
                    </a:lnTo>
                    <a:lnTo>
                      <a:pt x="8469" y="5"/>
                    </a:lnTo>
                    <a:lnTo>
                      <a:pt x="7855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49" name="CustomShape 96"/>
              <p:cNvSpPr/>
              <p:nvPr/>
            </p:nvSpPr>
            <p:spPr>
              <a:xfrm rot="20664600">
                <a:off x="7369920" y="1288080"/>
                <a:ext cx="186840" cy="173520"/>
              </a:xfrm>
              <a:custGeom>
                <a:avLst/>
                <a:gdLst/>
                <a:ahLst/>
                <a:cxnLst/>
                <a:rect l="l" t="t" r="r" b="b"/>
                <a:pathLst>
                  <a:path w="3092" h="2875">
                    <a:moveTo>
                      <a:pt x="863" y="0"/>
                    </a:moveTo>
                    <a:lnTo>
                      <a:pt x="16" y="826"/>
                    </a:lnTo>
                    <a:lnTo>
                      <a:pt x="1" y="2006"/>
                    </a:lnTo>
                    <a:lnTo>
                      <a:pt x="826" y="2856"/>
                    </a:lnTo>
                    <a:cubicBezTo>
                      <a:pt x="1133" y="2848"/>
                      <a:pt x="1426" y="2844"/>
                      <a:pt x="1706" y="2844"/>
                    </a:cubicBezTo>
                    <a:cubicBezTo>
                      <a:pt x="2193" y="2844"/>
                      <a:pt x="2641" y="2855"/>
                      <a:pt x="3055" y="2875"/>
                    </a:cubicBezTo>
                    <a:lnTo>
                      <a:pt x="3092" y="35"/>
                    </a:lnTo>
                    <a:lnTo>
                      <a:pt x="3092" y="35"/>
                    </a:lnTo>
                    <a:cubicBezTo>
                      <a:pt x="2889" y="40"/>
                      <a:pt x="2679" y="43"/>
                      <a:pt x="2459" y="43"/>
                    </a:cubicBezTo>
                    <a:cubicBezTo>
                      <a:pt x="1972" y="43"/>
                      <a:pt x="1442" y="29"/>
                      <a:pt x="8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0" name="CustomShape 97"/>
              <p:cNvSpPr/>
              <p:nvPr/>
            </p:nvSpPr>
            <p:spPr>
              <a:xfrm rot="20664600">
                <a:off x="7827120" y="1068480"/>
                <a:ext cx="42120" cy="40788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6746">
                    <a:moveTo>
                      <a:pt x="87" y="0"/>
                    </a:moveTo>
                    <a:cubicBezTo>
                      <a:pt x="84" y="3"/>
                      <a:pt x="96" y="67"/>
                      <a:pt x="82" y="171"/>
                    </a:cubicBezTo>
                    <a:lnTo>
                      <a:pt x="2" y="6571"/>
                    </a:lnTo>
                    <a:cubicBezTo>
                      <a:pt x="16" y="6676"/>
                      <a:pt x="1" y="6738"/>
                      <a:pt x="1" y="6738"/>
                    </a:cubicBezTo>
                    <a:lnTo>
                      <a:pt x="615" y="6746"/>
                    </a:lnTo>
                    <a:lnTo>
                      <a:pt x="699" y="8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551" name="CustomShape 98"/>
            <p:cNvSpPr/>
            <p:nvPr/>
          </p:nvSpPr>
          <p:spPr>
            <a:xfrm>
              <a:off x="8183520" y="1746720"/>
              <a:ext cx="144720" cy="144720"/>
            </a:xfrm>
            <a:custGeom>
              <a:avLst/>
              <a:gdLst/>
              <a:ahLst/>
              <a:cxnLst/>
              <a:rect l="l" t="t" r="r" b="b"/>
              <a:pathLst>
                <a:path w="3762" h="3760">
                  <a:moveTo>
                    <a:pt x="1884" y="0"/>
                  </a:moveTo>
                  <a:cubicBezTo>
                    <a:pt x="1883" y="0"/>
                    <a:pt x="1882" y="0"/>
                    <a:pt x="1881" y="0"/>
                  </a:cubicBezTo>
                  <a:cubicBezTo>
                    <a:pt x="842" y="0"/>
                    <a:pt x="0" y="842"/>
                    <a:pt x="0" y="1880"/>
                  </a:cubicBezTo>
                  <a:cubicBezTo>
                    <a:pt x="0" y="2919"/>
                    <a:pt x="844" y="3760"/>
                    <a:pt x="1881" y="3760"/>
                  </a:cubicBezTo>
                  <a:cubicBezTo>
                    <a:pt x="2919" y="3760"/>
                    <a:pt x="3761" y="2918"/>
                    <a:pt x="3761" y="1880"/>
                  </a:cubicBezTo>
                  <a:cubicBezTo>
                    <a:pt x="3761" y="843"/>
                    <a:pt x="2920" y="0"/>
                    <a:pt x="1884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552" name="Group 99"/>
          <p:cNvGrpSpPr/>
          <p:nvPr/>
        </p:nvGrpSpPr>
        <p:grpSpPr>
          <a:xfrm>
            <a:off x="5984050" y="3170880"/>
            <a:ext cx="1986710" cy="2172240"/>
            <a:chOff x="5487480" y="2882520"/>
            <a:chExt cx="2483280" cy="2460600"/>
          </a:xfrm>
        </p:grpSpPr>
        <p:sp>
          <p:nvSpPr>
            <p:cNvPr id="553" name="CustomShape 100"/>
            <p:cNvSpPr/>
            <p:nvPr/>
          </p:nvSpPr>
          <p:spPr>
            <a:xfrm>
              <a:off x="6213600" y="2882520"/>
              <a:ext cx="1127880" cy="1012680"/>
            </a:xfrm>
            <a:custGeom>
              <a:avLst/>
              <a:gdLst/>
              <a:ahLst/>
              <a:cxnLst/>
              <a:rect l="l" t="t" r="r" b="b"/>
              <a:pathLst>
                <a:path w="17264" h="11425">
                  <a:moveTo>
                    <a:pt x="6419" y="1"/>
                  </a:moveTo>
                  <a:cubicBezTo>
                    <a:pt x="5139" y="1"/>
                    <a:pt x="4100" y="1322"/>
                    <a:pt x="3935" y="2311"/>
                  </a:cubicBezTo>
                  <a:cubicBezTo>
                    <a:pt x="3755" y="3394"/>
                    <a:pt x="2743" y="3214"/>
                    <a:pt x="2166" y="4261"/>
                  </a:cubicBezTo>
                  <a:cubicBezTo>
                    <a:pt x="1588" y="5307"/>
                    <a:pt x="2528" y="6173"/>
                    <a:pt x="1409" y="6787"/>
                  </a:cubicBezTo>
                  <a:cubicBezTo>
                    <a:pt x="289" y="7399"/>
                    <a:pt x="0" y="8664"/>
                    <a:pt x="0" y="8664"/>
                  </a:cubicBezTo>
                  <a:cubicBezTo>
                    <a:pt x="1716" y="10522"/>
                    <a:pt x="5219" y="11425"/>
                    <a:pt x="8688" y="11425"/>
                  </a:cubicBezTo>
                  <a:cubicBezTo>
                    <a:pt x="12225" y="11425"/>
                    <a:pt x="15726" y="10486"/>
                    <a:pt x="17262" y="8664"/>
                  </a:cubicBezTo>
                  <a:cubicBezTo>
                    <a:pt x="17264" y="8664"/>
                    <a:pt x="16974" y="7399"/>
                    <a:pt x="15855" y="6787"/>
                  </a:cubicBezTo>
                  <a:cubicBezTo>
                    <a:pt x="14736" y="6173"/>
                    <a:pt x="15676" y="5307"/>
                    <a:pt x="15098" y="4261"/>
                  </a:cubicBezTo>
                  <a:cubicBezTo>
                    <a:pt x="14519" y="3214"/>
                    <a:pt x="13510" y="3395"/>
                    <a:pt x="13329" y="2311"/>
                  </a:cubicBezTo>
                  <a:cubicBezTo>
                    <a:pt x="13165" y="1322"/>
                    <a:pt x="12125" y="1"/>
                    <a:pt x="10846" y="1"/>
                  </a:cubicBezTo>
                  <a:cubicBezTo>
                    <a:pt x="10725" y="1"/>
                    <a:pt x="10603" y="12"/>
                    <a:pt x="10478" y="37"/>
                  </a:cubicBezTo>
                  <a:cubicBezTo>
                    <a:pt x="9396" y="254"/>
                    <a:pt x="8842" y="553"/>
                    <a:pt x="8633" y="688"/>
                  </a:cubicBezTo>
                  <a:cubicBezTo>
                    <a:pt x="8422" y="553"/>
                    <a:pt x="7869" y="254"/>
                    <a:pt x="6787" y="37"/>
                  </a:cubicBezTo>
                  <a:cubicBezTo>
                    <a:pt x="6662" y="12"/>
                    <a:pt x="6540" y="1"/>
                    <a:pt x="6419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4" name="CustomShape 101"/>
            <p:cNvSpPr/>
            <p:nvPr/>
          </p:nvSpPr>
          <p:spPr>
            <a:xfrm>
              <a:off x="5810400" y="3608280"/>
              <a:ext cx="1945440" cy="1584360"/>
            </a:xfrm>
            <a:custGeom>
              <a:avLst/>
              <a:gdLst/>
              <a:ahLst/>
              <a:cxnLst/>
              <a:rect l="l" t="t" r="r" b="b"/>
              <a:pathLst>
                <a:path w="29776" h="24251">
                  <a:moveTo>
                    <a:pt x="12484" y="0"/>
                  </a:moveTo>
                  <a:cubicBezTo>
                    <a:pt x="12484" y="0"/>
                    <a:pt x="9168" y="1409"/>
                    <a:pt x="6461" y="2236"/>
                  </a:cubicBezTo>
                  <a:cubicBezTo>
                    <a:pt x="3752" y="3065"/>
                    <a:pt x="2888" y="5665"/>
                    <a:pt x="2381" y="7290"/>
                  </a:cubicBezTo>
                  <a:cubicBezTo>
                    <a:pt x="1876" y="8913"/>
                    <a:pt x="0" y="12558"/>
                    <a:pt x="0" y="12558"/>
                  </a:cubicBezTo>
                  <a:lnTo>
                    <a:pt x="5774" y="13678"/>
                  </a:lnTo>
                  <a:cubicBezTo>
                    <a:pt x="5774" y="13678"/>
                    <a:pt x="4583" y="22122"/>
                    <a:pt x="4583" y="24251"/>
                  </a:cubicBezTo>
                  <a:lnTo>
                    <a:pt x="25187" y="24251"/>
                  </a:lnTo>
                  <a:cubicBezTo>
                    <a:pt x="25187" y="22122"/>
                    <a:pt x="23997" y="13678"/>
                    <a:pt x="23997" y="13678"/>
                  </a:cubicBezTo>
                  <a:lnTo>
                    <a:pt x="29776" y="12560"/>
                  </a:lnTo>
                  <a:cubicBezTo>
                    <a:pt x="29776" y="12560"/>
                    <a:pt x="27899" y="8914"/>
                    <a:pt x="27395" y="7291"/>
                  </a:cubicBezTo>
                  <a:cubicBezTo>
                    <a:pt x="26889" y="5668"/>
                    <a:pt x="26023" y="3068"/>
                    <a:pt x="23316" y="2239"/>
                  </a:cubicBezTo>
                  <a:cubicBezTo>
                    <a:pt x="20609" y="1409"/>
                    <a:pt x="17292" y="0"/>
                    <a:pt x="17292" y="0"/>
                  </a:cubicBezTo>
                  <a:lnTo>
                    <a:pt x="14889" y="103"/>
                  </a:lnTo>
                  <a:lnTo>
                    <a:pt x="12484" y="0"/>
                  </a:ln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5" name="CustomShape 102"/>
            <p:cNvSpPr/>
            <p:nvPr/>
          </p:nvSpPr>
          <p:spPr>
            <a:xfrm>
              <a:off x="6109920" y="4765680"/>
              <a:ext cx="347760" cy="427320"/>
            </a:xfrm>
            <a:custGeom>
              <a:avLst/>
              <a:gdLst/>
              <a:ahLst/>
              <a:cxnLst/>
              <a:rect l="l" t="t" r="r" b="b"/>
              <a:pathLst>
                <a:path w="5325" h="6542">
                  <a:moveTo>
                    <a:pt x="653" y="0"/>
                  </a:moveTo>
                  <a:cubicBezTo>
                    <a:pt x="339" y="2485"/>
                    <a:pt x="1" y="5408"/>
                    <a:pt x="1" y="6541"/>
                  </a:cubicBezTo>
                  <a:lnTo>
                    <a:pt x="2958" y="6541"/>
                  </a:lnTo>
                  <a:cubicBezTo>
                    <a:pt x="4227" y="5008"/>
                    <a:pt x="5325" y="460"/>
                    <a:pt x="5325" y="460"/>
                  </a:cubicBezTo>
                  <a:lnTo>
                    <a:pt x="653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6" name="CustomShape 103"/>
            <p:cNvSpPr/>
            <p:nvPr/>
          </p:nvSpPr>
          <p:spPr>
            <a:xfrm>
              <a:off x="6187680" y="4211640"/>
              <a:ext cx="57240" cy="290160"/>
            </a:xfrm>
            <a:custGeom>
              <a:avLst/>
              <a:gdLst/>
              <a:ahLst/>
              <a:cxnLst/>
              <a:rect l="l" t="t" r="r" b="b"/>
              <a:pathLst>
                <a:path w="882" h="4445">
                  <a:moveTo>
                    <a:pt x="1" y="4445"/>
                  </a:moveTo>
                  <a:lnTo>
                    <a:pt x="881" y="0"/>
                  </a:lnTo>
                </a:path>
              </a:pathLst>
            </a:custGeom>
            <a:noFill/>
            <a:ln w="5400" cap="rnd">
              <a:solidFill>
                <a:schemeClr val="dk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7" name="CustomShape 104"/>
            <p:cNvSpPr/>
            <p:nvPr/>
          </p:nvSpPr>
          <p:spPr>
            <a:xfrm>
              <a:off x="6506640" y="4664880"/>
              <a:ext cx="77040" cy="37440"/>
            </a:xfrm>
            <a:custGeom>
              <a:avLst/>
              <a:gdLst/>
              <a:ahLst/>
              <a:cxnLst/>
              <a:rect l="l" t="t" r="r" b="b"/>
              <a:pathLst>
                <a:path w="1183" h="579">
                  <a:moveTo>
                    <a:pt x="1182" y="578"/>
                  </a:moveTo>
                  <a:lnTo>
                    <a:pt x="1" y="0"/>
                  </a:lnTo>
                </a:path>
              </a:pathLst>
            </a:custGeom>
            <a:noFill/>
            <a:ln w="5400" cap="rnd">
              <a:solidFill>
                <a:schemeClr val="dk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8" name="CustomShape 105"/>
            <p:cNvSpPr/>
            <p:nvPr/>
          </p:nvSpPr>
          <p:spPr>
            <a:xfrm>
              <a:off x="6545520" y="4581720"/>
              <a:ext cx="165600" cy="79200"/>
            </a:xfrm>
            <a:custGeom>
              <a:avLst/>
              <a:gdLst/>
              <a:ahLst/>
              <a:cxnLst/>
              <a:rect l="l" t="t" r="r" b="b"/>
              <a:pathLst>
                <a:path w="2542" h="1219">
                  <a:moveTo>
                    <a:pt x="2541" y="1219"/>
                  </a:moveTo>
                  <a:cubicBezTo>
                    <a:pt x="2541" y="1219"/>
                    <a:pt x="402" y="353"/>
                    <a:pt x="0" y="0"/>
                  </a:cubicBezTo>
                </a:path>
              </a:pathLst>
            </a:custGeom>
            <a:noFill/>
            <a:ln w="5400" cap="rnd">
              <a:solidFill>
                <a:schemeClr val="dk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9" name="CustomShape 106"/>
            <p:cNvSpPr/>
            <p:nvPr/>
          </p:nvSpPr>
          <p:spPr>
            <a:xfrm>
              <a:off x="6361920" y="4765680"/>
              <a:ext cx="48600" cy="24840"/>
            </a:xfrm>
            <a:custGeom>
              <a:avLst/>
              <a:gdLst/>
              <a:ahLst/>
              <a:cxnLst/>
              <a:rect l="l" t="t" r="r" b="b"/>
              <a:pathLst>
                <a:path w="750" h="388">
                  <a:moveTo>
                    <a:pt x="750" y="387"/>
                  </a:moveTo>
                  <a:cubicBezTo>
                    <a:pt x="750" y="387"/>
                    <a:pt x="108" y="297"/>
                    <a:pt x="1" y="0"/>
                  </a:cubicBezTo>
                </a:path>
              </a:pathLst>
            </a:custGeom>
            <a:noFill/>
            <a:ln w="5400" cap="rnd">
              <a:solidFill>
                <a:schemeClr val="dk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0" name="CustomShape 107"/>
            <p:cNvSpPr/>
            <p:nvPr/>
          </p:nvSpPr>
          <p:spPr>
            <a:xfrm>
              <a:off x="7361640" y="4434840"/>
              <a:ext cx="545040" cy="663480"/>
            </a:xfrm>
            <a:custGeom>
              <a:avLst/>
              <a:gdLst/>
              <a:ahLst/>
              <a:cxnLst/>
              <a:rect l="l" t="t" r="r" b="b"/>
              <a:pathLst>
                <a:path w="8347" h="10160">
                  <a:moveTo>
                    <a:pt x="5572" y="1"/>
                  </a:moveTo>
                  <a:lnTo>
                    <a:pt x="0" y="1030"/>
                  </a:lnTo>
                  <a:lnTo>
                    <a:pt x="368" y="2856"/>
                  </a:lnTo>
                  <a:cubicBezTo>
                    <a:pt x="628" y="6864"/>
                    <a:pt x="2656" y="10160"/>
                    <a:pt x="4642" y="10160"/>
                  </a:cubicBezTo>
                  <a:cubicBezTo>
                    <a:pt x="5117" y="10160"/>
                    <a:pt x="5590" y="9972"/>
                    <a:pt x="6036" y="9560"/>
                  </a:cubicBezTo>
                  <a:cubicBezTo>
                    <a:pt x="8347" y="7425"/>
                    <a:pt x="5572" y="1"/>
                    <a:pt x="5572" y="1"/>
                  </a:cubicBezTo>
                  <a:close/>
                </a:path>
              </a:pathLst>
            </a:custGeom>
            <a:solidFill>
              <a:srgbClr val="502C06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1" name="CustomShape 108"/>
            <p:cNvSpPr/>
            <p:nvPr/>
          </p:nvSpPr>
          <p:spPr>
            <a:xfrm>
              <a:off x="6560280" y="4318200"/>
              <a:ext cx="579960" cy="329760"/>
            </a:xfrm>
            <a:custGeom>
              <a:avLst/>
              <a:gdLst/>
              <a:ahLst/>
              <a:cxnLst/>
              <a:rect l="l" t="t" r="r" b="b"/>
              <a:pathLst>
                <a:path w="8880" h="5054">
                  <a:moveTo>
                    <a:pt x="542" y="1"/>
                  </a:moveTo>
                  <a:cubicBezTo>
                    <a:pt x="244" y="1"/>
                    <a:pt x="1" y="244"/>
                    <a:pt x="1" y="542"/>
                  </a:cubicBezTo>
                  <a:lnTo>
                    <a:pt x="1" y="4512"/>
                  </a:lnTo>
                  <a:cubicBezTo>
                    <a:pt x="1" y="4810"/>
                    <a:pt x="244" y="5053"/>
                    <a:pt x="542" y="5053"/>
                  </a:cubicBezTo>
                  <a:lnTo>
                    <a:pt x="8338" y="5053"/>
                  </a:lnTo>
                  <a:cubicBezTo>
                    <a:pt x="8636" y="5053"/>
                    <a:pt x="8879" y="4810"/>
                    <a:pt x="8879" y="4512"/>
                  </a:cubicBezTo>
                  <a:lnTo>
                    <a:pt x="8879" y="542"/>
                  </a:lnTo>
                  <a:cubicBezTo>
                    <a:pt x="8879" y="244"/>
                    <a:pt x="8636" y="1"/>
                    <a:pt x="8338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2" name="CustomShape 109"/>
            <p:cNvSpPr/>
            <p:nvPr/>
          </p:nvSpPr>
          <p:spPr>
            <a:xfrm>
              <a:off x="6560280" y="4318200"/>
              <a:ext cx="579960" cy="70560"/>
            </a:xfrm>
            <a:custGeom>
              <a:avLst/>
              <a:gdLst/>
              <a:ahLst/>
              <a:cxnLst/>
              <a:rect l="l" t="t" r="r" b="b"/>
              <a:pathLst>
                <a:path w="8880" h="1083">
                  <a:moveTo>
                    <a:pt x="542" y="0"/>
                  </a:moveTo>
                  <a:cubicBezTo>
                    <a:pt x="244" y="0"/>
                    <a:pt x="1" y="243"/>
                    <a:pt x="1" y="541"/>
                  </a:cubicBezTo>
                  <a:lnTo>
                    <a:pt x="1" y="1083"/>
                  </a:lnTo>
                  <a:cubicBezTo>
                    <a:pt x="1" y="785"/>
                    <a:pt x="244" y="541"/>
                    <a:pt x="542" y="541"/>
                  </a:cubicBezTo>
                  <a:lnTo>
                    <a:pt x="8338" y="541"/>
                  </a:lnTo>
                  <a:cubicBezTo>
                    <a:pt x="8636" y="541"/>
                    <a:pt x="8879" y="785"/>
                    <a:pt x="8879" y="1083"/>
                  </a:cubicBezTo>
                  <a:lnTo>
                    <a:pt x="8879" y="541"/>
                  </a:lnTo>
                  <a:cubicBezTo>
                    <a:pt x="8879" y="243"/>
                    <a:pt x="8636" y="0"/>
                    <a:pt x="8338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3" name="CustomShape 110"/>
            <p:cNvSpPr/>
            <p:nvPr/>
          </p:nvSpPr>
          <p:spPr>
            <a:xfrm>
              <a:off x="7055280" y="4389120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705" h="705">
                  <a:moveTo>
                    <a:pt x="705" y="353"/>
                  </a:moveTo>
                  <a:cubicBezTo>
                    <a:pt x="705" y="547"/>
                    <a:pt x="547" y="704"/>
                    <a:pt x="352" y="704"/>
                  </a:cubicBezTo>
                  <a:cubicBezTo>
                    <a:pt x="158" y="704"/>
                    <a:pt x="0" y="547"/>
                    <a:pt x="0" y="353"/>
                  </a:cubicBezTo>
                  <a:cubicBezTo>
                    <a:pt x="0" y="159"/>
                    <a:pt x="158" y="0"/>
                    <a:pt x="352" y="0"/>
                  </a:cubicBezTo>
                  <a:cubicBezTo>
                    <a:pt x="547" y="0"/>
                    <a:pt x="705" y="159"/>
                    <a:pt x="705" y="353"/>
                  </a:cubicBezTo>
                  <a:close/>
                </a:path>
              </a:pathLst>
            </a:custGeom>
            <a:noFill/>
            <a:ln w="2700">
              <a:solidFill>
                <a:schemeClr val="lt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4" name="CustomShape 111"/>
            <p:cNvSpPr/>
            <p:nvPr/>
          </p:nvSpPr>
          <p:spPr>
            <a:xfrm>
              <a:off x="7207920" y="4275000"/>
              <a:ext cx="762840" cy="870480"/>
            </a:xfrm>
            <a:custGeom>
              <a:avLst/>
              <a:gdLst/>
              <a:ahLst/>
              <a:cxnLst/>
              <a:rect l="l" t="t" r="r" b="b"/>
              <a:pathLst>
                <a:path w="11681" h="13326">
                  <a:moveTo>
                    <a:pt x="2847" y="1"/>
                  </a:moveTo>
                  <a:lnTo>
                    <a:pt x="276" y="1333"/>
                  </a:lnTo>
                  <a:cubicBezTo>
                    <a:pt x="0" y="2363"/>
                    <a:pt x="1283" y="13326"/>
                    <a:pt x="5670" y="13326"/>
                  </a:cubicBezTo>
                  <a:cubicBezTo>
                    <a:pt x="5926" y="13326"/>
                    <a:pt x="6193" y="13289"/>
                    <a:pt x="6471" y="13209"/>
                  </a:cubicBezTo>
                  <a:cubicBezTo>
                    <a:pt x="11681" y="11727"/>
                    <a:pt x="7220" y="5123"/>
                    <a:pt x="5235" y="3215"/>
                  </a:cubicBezTo>
                  <a:cubicBezTo>
                    <a:pt x="3520" y="1565"/>
                    <a:pt x="2847" y="1"/>
                    <a:pt x="2847" y="1"/>
                  </a:cubicBezTo>
                  <a:close/>
                </a:path>
              </a:pathLst>
            </a:custGeom>
            <a:solidFill>
              <a:srgbClr val="783F0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5" name="CustomShape 112"/>
            <p:cNvSpPr/>
            <p:nvPr/>
          </p:nvSpPr>
          <p:spPr>
            <a:xfrm>
              <a:off x="7019640" y="3882240"/>
              <a:ext cx="300960" cy="199080"/>
            </a:xfrm>
            <a:custGeom>
              <a:avLst/>
              <a:gdLst/>
              <a:ahLst/>
              <a:cxnLst/>
              <a:rect l="l" t="t" r="r" b="b"/>
              <a:pathLst>
                <a:path w="4609" h="3051">
                  <a:moveTo>
                    <a:pt x="1296" y="0"/>
                  </a:moveTo>
                  <a:cubicBezTo>
                    <a:pt x="591" y="0"/>
                    <a:pt x="0" y="84"/>
                    <a:pt x="89" y="344"/>
                  </a:cubicBezTo>
                  <a:cubicBezTo>
                    <a:pt x="224" y="741"/>
                    <a:pt x="873" y="1053"/>
                    <a:pt x="1587" y="1053"/>
                  </a:cubicBezTo>
                  <a:cubicBezTo>
                    <a:pt x="1693" y="1053"/>
                    <a:pt x="1801" y="1046"/>
                    <a:pt x="1909" y="1032"/>
                  </a:cubicBezTo>
                  <a:lnTo>
                    <a:pt x="2606" y="1009"/>
                  </a:lnTo>
                  <a:lnTo>
                    <a:pt x="3642" y="3051"/>
                  </a:lnTo>
                  <a:lnTo>
                    <a:pt x="4609" y="2573"/>
                  </a:lnTo>
                  <a:cubicBezTo>
                    <a:pt x="4609" y="2573"/>
                    <a:pt x="3817" y="237"/>
                    <a:pt x="2845" y="105"/>
                  </a:cubicBezTo>
                  <a:cubicBezTo>
                    <a:pt x="2426" y="48"/>
                    <a:pt x="1828" y="0"/>
                    <a:pt x="1296" y="0"/>
                  </a:cubicBezTo>
                  <a:close/>
                </a:path>
              </a:pathLst>
            </a:custGeom>
            <a:solidFill>
              <a:srgbClr val="502C06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6" name="CustomShape 113"/>
            <p:cNvSpPr/>
            <p:nvPr/>
          </p:nvSpPr>
          <p:spPr>
            <a:xfrm>
              <a:off x="6959160" y="3942000"/>
              <a:ext cx="538200" cy="458640"/>
            </a:xfrm>
            <a:custGeom>
              <a:avLst/>
              <a:gdLst/>
              <a:ahLst/>
              <a:cxnLst/>
              <a:rect l="l" t="t" r="r" b="b"/>
              <a:pathLst>
                <a:path w="8243" h="7021">
                  <a:moveTo>
                    <a:pt x="5782" y="0"/>
                  </a:moveTo>
                  <a:cubicBezTo>
                    <a:pt x="5755" y="0"/>
                    <a:pt x="5726" y="3"/>
                    <a:pt x="5694" y="9"/>
                  </a:cubicBezTo>
                  <a:cubicBezTo>
                    <a:pt x="4958" y="145"/>
                    <a:pt x="3484" y="1703"/>
                    <a:pt x="3632" y="2233"/>
                  </a:cubicBezTo>
                  <a:cubicBezTo>
                    <a:pt x="3781" y="2760"/>
                    <a:pt x="4245" y="3433"/>
                    <a:pt x="4245" y="3433"/>
                  </a:cubicBezTo>
                  <a:lnTo>
                    <a:pt x="3475" y="4204"/>
                  </a:lnTo>
                  <a:cubicBezTo>
                    <a:pt x="3475" y="4204"/>
                    <a:pt x="2428" y="3269"/>
                    <a:pt x="1474" y="3269"/>
                  </a:cubicBezTo>
                  <a:cubicBezTo>
                    <a:pt x="1325" y="3269"/>
                    <a:pt x="1178" y="3291"/>
                    <a:pt x="1038" y="3344"/>
                  </a:cubicBezTo>
                  <a:cubicBezTo>
                    <a:pt x="0" y="3734"/>
                    <a:pt x="1589" y="4038"/>
                    <a:pt x="1846" y="4400"/>
                  </a:cubicBezTo>
                  <a:cubicBezTo>
                    <a:pt x="2105" y="4762"/>
                    <a:pt x="2792" y="6615"/>
                    <a:pt x="3674" y="6778"/>
                  </a:cubicBezTo>
                  <a:cubicBezTo>
                    <a:pt x="3947" y="6828"/>
                    <a:pt x="4336" y="6904"/>
                    <a:pt x="4744" y="6984"/>
                  </a:cubicBezTo>
                  <a:cubicBezTo>
                    <a:pt x="4872" y="7009"/>
                    <a:pt x="4998" y="7021"/>
                    <a:pt x="5123" y="7021"/>
                  </a:cubicBezTo>
                  <a:cubicBezTo>
                    <a:pt x="6043" y="7021"/>
                    <a:pt x="6861" y="6369"/>
                    <a:pt x="7035" y="5432"/>
                  </a:cubicBezTo>
                  <a:lnTo>
                    <a:pt x="7152" y="4808"/>
                  </a:lnTo>
                  <a:cubicBezTo>
                    <a:pt x="7152" y="4808"/>
                    <a:pt x="7869" y="3808"/>
                    <a:pt x="7940" y="3186"/>
                  </a:cubicBezTo>
                  <a:cubicBezTo>
                    <a:pt x="8013" y="2563"/>
                    <a:pt x="8243" y="1628"/>
                    <a:pt x="7762" y="1362"/>
                  </a:cubicBezTo>
                  <a:cubicBezTo>
                    <a:pt x="7394" y="1157"/>
                    <a:pt x="7199" y="1133"/>
                    <a:pt x="7129" y="1133"/>
                  </a:cubicBezTo>
                  <a:cubicBezTo>
                    <a:pt x="7108" y="1133"/>
                    <a:pt x="7098" y="1136"/>
                    <a:pt x="7098" y="1136"/>
                  </a:cubicBezTo>
                  <a:cubicBezTo>
                    <a:pt x="7098" y="1136"/>
                    <a:pt x="7004" y="352"/>
                    <a:pt x="6532" y="352"/>
                  </a:cubicBezTo>
                  <a:cubicBezTo>
                    <a:pt x="6501" y="352"/>
                    <a:pt x="6469" y="355"/>
                    <a:pt x="6436" y="362"/>
                  </a:cubicBezTo>
                  <a:lnTo>
                    <a:pt x="6158" y="425"/>
                  </a:lnTo>
                  <a:cubicBezTo>
                    <a:pt x="6158" y="425"/>
                    <a:pt x="6125" y="0"/>
                    <a:pt x="5782" y="0"/>
                  </a:cubicBezTo>
                  <a:close/>
                </a:path>
              </a:pathLst>
            </a:custGeom>
            <a:solidFill>
              <a:srgbClr val="783F0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7" name="CustomShape 114"/>
            <p:cNvSpPr/>
            <p:nvPr/>
          </p:nvSpPr>
          <p:spPr>
            <a:xfrm>
              <a:off x="7327080" y="4016160"/>
              <a:ext cx="114120" cy="221760"/>
            </a:xfrm>
            <a:custGeom>
              <a:avLst/>
              <a:gdLst/>
              <a:ahLst/>
              <a:cxnLst/>
              <a:rect l="l" t="t" r="r" b="b"/>
              <a:pathLst>
                <a:path w="1752" h="3397">
                  <a:moveTo>
                    <a:pt x="1474" y="1"/>
                  </a:moveTo>
                  <a:lnTo>
                    <a:pt x="54" y="1916"/>
                  </a:lnTo>
                  <a:cubicBezTo>
                    <a:pt x="54" y="1916"/>
                    <a:pt x="0" y="2945"/>
                    <a:pt x="252" y="3108"/>
                  </a:cubicBezTo>
                  <a:cubicBezTo>
                    <a:pt x="504" y="3271"/>
                    <a:pt x="939" y="3397"/>
                    <a:pt x="1010" y="3108"/>
                  </a:cubicBezTo>
                  <a:cubicBezTo>
                    <a:pt x="1082" y="2819"/>
                    <a:pt x="1173" y="2187"/>
                    <a:pt x="1173" y="2187"/>
                  </a:cubicBezTo>
                  <a:lnTo>
                    <a:pt x="1751" y="1520"/>
                  </a:lnTo>
                </a:path>
              </a:pathLst>
            </a:custGeom>
            <a:noFill/>
            <a:ln w="5400" cap="rnd">
              <a:solidFill>
                <a:schemeClr val="dk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8" name="CustomShape 115"/>
            <p:cNvSpPr/>
            <p:nvPr/>
          </p:nvSpPr>
          <p:spPr>
            <a:xfrm>
              <a:off x="7403400" y="4159080"/>
              <a:ext cx="22320" cy="35280"/>
            </a:xfrm>
            <a:custGeom>
              <a:avLst/>
              <a:gdLst/>
              <a:ahLst/>
              <a:cxnLst/>
              <a:rect l="l" t="t" r="r" b="b"/>
              <a:pathLst>
                <a:path w="345" h="544">
                  <a:moveTo>
                    <a:pt x="1" y="1"/>
                  </a:moveTo>
                  <a:lnTo>
                    <a:pt x="345" y="543"/>
                  </a:lnTo>
                </a:path>
              </a:pathLst>
            </a:custGeom>
            <a:noFill/>
            <a:ln w="5400" cap="rnd">
              <a:solidFill>
                <a:schemeClr val="dk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9" name="CustomShape 116"/>
            <p:cNvSpPr/>
            <p:nvPr/>
          </p:nvSpPr>
          <p:spPr>
            <a:xfrm>
              <a:off x="7250400" y="3969720"/>
              <a:ext cx="111240" cy="241560"/>
            </a:xfrm>
            <a:custGeom>
              <a:avLst/>
              <a:gdLst/>
              <a:ahLst/>
              <a:cxnLst/>
              <a:rect l="l" t="t" r="r" b="b"/>
              <a:pathLst>
                <a:path w="1707" h="3702">
                  <a:moveTo>
                    <a:pt x="1336" y="3701"/>
                  </a:moveTo>
                  <a:cubicBezTo>
                    <a:pt x="1336" y="3701"/>
                    <a:pt x="577" y="3634"/>
                    <a:pt x="343" y="3166"/>
                  </a:cubicBezTo>
                  <a:cubicBezTo>
                    <a:pt x="107" y="2697"/>
                    <a:pt x="1" y="1964"/>
                    <a:pt x="199" y="1707"/>
                  </a:cubicBezTo>
                  <a:cubicBezTo>
                    <a:pt x="398" y="1452"/>
                    <a:pt x="1707" y="1"/>
                    <a:pt x="1707" y="1"/>
                  </a:cubicBezTo>
                </a:path>
              </a:pathLst>
            </a:custGeom>
            <a:noFill/>
            <a:ln w="5400" cap="rnd">
              <a:solidFill>
                <a:schemeClr val="dk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0" name="CustomShape 117"/>
            <p:cNvSpPr/>
            <p:nvPr/>
          </p:nvSpPr>
          <p:spPr>
            <a:xfrm>
              <a:off x="7236720" y="4166280"/>
              <a:ext cx="44280" cy="28440"/>
            </a:xfrm>
            <a:custGeom>
              <a:avLst/>
              <a:gdLst/>
              <a:ahLst/>
              <a:cxnLst/>
              <a:rect l="l" t="t" r="r" b="b"/>
              <a:pathLst>
                <a:path w="681" h="442">
                  <a:moveTo>
                    <a:pt x="0" y="1"/>
                  </a:moveTo>
                  <a:cubicBezTo>
                    <a:pt x="0" y="1"/>
                    <a:pt x="322" y="441"/>
                    <a:pt x="681" y="336"/>
                  </a:cubicBezTo>
                </a:path>
              </a:pathLst>
            </a:custGeom>
            <a:noFill/>
            <a:ln w="5400" cap="rnd">
              <a:solidFill>
                <a:schemeClr val="dk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1" name="CustomShape 118"/>
            <p:cNvSpPr/>
            <p:nvPr/>
          </p:nvSpPr>
          <p:spPr>
            <a:xfrm>
              <a:off x="7186320" y="4216680"/>
              <a:ext cx="72000" cy="88200"/>
            </a:xfrm>
            <a:custGeom>
              <a:avLst/>
              <a:gdLst/>
              <a:ahLst/>
              <a:cxnLst/>
              <a:rect l="l" t="t" r="r" b="b"/>
              <a:pathLst>
                <a:path w="1110" h="1354">
                  <a:moveTo>
                    <a:pt x="1" y="0"/>
                  </a:moveTo>
                  <a:cubicBezTo>
                    <a:pt x="1" y="0"/>
                    <a:pt x="972" y="417"/>
                    <a:pt x="1110" y="1354"/>
                  </a:cubicBezTo>
                </a:path>
              </a:pathLst>
            </a:custGeom>
            <a:noFill/>
            <a:ln w="5400" cap="rnd">
              <a:solidFill>
                <a:schemeClr val="dk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2" name="CustomShape 119"/>
            <p:cNvSpPr/>
            <p:nvPr/>
          </p:nvSpPr>
          <p:spPr>
            <a:xfrm>
              <a:off x="7271280" y="4205160"/>
              <a:ext cx="37800" cy="99720"/>
            </a:xfrm>
            <a:custGeom>
              <a:avLst/>
              <a:gdLst/>
              <a:ahLst/>
              <a:cxnLst/>
              <a:rect l="l" t="t" r="r" b="b"/>
              <a:pathLst>
                <a:path w="582" h="1532">
                  <a:moveTo>
                    <a:pt x="275" y="1532"/>
                  </a:moveTo>
                  <a:cubicBezTo>
                    <a:pt x="275" y="1532"/>
                    <a:pt x="1" y="632"/>
                    <a:pt x="582" y="0"/>
                  </a:cubicBezTo>
                </a:path>
              </a:pathLst>
            </a:custGeom>
            <a:noFill/>
            <a:ln w="5400" cap="rnd">
              <a:solidFill>
                <a:schemeClr val="dk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3" name="CustomShape 120"/>
            <p:cNvSpPr/>
            <p:nvPr/>
          </p:nvSpPr>
          <p:spPr>
            <a:xfrm>
              <a:off x="7414560" y="4314600"/>
              <a:ext cx="360" cy="48240"/>
            </a:xfrm>
            <a:custGeom>
              <a:avLst/>
              <a:gdLst/>
              <a:ahLst/>
              <a:cxnLst/>
              <a:rect l="l" t="t" r="r" b="b"/>
              <a:pathLst>
                <a:path w="1" h="741">
                  <a:moveTo>
                    <a:pt x="0" y="1"/>
                  </a:moveTo>
                  <a:lnTo>
                    <a:pt x="0" y="741"/>
                  </a:lnTo>
                </a:path>
              </a:pathLst>
            </a:custGeom>
            <a:noFill/>
            <a:ln w="5400" cap="rnd">
              <a:solidFill>
                <a:schemeClr val="dk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4" name="CustomShape 121"/>
            <p:cNvSpPr/>
            <p:nvPr/>
          </p:nvSpPr>
          <p:spPr>
            <a:xfrm>
              <a:off x="6418080" y="3608280"/>
              <a:ext cx="735120" cy="226080"/>
            </a:xfrm>
            <a:custGeom>
              <a:avLst/>
              <a:gdLst/>
              <a:ahLst/>
              <a:cxnLst/>
              <a:rect l="l" t="t" r="r" b="b"/>
              <a:pathLst>
                <a:path w="11255" h="3464">
                  <a:moveTo>
                    <a:pt x="3182" y="1"/>
                  </a:moveTo>
                  <a:cubicBezTo>
                    <a:pt x="3182" y="1"/>
                    <a:pt x="1750" y="609"/>
                    <a:pt x="1" y="1261"/>
                  </a:cubicBezTo>
                  <a:cubicBezTo>
                    <a:pt x="1027" y="2565"/>
                    <a:pt x="3166" y="3464"/>
                    <a:pt x="5641" y="3464"/>
                  </a:cubicBezTo>
                  <a:cubicBezTo>
                    <a:pt x="8099" y="3464"/>
                    <a:pt x="10224" y="2579"/>
                    <a:pt x="11254" y="1291"/>
                  </a:cubicBezTo>
                  <a:cubicBezTo>
                    <a:pt x="9466" y="626"/>
                    <a:pt x="7990" y="1"/>
                    <a:pt x="7990" y="1"/>
                  </a:cubicBezTo>
                  <a:lnTo>
                    <a:pt x="5587" y="105"/>
                  </a:lnTo>
                  <a:lnTo>
                    <a:pt x="3182" y="1"/>
                  </a:lnTo>
                  <a:close/>
                </a:path>
              </a:pathLst>
            </a:custGeom>
            <a:solidFill>
              <a:srgbClr val="783F0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5" name="CustomShape 122"/>
            <p:cNvSpPr/>
            <p:nvPr/>
          </p:nvSpPr>
          <p:spPr>
            <a:xfrm>
              <a:off x="6906960" y="3193560"/>
              <a:ext cx="125280" cy="146160"/>
            </a:xfrm>
            <a:custGeom>
              <a:avLst/>
              <a:gdLst/>
              <a:ahLst/>
              <a:cxnLst/>
              <a:rect l="l" t="t" r="r" b="b"/>
              <a:pathLst>
                <a:path w="1924" h="2244">
                  <a:moveTo>
                    <a:pt x="1209" y="1"/>
                  </a:moveTo>
                  <a:cubicBezTo>
                    <a:pt x="855" y="1"/>
                    <a:pt x="459" y="327"/>
                    <a:pt x="251" y="824"/>
                  </a:cubicBezTo>
                  <a:cubicBezTo>
                    <a:pt x="0" y="1420"/>
                    <a:pt x="117" y="2037"/>
                    <a:pt x="510" y="2203"/>
                  </a:cubicBezTo>
                  <a:cubicBezTo>
                    <a:pt x="576" y="2230"/>
                    <a:pt x="645" y="2243"/>
                    <a:pt x="716" y="2243"/>
                  </a:cubicBezTo>
                  <a:cubicBezTo>
                    <a:pt x="1070" y="2243"/>
                    <a:pt x="1465" y="1918"/>
                    <a:pt x="1674" y="1420"/>
                  </a:cubicBezTo>
                  <a:cubicBezTo>
                    <a:pt x="1923" y="824"/>
                    <a:pt x="1807" y="206"/>
                    <a:pt x="1415" y="41"/>
                  </a:cubicBezTo>
                  <a:cubicBezTo>
                    <a:pt x="1349" y="14"/>
                    <a:pt x="1280" y="1"/>
                    <a:pt x="1209" y="1"/>
                  </a:cubicBezTo>
                  <a:close/>
                </a:path>
              </a:pathLst>
            </a:custGeom>
            <a:solidFill>
              <a:srgbClr val="783F0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6" name="CustomShape 123"/>
            <p:cNvSpPr/>
            <p:nvPr/>
          </p:nvSpPr>
          <p:spPr>
            <a:xfrm>
              <a:off x="6946920" y="3232080"/>
              <a:ext cx="54720" cy="60840"/>
            </a:xfrm>
            <a:custGeom>
              <a:avLst/>
              <a:gdLst/>
              <a:ahLst/>
              <a:cxnLst/>
              <a:rect l="l" t="t" r="r" b="b"/>
              <a:pathLst>
                <a:path w="845" h="935">
                  <a:moveTo>
                    <a:pt x="845" y="1"/>
                  </a:moveTo>
                  <a:cubicBezTo>
                    <a:pt x="601" y="47"/>
                    <a:pt x="120" y="229"/>
                    <a:pt x="1" y="935"/>
                  </a:cubicBezTo>
                </a:path>
              </a:pathLst>
            </a:custGeom>
            <a:noFill/>
            <a:ln w="2700" cap="rnd">
              <a:solidFill>
                <a:schemeClr val="dk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7" name="CustomShape 124"/>
            <p:cNvSpPr/>
            <p:nvPr/>
          </p:nvSpPr>
          <p:spPr>
            <a:xfrm>
              <a:off x="6550560" y="3193560"/>
              <a:ext cx="125280" cy="146160"/>
            </a:xfrm>
            <a:custGeom>
              <a:avLst/>
              <a:gdLst/>
              <a:ahLst/>
              <a:cxnLst/>
              <a:rect l="l" t="t" r="r" b="b"/>
              <a:pathLst>
                <a:path w="1925" h="2244">
                  <a:moveTo>
                    <a:pt x="716" y="1"/>
                  </a:moveTo>
                  <a:cubicBezTo>
                    <a:pt x="645" y="1"/>
                    <a:pt x="576" y="14"/>
                    <a:pt x="510" y="41"/>
                  </a:cubicBezTo>
                  <a:cubicBezTo>
                    <a:pt x="117" y="206"/>
                    <a:pt x="0" y="824"/>
                    <a:pt x="251" y="1420"/>
                  </a:cubicBezTo>
                  <a:cubicBezTo>
                    <a:pt x="459" y="1918"/>
                    <a:pt x="855" y="2243"/>
                    <a:pt x="1209" y="2243"/>
                  </a:cubicBezTo>
                  <a:cubicBezTo>
                    <a:pt x="1280" y="2243"/>
                    <a:pt x="1349" y="2230"/>
                    <a:pt x="1415" y="2203"/>
                  </a:cubicBezTo>
                  <a:cubicBezTo>
                    <a:pt x="1807" y="2037"/>
                    <a:pt x="1925" y="1420"/>
                    <a:pt x="1674" y="824"/>
                  </a:cubicBezTo>
                  <a:cubicBezTo>
                    <a:pt x="1465" y="327"/>
                    <a:pt x="1070" y="1"/>
                    <a:pt x="716" y="1"/>
                  </a:cubicBezTo>
                  <a:close/>
                </a:path>
              </a:pathLst>
            </a:custGeom>
            <a:solidFill>
              <a:srgbClr val="783F0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8" name="CustomShape 125"/>
            <p:cNvSpPr/>
            <p:nvPr/>
          </p:nvSpPr>
          <p:spPr>
            <a:xfrm>
              <a:off x="6581160" y="3232080"/>
              <a:ext cx="54720" cy="60840"/>
            </a:xfrm>
            <a:custGeom>
              <a:avLst/>
              <a:gdLst/>
              <a:ahLst/>
              <a:cxnLst/>
              <a:rect l="l" t="t" r="r" b="b"/>
              <a:pathLst>
                <a:path w="844" h="935">
                  <a:moveTo>
                    <a:pt x="0" y="1"/>
                  </a:moveTo>
                  <a:cubicBezTo>
                    <a:pt x="243" y="47"/>
                    <a:pt x="725" y="229"/>
                    <a:pt x="844" y="935"/>
                  </a:cubicBezTo>
                </a:path>
              </a:pathLst>
            </a:custGeom>
            <a:noFill/>
            <a:ln w="2700" cap="rnd">
              <a:solidFill>
                <a:schemeClr val="dk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9" name="CustomShape 126"/>
            <p:cNvSpPr/>
            <p:nvPr/>
          </p:nvSpPr>
          <p:spPr>
            <a:xfrm>
              <a:off x="6626160" y="3354120"/>
              <a:ext cx="315720" cy="336240"/>
            </a:xfrm>
            <a:custGeom>
              <a:avLst/>
              <a:gdLst/>
              <a:ahLst/>
              <a:cxnLst/>
              <a:rect l="l" t="t" r="r" b="b"/>
              <a:pathLst>
                <a:path w="4838" h="5153">
                  <a:moveTo>
                    <a:pt x="322" y="1"/>
                  </a:moveTo>
                  <a:lnTo>
                    <a:pt x="0" y="5152"/>
                  </a:lnTo>
                  <a:lnTo>
                    <a:pt x="4837" y="5152"/>
                  </a:lnTo>
                  <a:lnTo>
                    <a:pt x="4658" y="1"/>
                  </a:lnTo>
                  <a:close/>
                </a:path>
              </a:pathLst>
            </a:custGeom>
            <a:solidFill>
              <a:srgbClr val="783F0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0" name="CustomShape 127"/>
            <p:cNvSpPr/>
            <p:nvPr/>
          </p:nvSpPr>
          <p:spPr>
            <a:xfrm>
              <a:off x="6643440" y="3354120"/>
              <a:ext cx="295560" cy="237240"/>
            </a:xfrm>
            <a:custGeom>
              <a:avLst/>
              <a:gdLst/>
              <a:ahLst/>
              <a:cxnLst/>
              <a:rect l="l" t="t" r="r" b="b"/>
              <a:pathLst>
                <a:path w="4528" h="3638">
                  <a:moveTo>
                    <a:pt x="66" y="1"/>
                  </a:moveTo>
                  <a:lnTo>
                    <a:pt x="0" y="1043"/>
                  </a:lnTo>
                  <a:cubicBezTo>
                    <a:pt x="377" y="1673"/>
                    <a:pt x="1755" y="3638"/>
                    <a:pt x="4306" y="3638"/>
                  </a:cubicBezTo>
                  <a:cubicBezTo>
                    <a:pt x="4379" y="3638"/>
                    <a:pt x="4453" y="3636"/>
                    <a:pt x="4528" y="3633"/>
                  </a:cubicBezTo>
                  <a:lnTo>
                    <a:pt x="4399" y="1"/>
                  </a:lnTo>
                  <a:close/>
                </a:path>
              </a:pathLst>
            </a:custGeom>
            <a:solidFill>
              <a:srgbClr val="502C06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1" name="CustomShape 128"/>
            <p:cNvSpPr/>
            <p:nvPr/>
          </p:nvSpPr>
          <p:spPr>
            <a:xfrm>
              <a:off x="6612120" y="3107160"/>
              <a:ext cx="353520" cy="425520"/>
            </a:xfrm>
            <a:custGeom>
              <a:avLst/>
              <a:gdLst/>
              <a:ahLst/>
              <a:cxnLst/>
              <a:rect l="l" t="t" r="r" b="b"/>
              <a:pathLst>
                <a:path w="5416" h="6516">
                  <a:moveTo>
                    <a:pt x="2535" y="0"/>
                  </a:moveTo>
                  <a:cubicBezTo>
                    <a:pt x="2199" y="1370"/>
                    <a:pt x="168" y="1444"/>
                    <a:pt x="160" y="1444"/>
                  </a:cubicBezTo>
                  <a:cubicBezTo>
                    <a:pt x="58" y="1845"/>
                    <a:pt x="0" y="2276"/>
                    <a:pt x="0" y="2727"/>
                  </a:cubicBezTo>
                  <a:cubicBezTo>
                    <a:pt x="0" y="4819"/>
                    <a:pt x="1213" y="6516"/>
                    <a:pt x="2709" y="6516"/>
                  </a:cubicBezTo>
                  <a:cubicBezTo>
                    <a:pt x="4203" y="6516"/>
                    <a:pt x="5416" y="4819"/>
                    <a:pt x="5416" y="2727"/>
                  </a:cubicBezTo>
                  <a:cubicBezTo>
                    <a:pt x="5416" y="2276"/>
                    <a:pt x="5359" y="1845"/>
                    <a:pt x="5255" y="1444"/>
                  </a:cubicBezTo>
                  <a:cubicBezTo>
                    <a:pt x="5138" y="1460"/>
                    <a:pt x="5025" y="1467"/>
                    <a:pt x="4915" y="1467"/>
                  </a:cubicBezTo>
                  <a:cubicBezTo>
                    <a:pt x="3336" y="1467"/>
                    <a:pt x="2535" y="0"/>
                    <a:pt x="2535" y="0"/>
                  </a:cubicBezTo>
                  <a:close/>
                </a:path>
              </a:pathLst>
            </a:custGeom>
            <a:solidFill>
              <a:srgbClr val="783F0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2" name="CustomShape 129"/>
            <p:cNvSpPr/>
            <p:nvPr/>
          </p:nvSpPr>
          <p:spPr>
            <a:xfrm>
              <a:off x="6763320" y="3359520"/>
              <a:ext cx="46800" cy="24480"/>
            </a:xfrm>
            <a:custGeom>
              <a:avLst/>
              <a:gdLst/>
              <a:ahLst/>
              <a:cxnLst/>
              <a:rect l="l" t="t" r="r" b="b"/>
              <a:pathLst>
                <a:path w="723" h="379">
                  <a:moveTo>
                    <a:pt x="1" y="0"/>
                  </a:moveTo>
                  <a:cubicBezTo>
                    <a:pt x="1" y="0"/>
                    <a:pt x="254" y="378"/>
                    <a:pt x="723" y="0"/>
                  </a:cubicBezTo>
                </a:path>
              </a:pathLst>
            </a:custGeom>
            <a:noFill/>
            <a:ln w="9525" cap="rnd">
              <a:solidFill>
                <a:schemeClr val="dk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3" name="CustomShape 130"/>
            <p:cNvSpPr/>
            <p:nvPr/>
          </p:nvSpPr>
          <p:spPr>
            <a:xfrm>
              <a:off x="6853680" y="3276720"/>
              <a:ext cx="21960" cy="21960"/>
            </a:xfrm>
            <a:custGeom>
              <a:avLst/>
              <a:gdLst/>
              <a:ahLst/>
              <a:cxnLst/>
              <a:rect l="l" t="t" r="r" b="b"/>
              <a:pathLst>
                <a:path w="339" h="339">
                  <a:moveTo>
                    <a:pt x="169" y="0"/>
                  </a:moveTo>
                  <a:cubicBezTo>
                    <a:pt x="76" y="0"/>
                    <a:pt x="0" y="76"/>
                    <a:pt x="0" y="169"/>
                  </a:cubicBezTo>
                  <a:cubicBezTo>
                    <a:pt x="0" y="263"/>
                    <a:pt x="76" y="338"/>
                    <a:pt x="169" y="338"/>
                  </a:cubicBezTo>
                  <a:cubicBezTo>
                    <a:pt x="263" y="338"/>
                    <a:pt x="338" y="263"/>
                    <a:pt x="338" y="169"/>
                  </a:cubicBezTo>
                  <a:cubicBezTo>
                    <a:pt x="338" y="76"/>
                    <a:pt x="263" y="0"/>
                    <a:pt x="169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4" name="CustomShape 131"/>
            <p:cNvSpPr/>
            <p:nvPr/>
          </p:nvSpPr>
          <p:spPr>
            <a:xfrm>
              <a:off x="6703920" y="3276720"/>
              <a:ext cx="21960" cy="21960"/>
            </a:xfrm>
            <a:custGeom>
              <a:avLst/>
              <a:gdLst/>
              <a:ahLst/>
              <a:cxnLst/>
              <a:rect l="l" t="t" r="r" b="b"/>
              <a:pathLst>
                <a:path w="339" h="339">
                  <a:moveTo>
                    <a:pt x="169" y="0"/>
                  </a:moveTo>
                  <a:cubicBezTo>
                    <a:pt x="76" y="0"/>
                    <a:pt x="0" y="76"/>
                    <a:pt x="0" y="169"/>
                  </a:cubicBezTo>
                  <a:cubicBezTo>
                    <a:pt x="0" y="263"/>
                    <a:pt x="76" y="338"/>
                    <a:pt x="169" y="338"/>
                  </a:cubicBezTo>
                  <a:cubicBezTo>
                    <a:pt x="263" y="338"/>
                    <a:pt x="338" y="263"/>
                    <a:pt x="338" y="169"/>
                  </a:cubicBezTo>
                  <a:cubicBezTo>
                    <a:pt x="338" y="76"/>
                    <a:pt x="263" y="0"/>
                    <a:pt x="169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5" name="CustomShape 132"/>
            <p:cNvSpPr/>
            <p:nvPr/>
          </p:nvSpPr>
          <p:spPr>
            <a:xfrm>
              <a:off x="6745320" y="3410280"/>
              <a:ext cx="82440" cy="28080"/>
            </a:xfrm>
            <a:custGeom>
              <a:avLst/>
              <a:gdLst/>
              <a:ahLst/>
              <a:cxnLst/>
              <a:rect l="l" t="t" r="r" b="b"/>
              <a:pathLst>
                <a:path w="723" h="108">
                  <a:moveTo>
                    <a:pt x="1" y="1"/>
                  </a:moveTo>
                  <a:cubicBezTo>
                    <a:pt x="1" y="1"/>
                    <a:pt x="416" y="107"/>
                    <a:pt x="723" y="1"/>
                  </a:cubicBezTo>
                </a:path>
              </a:pathLst>
            </a:custGeom>
            <a:noFill/>
            <a:ln w="9525" cap="rnd">
              <a:solidFill>
                <a:schemeClr val="dk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6" name="CustomShape 133"/>
            <p:cNvSpPr/>
            <p:nvPr/>
          </p:nvSpPr>
          <p:spPr>
            <a:xfrm>
              <a:off x="6678360" y="3218040"/>
              <a:ext cx="72720" cy="28080"/>
            </a:xfrm>
            <a:custGeom>
              <a:avLst/>
              <a:gdLst/>
              <a:ahLst/>
              <a:cxnLst/>
              <a:rect l="l" t="t" r="r" b="b"/>
              <a:pathLst>
                <a:path w="1120" h="434">
                  <a:moveTo>
                    <a:pt x="0" y="433"/>
                  </a:moveTo>
                  <a:cubicBezTo>
                    <a:pt x="0" y="433"/>
                    <a:pt x="507" y="0"/>
                    <a:pt x="1119" y="433"/>
                  </a:cubicBezTo>
                </a:path>
              </a:pathLst>
            </a:custGeom>
            <a:noFill/>
            <a:ln w="8125" cap="rnd">
              <a:solidFill>
                <a:schemeClr val="dk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7" name="CustomShape 134"/>
            <p:cNvSpPr/>
            <p:nvPr/>
          </p:nvSpPr>
          <p:spPr>
            <a:xfrm>
              <a:off x="6828120" y="3218040"/>
              <a:ext cx="72720" cy="28080"/>
            </a:xfrm>
            <a:custGeom>
              <a:avLst/>
              <a:gdLst/>
              <a:ahLst/>
              <a:cxnLst/>
              <a:rect l="l" t="t" r="r" b="b"/>
              <a:pathLst>
                <a:path w="1119" h="434">
                  <a:moveTo>
                    <a:pt x="0" y="433"/>
                  </a:moveTo>
                  <a:cubicBezTo>
                    <a:pt x="0" y="433"/>
                    <a:pt x="506" y="0"/>
                    <a:pt x="1118" y="433"/>
                  </a:cubicBezTo>
                </a:path>
              </a:pathLst>
            </a:custGeom>
            <a:noFill/>
            <a:ln w="8125" cap="rnd">
              <a:solidFill>
                <a:schemeClr val="dk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8" name="CustomShape 135"/>
            <p:cNvSpPr/>
            <p:nvPr/>
          </p:nvSpPr>
          <p:spPr>
            <a:xfrm>
              <a:off x="7196040" y="3470040"/>
              <a:ext cx="437400" cy="419400"/>
            </a:xfrm>
            <a:custGeom>
              <a:avLst/>
              <a:gdLst/>
              <a:ahLst/>
              <a:cxnLst/>
              <a:rect l="l" t="t" r="r" b="b"/>
              <a:pathLst>
                <a:path w="6698" h="6425">
                  <a:moveTo>
                    <a:pt x="1193" y="1"/>
                  </a:moveTo>
                  <a:cubicBezTo>
                    <a:pt x="538" y="1"/>
                    <a:pt x="1" y="537"/>
                    <a:pt x="1" y="1193"/>
                  </a:cubicBezTo>
                  <a:lnTo>
                    <a:pt x="1" y="4167"/>
                  </a:lnTo>
                  <a:cubicBezTo>
                    <a:pt x="1" y="4822"/>
                    <a:pt x="536" y="5358"/>
                    <a:pt x="1193" y="5358"/>
                  </a:cubicBezTo>
                  <a:lnTo>
                    <a:pt x="1990" y="5358"/>
                  </a:lnTo>
                  <a:lnTo>
                    <a:pt x="1990" y="6120"/>
                  </a:lnTo>
                  <a:cubicBezTo>
                    <a:pt x="1990" y="6304"/>
                    <a:pt x="2140" y="6424"/>
                    <a:pt x="2296" y="6424"/>
                  </a:cubicBezTo>
                  <a:cubicBezTo>
                    <a:pt x="2375" y="6424"/>
                    <a:pt x="2456" y="6393"/>
                    <a:pt x="2520" y="6324"/>
                  </a:cubicBezTo>
                  <a:lnTo>
                    <a:pt x="3390" y="5360"/>
                  </a:lnTo>
                  <a:lnTo>
                    <a:pt x="5507" y="5360"/>
                  </a:lnTo>
                  <a:cubicBezTo>
                    <a:pt x="6161" y="5360"/>
                    <a:pt x="6697" y="4825"/>
                    <a:pt x="6697" y="4170"/>
                  </a:cubicBezTo>
                  <a:lnTo>
                    <a:pt x="6697" y="1194"/>
                  </a:lnTo>
                  <a:cubicBezTo>
                    <a:pt x="6697" y="537"/>
                    <a:pt x="6162" y="1"/>
                    <a:pt x="5507" y="1"/>
                  </a:cubicBezTo>
                  <a:close/>
                </a:path>
              </a:pathLst>
            </a:custGeom>
            <a:solidFill>
              <a:schemeClr val="accent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9" name="CustomShape 136"/>
            <p:cNvSpPr/>
            <p:nvPr/>
          </p:nvSpPr>
          <p:spPr>
            <a:xfrm>
              <a:off x="7282800" y="3520800"/>
              <a:ext cx="246960" cy="246600"/>
            </a:xfrm>
            <a:custGeom>
              <a:avLst/>
              <a:gdLst/>
              <a:ahLst/>
              <a:cxnLst/>
              <a:rect l="l" t="t" r="r" b="b"/>
              <a:pathLst>
                <a:path w="3782" h="3779">
                  <a:moveTo>
                    <a:pt x="3565" y="212"/>
                  </a:moveTo>
                  <a:lnTo>
                    <a:pt x="3565" y="218"/>
                  </a:lnTo>
                  <a:lnTo>
                    <a:pt x="3565" y="2147"/>
                  </a:lnTo>
                  <a:lnTo>
                    <a:pt x="3006" y="1512"/>
                  </a:lnTo>
                  <a:cubicBezTo>
                    <a:pt x="2985" y="1490"/>
                    <a:pt x="2958" y="1477"/>
                    <a:pt x="2929" y="1475"/>
                  </a:cubicBezTo>
                  <a:cubicBezTo>
                    <a:pt x="2927" y="1475"/>
                    <a:pt x="2925" y="1475"/>
                    <a:pt x="2924" y="1475"/>
                  </a:cubicBezTo>
                  <a:cubicBezTo>
                    <a:pt x="2893" y="1475"/>
                    <a:pt x="2868" y="1488"/>
                    <a:pt x="2849" y="1508"/>
                  </a:cubicBezTo>
                  <a:lnTo>
                    <a:pt x="2288" y="2076"/>
                  </a:lnTo>
                  <a:lnTo>
                    <a:pt x="1677" y="1438"/>
                  </a:lnTo>
                  <a:cubicBezTo>
                    <a:pt x="1656" y="1416"/>
                    <a:pt x="1628" y="1405"/>
                    <a:pt x="1599" y="1405"/>
                  </a:cubicBezTo>
                  <a:cubicBezTo>
                    <a:pt x="1574" y="1405"/>
                    <a:pt x="1550" y="1413"/>
                    <a:pt x="1531" y="1429"/>
                  </a:cubicBezTo>
                  <a:lnTo>
                    <a:pt x="219" y="2513"/>
                  </a:lnTo>
                  <a:lnTo>
                    <a:pt x="219" y="212"/>
                  </a:lnTo>
                  <a:close/>
                  <a:moveTo>
                    <a:pt x="1588" y="1665"/>
                  </a:moveTo>
                  <a:lnTo>
                    <a:pt x="2131" y="2230"/>
                  </a:lnTo>
                  <a:lnTo>
                    <a:pt x="1752" y="2587"/>
                  </a:lnTo>
                  <a:cubicBezTo>
                    <a:pt x="1709" y="2629"/>
                    <a:pt x="1706" y="2697"/>
                    <a:pt x="1747" y="2741"/>
                  </a:cubicBezTo>
                  <a:cubicBezTo>
                    <a:pt x="1769" y="2763"/>
                    <a:pt x="1797" y="2774"/>
                    <a:pt x="1827" y="2774"/>
                  </a:cubicBezTo>
                  <a:cubicBezTo>
                    <a:pt x="1854" y="2774"/>
                    <a:pt x="1881" y="2765"/>
                    <a:pt x="1901" y="2746"/>
                  </a:cubicBezTo>
                  <a:lnTo>
                    <a:pt x="2361" y="2311"/>
                  </a:lnTo>
                  <a:cubicBezTo>
                    <a:pt x="2361" y="2311"/>
                    <a:pt x="2361" y="2310"/>
                    <a:pt x="2362" y="2310"/>
                  </a:cubicBezTo>
                  <a:cubicBezTo>
                    <a:pt x="2365" y="2310"/>
                    <a:pt x="2365" y="2310"/>
                    <a:pt x="2365" y="2308"/>
                  </a:cubicBezTo>
                  <a:lnTo>
                    <a:pt x="2921" y="1741"/>
                  </a:lnTo>
                  <a:lnTo>
                    <a:pt x="3563" y="2471"/>
                  </a:lnTo>
                  <a:lnTo>
                    <a:pt x="3563" y="3562"/>
                  </a:lnTo>
                  <a:lnTo>
                    <a:pt x="217" y="3562"/>
                  </a:lnTo>
                  <a:lnTo>
                    <a:pt x="217" y="2799"/>
                  </a:lnTo>
                  <a:lnTo>
                    <a:pt x="1588" y="1665"/>
                  </a:lnTo>
                  <a:close/>
                  <a:moveTo>
                    <a:pt x="107" y="0"/>
                  </a:moveTo>
                  <a:cubicBezTo>
                    <a:pt x="48" y="0"/>
                    <a:pt x="1" y="49"/>
                    <a:pt x="1" y="108"/>
                  </a:cubicBezTo>
                  <a:lnTo>
                    <a:pt x="1" y="3672"/>
                  </a:lnTo>
                  <a:cubicBezTo>
                    <a:pt x="1" y="3731"/>
                    <a:pt x="48" y="3779"/>
                    <a:pt x="107" y="3779"/>
                  </a:cubicBezTo>
                  <a:lnTo>
                    <a:pt x="3671" y="3779"/>
                  </a:lnTo>
                  <a:cubicBezTo>
                    <a:pt x="3731" y="3779"/>
                    <a:pt x="3778" y="3731"/>
                    <a:pt x="3778" y="3672"/>
                  </a:cubicBezTo>
                  <a:lnTo>
                    <a:pt x="3778" y="108"/>
                  </a:lnTo>
                  <a:cubicBezTo>
                    <a:pt x="3781" y="49"/>
                    <a:pt x="3732" y="0"/>
                    <a:pt x="3671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0" name="CustomShape 137"/>
            <p:cNvSpPr/>
            <p:nvPr/>
          </p:nvSpPr>
          <p:spPr>
            <a:xfrm>
              <a:off x="7325280" y="3549240"/>
              <a:ext cx="63360" cy="63360"/>
            </a:xfrm>
            <a:custGeom>
              <a:avLst/>
              <a:gdLst/>
              <a:ahLst/>
              <a:cxnLst/>
              <a:rect l="l" t="t" r="r" b="b"/>
              <a:pathLst>
                <a:path w="975" h="975">
                  <a:moveTo>
                    <a:pt x="487" y="217"/>
                  </a:moveTo>
                  <a:cubicBezTo>
                    <a:pt x="638" y="217"/>
                    <a:pt x="758" y="338"/>
                    <a:pt x="758" y="487"/>
                  </a:cubicBezTo>
                  <a:cubicBezTo>
                    <a:pt x="758" y="638"/>
                    <a:pt x="635" y="758"/>
                    <a:pt x="487" y="758"/>
                  </a:cubicBezTo>
                  <a:cubicBezTo>
                    <a:pt x="337" y="758"/>
                    <a:pt x="217" y="635"/>
                    <a:pt x="217" y="487"/>
                  </a:cubicBezTo>
                  <a:cubicBezTo>
                    <a:pt x="217" y="337"/>
                    <a:pt x="337" y="217"/>
                    <a:pt x="487" y="217"/>
                  </a:cubicBezTo>
                  <a:close/>
                  <a:moveTo>
                    <a:pt x="487" y="0"/>
                  </a:moveTo>
                  <a:cubicBezTo>
                    <a:pt x="218" y="0"/>
                    <a:pt x="1" y="218"/>
                    <a:pt x="1" y="488"/>
                  </a:cubicBezTo>
                  <a:cubicBezTo>
                    <a:pt x="1" y="757"/>
                    <a:pt x="218" y="974"/>
                    <a:pt x="487" y="974"/>
                  </a:cubicBezTo>
                  <a:cubicBezTo>
                    <a:pt x="757" y="974"/>
                    <a:pt x="975" y="757"/>
                    <a:pt x="975" y="488"/>
                  </a:cubicBezTo>
                  <a:cubicBezTo>
                    <a:pt x="975" y="218"/>
                    <a:pt x="757" y="0"/>
                    <a:pt x="487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1" name="CustomShape 138"/>
            <p:cNvSpPr/>
            <p:nvPr/>
          </p:nvSpPr>
          <p:spPr>
            <a:xfrm>
              <a:off x="6775560" y="3173760"/>
              <a:ext cx="22320" cy="26640"/>
            </a:xfrm>
            <a:custGeom>
              <a:avLst/>
              <a:gdLst/>
              <a:ahLst/>
              <a:cxnLst/>
              <a:rect l="l" t="t" r="r" b="b"/>
              <a:pathLst>
                <a:path w="3762" h="3760">
                  <a:moveTo>
                    <a:pt x="1884" y="0"/>
                  </a:moveTo>
                  <a:cubicBezTo>
                    <a:pt x="1883" y="0"/>
                    <a:pt x="1882" y="0"/>
                    <a:pt x="1881" y="0"/>
                  </a:cubicBezTo>
                  <a:cubicBezTo>
                    <a:pt x="842" y="0"/>
                    <a:pt x="0" y="842"/>
                    <a:pt x="0" y="1880"/>
                  </a:cubicBezTo>
                  <a:cubicBezTo>
                    <a:pt x="0" y="2919"/>
                    <a:pt x="844" y="3760"/>
                    <a:pt x="1881" y="3760"/>
                  </a:cubicBezTo>
                  <a:cubicBezTo>
                    <a:pt x="2919" y="3760"/>
                    <a:pt x="3761" y="2918"/>
                    <a:pt x="3761" y="1880"/>
                  </a:cubicBezTo>
                  <a:cubicBezTo>
                    <a:pt x="3761" y="843"/>
                    <a:pt x="2920" y="0"/>
                    <a:pt x="188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2" name="CustomShape 139"/>
            <p:cNvSpPr/>
            <p:nvPr/>
          </p:nvSpPr>
          <p:spPr>
            <a:xfrm>
              <a:off x="5487480" y="4400640"/>
              <a:ext cx="1340280" cy="942480"/>
            </a:xfrm>
            <a:custGeom>
              <a:avLst/>
              <a:gdLst/>
              <a:ahLst/>
              <a:cxnLst/>
              <a:rect l="l" t="t" r="r" b="b"/>
              <a:pathLst>
                <a:path w="20517" h="14427">
                  <a:moveTo>
                    <a:pt x="15671" y="1"/>
                  </a:moveTo>
                  <a:cubicBezTo>
                    <a:pt x="15389" y="1"/>
                    <a:pt x="15121" y="115"/>
                    <a:pt x="14925" y="318"/>
                  </a:cubicBezTo>
                  <a:lnTo>
                    <a:pt x="12578" y="2781"/>
                  </a:lnTo>
                  <a:lnTo>
                    <a:pt x="10160" y="4475"/>
                  </a:lnTo>
                  <a:lnTo>
                    <a:pt x="10575" y="1553"/>
                  </a:lnTo>
                  <a:cubicBezTo>
                    <a:pt x="10575" y="1552"/>
                    <a:pt x="6430" y="509"/>
                    <a:pt x="5348" y="509"/>
                  </a:cubicBezTo>
                  <a:cubicBezTo>
                    <a:pt x="5301" y="509"/>
                    <a:pt x="5260" y="511"/>
                    <a:pt x="5225" y="515"/>
                  </a:cubicBezTo>
                  <a:cubicBezTo>
                    <a:pt x="5225" y="515"/>
                    <a:pt x="1" y="9853"/>
                    <a:pt x="4187" y="13606"/>
                  </a:cubicBezTo>
                  <a:cubicBezTo>
                    <a:pt x="4829" y="14180"/>
                    <a:pt x="5500" y="14426"/>
                    <a:pt x="6178" y="14426"/>
                  </a:cubicBezTo>
                  <a:cubicBezTo>
                    <a:pt x="9923" y="14426"/>
                    <a:pt x="13863" y="6920"/>
                    <a:pt x="13985" y="5972"/>
                  </a:cubicBezTo>
                  <a:cubicBezTo>
                    <a:pt x="13985" y="5972"/>
                    <a:pt x="14346" y="6032"/>
                    <a:pt x="14771" y="6032"/>
                  </a:cubicBezTo>
                  <a:cubicBezTo>
                    <a:pt x="15251" y="6032"/>
                    <a:pt x="15813" y="5956"/>
                    <a:pt x="16023" y="5630"/>
                  </a:cubicBezTo>
                  <a:cubicBezTo>
                    <a:pt x="16023" y="5630"/>
                    <a:pt x="17496" y="6141"/>
                    <a:pt x="18153" y="6141"/>
                  </a:cubicBezTo>
                  <a:cubicBezTo>
                    <a:pt x="18277" y="6141"/>
                    <a:pt x="18371" y="6123"/>
                    <a:pt x="18422" y="6081"/>
                  </a:cubicBezTo>
                  <a:cubicBezTo>
                    <a:pt x="18747" y="5809"/>
                    <a:pt x="16636" y="4619"/>
                    <a:pt x="16636" y="4619"/>
                  </a:cubicBezTo>
                  <a:lnTo>
                    <a:pt x="16636" y="4619"/>
                  </a:lnTo>
                  <a:cubicBezTo>
                    <a:pt x="16636" y="4619"/>
                    <a:pt x="18068" y="4977"/>
                    <a:pt x="18892" y="4977"/>
                  </a:cubicBezTo>
                  <a:cubicBezTo>
                    <a:pt x="19193" y="4977"/>
                    <a:pt x="19412" y="4929"/>
                    <a:pt x="19451" y="4798"/>
                  </a:cubicBezTo>
                  <a:cubicBezTo>
                    <a:pt x="19583" y="4356"/>
                    <a:pt x="18585" y="3986"/>
                    <a:pt x="18585" y="3986"/>
                  </a:cubicBezTo>
                  <a:lnTo>
                    <a:pt x="18585" y="3986"/>
                  </a:lnTo>
                  <a:cubicBezTo>
                    <a:pt x="18585" y="3986"/>
                    <a:pt x="18970" y="4040"/>
                    <a:pt x="19379" y="4040"/>
                  </a:cubicBezTo>
                  <a:cubicBezTo>
                    <a:pt x="19787" y="4040"/>
                    <a:pt x="20219" y="3986"/>
                    <a:pt x="20318" y="3769"/>
                  </a:cubicBezTo>
                  <a:cubicBezTo>
                    <a:pt x="20517" y="3336"/>
                    <a:pt x="19541" y="3228"/>
                    <a:pt x="18966" y="2904"/>
                  </a:cubicBezTo>
                  <a:cubicBezTo>
                    <a:pt x="18387" y="2580"/>
                    <a:pt x="16891" y="1587"/>
                    <a:pt x="16169" y="1515"/>
                  </a:cubicBezTo>
                  <a:cubicBezTo>
                    <a:pt x="16169" y="1515"/>
                    <a:pt x="16926" y="1301"/>
                    <a:pt x="17785" y="1301"/>
                  </a:cubicBezTo>
                  <a:cubicBezTo>
                    <a:pt x="18098" y="1301"/>
                    <a:pt x="18424" y="1329"/>
                    <a:pt x="18732" y="1406"/>
                  </a:cubicBezTo>
                  <a:cubicBezTo>
                    <a:pt x="18732" y="1406"/>
                    <a:pt x="19145" y="1517"/>
                    <a:pt x="19533" y="1517"/>
                  </a:cubicBezTo>
                  <a:cubicBezTo>
                    <a:pt x="19751" y="1517"/>
                    <a:pt x="19961" y="1482"/>
                    <a:pt x="20084" y="1372"/>
                  </a:cubicBezTo>
                  <a:cubicBezTo>
                    <a:pt x="20428" y="1064"/>
                    <a:pt x="18461" y="1"/>
                    <a:pt x="16763" y="1"/>
                  </a:cubicBezTo>
                  <a:close/>
                </a:path>
              </a:pathLst>
            </a:custGeom>
            <a:solidFill>
              <a:srgbClr val="783F0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3" name="CustomShape 140"/>
            <p:cNvSpPr/>
            <p:nvPr/>
          </p:nvSpPr>
          <p:spPr>
            <a:xfrm>
              <a:off x="5588640" y="4434120"/>
              <a:ext cx="599040" cy="729000"/>
            </a:xfrm>
            <a:custGeom>
              <a:avLst/>
              <a:gdLst/>
              <a:ahLst/>
              <a:cxnLst/>
              <a:rect l="l" t="t" r="r" b="b"/>
              <a:pathLst>
                <a:path w="9172" h="11160">
                  <a:moveTo>
                    <a:pt x="3944" y="1"/>
                  </a:moveTo>
                  <a:cubicBezTo>
                    <a:pt x="3897" y="1"/>
                    <a:pt x="3856" y="3"/>
                    <a:pt x="3821" y="7"/>
                  </a:cubicBezTo>
                  <a:cubicBezTo>
                    <a:pt x="3821" y="7"/>
                    <a:pt x="1" y="6834"/>
                    <a:pt x="1511" y="11159"/>
                  </a:cubicBezTo>
                  <a:cubicBezTo>
                    <a:pt x="1427" y="6822"/>
                    <a:pt x="8756" y="3965"/>
                    <a:pt x="8756" y="3965"/>
                  </a:cubicBezTo>
                  <a:lnTo>
                    <a:pt x="9171" y="1043"/>
                  </a:lnTo>
                  <a:cubicBezTo>
                    <a:pt x="9171" y="1043"/>
                    <a:pt x="5026" y="1"/>
                    <a:pt x="3944" y="1"/>
                  </a:cubicBezTo>
                  <a:close/>
                </a:path>
              </a:pathLst>
            </a:custGeom>
            <a:solidFill>
              <a:srgbClr val="502C06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" name="TekstniOkvir 1">
            <a:extLst>
              <a:ext uri="{FF2B5EF4-FFF2-40B4-BE49-F238E27FC236}">
                <a16:creationId xmlns:a16="http://schemas.microsoft.com/office/drawing/2014/main" id="{946C2075-F5F2-450B-AD4D-EC1297CFC2EA}"/>
              </a:ext>
            </a:extLst>
          </p:cNvPr>
          <p:cNvSpPr txBox="1"/>
          <p:nvPr/>
        </p:nvSpPr>
        <p:spPr>
          <a:xfrm>
            <a:off x="1323783" y="3234829"/>
            <a:ext cx="2893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OŠ Nedelišće</a:t>
            </a:r>
          </a:p>
          <a:p>
            <a:r>
              <a:rPr lang="hr-HR" dirty="0"/>
              <a:t>Tina Kolarek, pedagoginja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7EAFA61D-AAAA-41A0-AA00-B07F6DC76EE9}"/>
              </a:ext>
            </a:extLst>
          </p:cNvPr>
          <p:cNvSpPr txBox="1"/>
          <p:nvPr/>
        </p:nvSpPr>
        <p:spPr>
          <a:xfrm>
            <a:off x="3359571" y="4130670"/>
            <a:ext cx="2155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15. svibnja 2025.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CustomShape 1"/>
          <p:cNvSpPr/>
          <p:nvPr/>
        </p:nvSpPr>
        <p:spPr>
          <a:xfrm>
            <a:off x="8502480" y="284760"/>
            <a:ext cx="257400" cy="252360"/>
          </a:xfrm>
          <a:custGeom>
            <a:avLst/>
            <a:gdLst/>
            <a:ahLst/>
            <a:cxnLst/>
            <a:rect l="l" t="t" r="r" b="b"/>
            <a:pathLst>
              <a:path w="12323" h="12067">
                <a:moveTo>
                  <a:pt x="6165" y="705"/>
                </a:moveTo>
                <a:cubicBezTo>
                  <a:pt x="6180" y="705"/>
                  <a:pt x="6194" y="706"/>
                  <a:pt x="6209" y="708"/>
                </a:cubicBezTo>
                <a:cubicBezTo>
                  <a:pt x="6303" y="718"/>
                  <a:pt x="6388" y="763"/>
                  <a:pt x="6453" y="829"/>
                </a:cubicBezTo>
                <a:lnTo>
                  <a:pt x="11384" y="5744"/>
                </a:lnTo>
                <a:lnTo>
                  <a:pt x="11387" y="5746"/>
                </a:lnTo>
                <a:cubicBezTo>
                  <a:pt x="11543" y="5902"/>
                  <a:pt x="11543" y="6158"/>
                  <a:pt x="11387" y="6315"/>
                </a:cubicBezTo>
                <a:cubicBezTo>
                  <a:pt x="11310" y="6392"/>
                  <a:pt x="11209" y="6434"/>
                  <a:pt x="11101" y="6434"/>
                </a:cubicBezTo>
                <a:lnTo>
                  <a:pt x="10563" y="6434"/>
                </a:lnTo>
                <a:cubicBezTo>
                  <a:pt x="10367" y="6434"/>
                  <a:pt x="10209" y="6592"/>
                  <a:pt x="10209" y="6789"/>
                </a:cubicBezTo>
                <a:lnTo>
                  <a:pt x="10209" y="10762"/>
                </a:lnTo>
                <a:cubicBezTo>
                  <a:pt x="10209" y="11090"/>
                  <a:pt x="9943" y="11357"/>
                  <a:pt x="9614" y="11357"/>
                </a:cubicBezTo>
                <a:lnTo>
                  <a:pt x="8032" y="11357"/>
                </a:lnTo>
                <a:lnTo>
                  <a:pt x="8032" y="8872"/>
                </a:lnTo>
                <a:cubicBezTo>
                  <a:pt x="8032" y="8154"/>
                  <a:pt x="7448" y="7570"/>
                  <a:pt x="6729" y="7570"/>
                </a:cubicBezTo>
                <a:lnTo>
                  <a:pt x="5596" y="7570"/>
                </a:lnTo>
                <a:cubicBezTo>
                  <a:pt x="4876" y="7570"/>
                  <a:pt x="4293" y="8154"/>
                  <a:pt x="4293" y="8872"/>
                </a:cubicBezTo>
                <a:lnTo>
                  <a:pt x="4293" y="11357"/>
                </a:lnTo>
                <a:lnTo>
                  <a:pt x="2710" y="11357"/>
                </a:lnTo>
                <a:cubicBezTo>
                  <a:pt x="2382" y="11357"/>
                  <a:pt x="2117" y="11090"/>
                  <a:pt x="2117" y="10762"/>
                </a:cubicBezTo>
                <a:lnTo>
                  <a:pt x="2117" y="6789"/>
                </a:lnTo>
                <a:cubicBezTo>
                  <a:pt x="2117" y="6592"/>
                  <a:pt x="1959" y="6434"/>
                  <a:pt x="1762" y="6434"/>
                </a:cubicBezTo>
                <a:lnTo>
                  <a:pt x="1234" y="6434"/>
                </a:lnTo>
                <a:cubicBezTo>
                  <a:pt x="1228" y="6434"/>
                  <a:pt x="1223" y="6434"/>
                  <a:pt x="1217" y="6432"/>
                </a:cubicBezTo>
                <a:cubicBezTo>
                  <a:pt x="1111" y="6431"/>
                  <a:pt x="1012" y="6389"/>
                  <a:pt x="937" y="6315"/>
                </a:cubicBezTo>
                <a:cubicBezTo>
                  <a:pt x="779" y="6157"/>
                  <a:pt x="779" y="5902"/>
                  <a:pt x="937" y="5745"/>
                </a:cubicBezTo>
                <a:lnTo>
                  <a:pt x="5876" y="824"/>
                </a:lnTo>
                <a:cubicBezTo>
                  <a:pt x="5952" y="747"/>
                  <a:pt x="6055" y="705"/>
                  <a:pt x="6165" y="705"/>
                </a:cubicBezTo>
                <a:close/>
                <a:moveTo>
                  <a:pt x="6161" y="0"/>
                </a:moveTo>
                <a:cubicBezTo>
                  <a:pt x="5864" y="0"/>
                  <a:pt x="5585" y="116"/>
                  <a:pt x="5374" y="326"/>
                </a:cubicBezTo>
                <a:lnTo>
                  <a:pt x="438" y="5245"/>
                </a:lnTo>
                <a:lnTo>
                  <a:pt x="432" y="5251"/>
                </a:lnTo>
                <a:cubicBezTo>
                  <a:pt x="0" y="5684"/>
                  <a:pt x="0" y="6386"/>
                  <a:pt x="436" y="6820"/>
                </a:cubicBezTo>
                <a:cubicBezTo>
                  <a:pt x="633" y="7017"/>
                  <a:pt x="895" y="7132"/>
                  <a:pt x="1174" y="7144"/>
                </a:cubicBezTo>
                <a:cubicBezTo>
                  <a:pt x="1186" y="7146"/>
                  <a:pt x="1197" y="7146"/>
                  <a:pt x="1208" y="7146"/>
                </a:cubicBezTo>
                <a:lnTo>
                  <a:pt x="1405" y="7146"/>
                </a:lnTo>
                <a:lnTo>
                  <a:pt x="1405" y="11870"/>
                </a:lnTo>
                <a:cubicBezTo>
                  <a:pt x="1405" y="11979"/>
                  <a:pt x="1493" y="12066"/>
                  <a:pt x="1601" y="12066"/>
                </a:cubicBezTo>
                <a:lnTo>
                  <a:pt x="4648" y="12066"/>
                </a:lnTo>
                <a:cubicBezTo>
                  <a:pt x="4843" y="12066"/>
                  <a:pt x="5002" y="11908"/>
                  <a:pt x="5002" y="11712"/>
                </a:cubicBezTo>
                <a:lnTo>
                  <a:pt x="5002" y="8875"/>
                </a:lnTo>
                <a:cubicBezTo>
                  <a:pt x="5002" y="8546"/>
                  <a:pt x="5268" y="8280"/>
                  <a:pt x="5596" y="8280"/>
                </a:cubicBezTo>
                <a:lnTo>
                  <a:pt x="6726" y="8280"/>
                </a:lnTo>
                <a:cubicBezTo>
                  <a:pt x="7055" y="8280"/>
                  <a:pt x="7321" y="8546"/>
                  <a:pt x="7321" y="8875"/>
                </a:cubicBezTo>
                <a:lnTo>
                  <a:pt x="7321" y="11712"/>
                </a:lnTo>
                <a:cubicBezTo>
                  <a:pt x="7321" y="11908"/>
                  <a:pt x="7479" y="12066"/>
                  <a:pt x="7675" y="12066"/>
                </a:cubicBezTo>
                <a:lnTo>
                  <a:pt x="10721" y="12066"/>
                </a:lnTo>
                <a:cubicBezTo>
                  <a:pt x="10830" y="12066"/>
                  <a:pt x="10918" y="11978"/>
                  <a:pt x="10918" y="11870"/>
                </a:cubicBezTo>
                <a:lnTo>
                  <a:pt x="10918" y="7146"/>
                </a:lnTo>
                <a:lnTo>
                  <a:pt x="11101" y="7146"/>
                </a:lnTo>
                <a:cubicBezTo>
                  <a:pt x="11399" y="7146"/>
                  <a:pt x="11678" y="7030"/>
                  <a:pt x="11889" y="6820"/>
                </a:cubicBezTo>
                <a:cubicBezTo>
                  <a:pt x="12322" y="6385"/>
                  <a:pt x="12322" y="5681"/>
                  <a:pt x="11889" y="5249"/>
                </a:cubicBezTo>
                <a:lnTo>
                  <a:pt x="6950" y="326"/>
                </a:lnTo>
                <a:cubicBezTo>
                  <a:pt x="6739" y="116"/>
                  <a:pt x="6459" y="0"/>
                  <a:pt x="6161" y="0"/>
                </a:cubicBez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92" name="CustomShape 2"/>
          <p:cNvSpPr/>
          <p:nvPr/>
        </p:nvSpPr>
        <p:spPr>
          <a:xfrm>
            <a:off x="8429040" y="268560"/>
            <a:ext cx="284040" cy="284040"/>
          </a:xfrm>
          <a:prstGeom prst="ellipse">
            <a:avLst/>
          </a:prstGeom>
          <a:solidFill>
            <a:schemeClr val="lt2"/>
          </a:solidFill>
          <a:ln w="0">
            <a:noFill/>
          </a:ln>
          <a:effectLst>
            <a:outerShdw dist="66346" dir="1668987" algn="bl" rotWithShape="0">
              <a:schemeClr val="dk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93" name="CustomShape 3"/>
          <p:cNvSpPr/>
          <p:nvPr/>
        </p:nvSpPr>
        <p:spPr>
          <a:xfrm>
            <a:off x="8480520" y="322200"/>
            <a:ext cx="180720" cy="176760"/>
          </a:xfrm>
          <a:custGeom>
            <a:avLst/>
            <a:gdLst/>
            <a:ahLst/>
            <a:cxnLst/>
            <a:rect l="l" t="t" r="r" b="b"/>
            <a:pathLst>
              <a:path w="12323" h="12067">
                <a:moveTo>
                  <a:pt x="6165" y="705"/>
                </a:moveTo>
                <a:cubicBezTo>
                  <a:pt x="6180" y="705"/>
                  <a:pt x="6194" y="706"/>
                  <a:pt x="6209" y="708"/>
                </a:cubicBezTo>
                <a:cubicBezTo>
                  <a:pt x="6303" y="718"/>
                  <a:pt x="6388" y="763"/>
                  <a:pt x="6453" y="829"/>
                </a:cubicBezTo>
                <a:lnTo>
                  <a:pt x="11384" y="5744"/>
                </a:lnTo>
                <a:lnTo>
                  <a:pt x="11387" y="5746"/>
                </a:lnTo>
                <a:cubicBezTo>
                  <a:pt x="11543" y="5902"/>
                  <a:pt x="11543" y="6158"/>
                  <a:pt x="11387" y="6315"/>
                </a:cubicBezTo>
                <a:cubicBezTo>
                  <a:pt x="11310" y="6392"/>
                  <a:pt x="11209" y="6434"/>
                  <a:pt x="11101" y="6434"/>
                </a:cubicBezTo>
                <a:lnTo>
                  <a:pt x="10563" y="6434"/>
                </a:lnTo>
                <a:cubicBezTo>
                  <a:pt x="10367" y="6434"/>
                  <a:pt x="10209" y="6592"/>
                  <a:pt x="10209" y="6789"/>
                </a:cubicBezTo>
                <a:lnTo>
                  <a:pt x="10209" y="10762"/>
                </a:lnTo>
                <a:cubicBezTo>
                  <a:pt x="10209" y="11090"/>
                  <a:pt x="9943" y="11357"/>
                  <a:pt x="9614" y="11357"/>
                </a:cubicBezTo>
                <a:lnTo>
                  <a:pt x="8032" y="11357"/>
                </a:lnTo>
                <a:lnTo>
                  <a:pt x="8032" y="8872"/>
                </a:lnTo>
                <a:cubicBezTo>
                  <a:pt x="8032" y="8154"/>
                  <a:pt x="7448" y="7570"/>
                  <a:pt x="6729" y="7570"/>
                </a:cubicBezTo>
                <a:lnTo>
                  <a:pt x="5596" y="7570"/>
                </a:lnTo>
                <a:cubicBezTo>
                  <a:pt x="4876" y="7570"/>
                  <a:pt x="4293" y="8154"/>
                  <a:pt x="4293" y="8872"/>
                </a:cubicBezTo>
                <a:lnTo>
                  <a:pt x="4293" y="11357"/>
                </a:lnTo>
                <a:lnTo>
                  <a:pt x="2710" y="11357"/>
                </a:lnTo>
                <a:cubicBezTo>
                  <a:pt x="2382" y="11357"/>
                  <a:pt x="2117" y="11090"/>
                  <a:pt x="2117" y="10762"/>
                </a:cubicBezTo>
                <a:lnTo>
                  <a:pt x="2117" y="6789"/>
                </a:lnTo>
                <a:cubicBezTo>
                  <a:pt x="2117" y="6592"/>
                  <a:pt x="1959" y="6434"/>
                  <a:pt x="1762" y="6434"/>
                </a:cubicBezTo>
                <a:lnTo>
                  <a:pt x="1234" y="6434"/>
                </a:lnTo>
                <a:cubicBezTo>
                  <a:pt x="1228" y="6434"/>
                  <a:pt x="1223" y="6434"/>
                  <a:pt x="1217" y="6432"/>
                </a:cubicBezTo>
                <a:cubicBezTo>
                  <a:pt x="1111" y="6431"/>
                  <a:pt x="1012" y="6389"/>
                  <a:pt x="937" y="6315"/>
                </a:cubicBezTo>
                <a:cubicBezTo>
                  <a:pt x="779" y="6157"/>
                  <a:pt x="779" y="5902"/>
                  <a:pt x="937" y="5745"/>
                </a:cubicBezTo>
                <a:lnTo>
                  <a:pt x="5876" y="824"/>
                </a:lnTo>
                <a:cubicBezTo>
                  <a:pt x="5952" y="747"/>
                  <a:pt x="6055" y="705"/>
                  <a:pt x="6165" y="705"/>
                </a:cubicBezTo>
                <a:close/>
                <a:moveTo>
                  <a:pt x="6161" y="0"/>
                </a:moveTo>
                <a:cubicBezTo>
                  <a:pt x="5864" y="0"/>
                  <a:pt x="5585" y="116"/>
                  <a:pt x="5374" y="326"/>
                </a:cubicBezTo>
                <a:lnTo>
                  <a:pt x="438" y="5245"/>
                </a:lnTo>
                <a:lnTo>
                  <a:pt x="432" y="5251"/>
                </a:lnTo>
                <a:cubicBezTo>
                  <a:pt x="0" y="5684"/>
                  <a:pt x="0" y="6386"/>
                  <a:pt x="436" y="6820"/>
                </a:cubicBezTo>
                <a:cubicBezTo>
                  <a:pt x="633" y="7017"/>
                  <a:pt x="895" y="7132"/>
                  <a:pt x="1174" y="7144"/>
                </a:cubicBezTo>
                <a:cubicBezTo>
                  <a:pt x="1186" y="7146"/>
                  <a:pt x="1197" y="7146"/>
                  <a:pt x="1208" y="7146"/>
                </a:cubicBezTo>
                <a:lnTo>
                  <a:pt x="1405" y="7146"/>
                </a:lnTo>
                <a:lnTo>
                  <a:pt x="1405" y="11870"/>
                </a:lnTo>
                <a:cubicBezTo>
                  <a:pt x="1405" y="11979"/>
                  <a:pt x="1493" y="12066"/>
                  <a:pt x="1601" y="12066"/>
                </a:cubicBezTo>
                <a:lnTo>
                  <a:pt x="4648" y="12066"/>
                </a:lnTo>
                <a:cubicBezTo>
                  <a:pt x="4843" y="12066"/>
                  <a:pt x="5002" y="11908"/>
                  <a:pt x="5002" y="11712"/>
                </a:cubicBezTo>
                <a:lnTo>
                  <a:pt x="5002" y="8875"/>
                </a:lnTo>
                <a:cubicBezTo>
                  <a:pt x="5002" y="8546"/>
                  <a:pt x="5268" y="8280"/>
                  <a:pt x="5596" y="8280"/>
                </a:cubicBezTo>
                <a:lnTo>
                  <a:pt x="6726" y="8280"/>
                </a:lnTo>
                <a:cubicBezTo>
                  <a:pt x="7055" y="8280"/>
                  <a:pt x="7321" y="8546"/>
                  <a:pt x="7321" y="8875"/>
                </a:cubicBezTo>
                <a:lnTo>
                  <a:pt x="7321" y="11712"/>
                </a:lnTo>
                <a:cubicBezTo>
                  <a:pt x="7321" y="11908"/>
                  <a:pt x="7479" y="12066"/>
                  <a:pt x="7675" y="12066"/>
                </a:cubicBezTo>
                <a:lnTo>
                  <a:pt x="10721" y="12066"/>
                </a:lnTo>
                <a:cubicBezTo>
                  <a:pt x="10830" y="12066"/>
                  <a:pt x="10918" y="11978"/>
                  <a:pt x="10918" y="11870"/>
                </a:cubicBezTo>
                <a:lnTo>
                  <a:pt x="10918" y="7146"/>
                </a:lnTo>
                <a:lnTo>
                  <a:pt x="11101" y="7146"/>
                </a:lnTo>
                <a:cubicBezTo>
                  <a:pt x="11399" y="7146"/>
                  <a:pt x="11678" y="7030"/>
                  <a:pt x="11889" y="6820"/>
                </a:cubicBezTo>
                <a:cubicBezTo>
                  <a:pt x="12322" y="6385"/>
                  <a:pt x="12322" y="5681"/>
                  <a:pt x="11889" y="5249"/>
                </a:cubicBezTo>
                <a:lnTo>
                  <a:pt x="6950" y="326"/>
                </a:lnTo>
                <a:cubicBezTo>
                  <a:pt x="6739" y="116"/>
                  <a:pt x="6459" y="0"/>
                  <a:pt x="6161" y="0"/>
                </a:cubicBez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94" name="TextShape 4"/>
          <p:cNvSpPr txBox="1"/>
          <p:nvPr/>
        </p:nvSpPr>
        <p:spPr>
          <a:xfrm>
            <a:off x="2266181" y="848880"/>
            <a:ext cx="6112440" cy="187380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Autofit/>
          </a:bodyPr>
          <a:lstStyle/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q"/>
              <a:tabLst>
                <a:tab pos="0" algn="l"/>
              </a:tabLst>
            </a:pPr>
            <a:r>
              <a:rPr lang="hr-HR" sz="2000" b="0" strike="noStrike" spc="-1" dirty="0">
                <a:solidFill>
                  <a:srgbClr val="6E597A"/>
                </a:solidFill>
                <a:latin typeface="Bowlby One"/>
                <a:ea typeface="Bowlby One"/>
              </a:rPr>
              <a:t> sama prisutnost pametnog telefona dovodi do odvraćanja pozornosti i smanjuje sposobnost razmišljanja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q"/>
              <a:tabLst>
                <a:tab pos="0" algn="l"/>
              </a:tabLst>
            </a:pPr>
            <a:endParaRPr lang="hr-HR" sz="2000" spc="-1" dirty="0">
              <a:solidFill>
                <a:srgbClr val="6E597A"/>
              </a:solidFill>
              <a:latin typeface="Bowlby One"/>
              <a:ea typeface="Bowlby One"/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q"/>
              <a:tabLst>
                <a:tab pos="0" algn="l"/>
              </a:tabLst>
            </a:pPr>
            <a:r>
              <a:rPr lang="hr-HR" sz="2000" b="0" strike="noStrike" spc="-1" dirty="0">
                <a:solidFill>
                  <a:srgbClr val="6E597A"/>
                </a:solidFill>
                <a:latin typeface="Bowlby One"/>
                <a:ea typeface="Bowlby One"/>
              </a:rPr>
              <a:t>rješenje: maknuti ga u drugu prostoriju</a:t>
            </a:r>
            <a:endParaRPr lang="hr-HR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7" name="TextShape 7"/>
          <p:cNvSpPr txBox="1"/>
          <p:nvPr/>
        </p:nvSpPr>
        <p:spPr>
          <a:xfrm>
            <a:off x="7262640" y="2714760"/>
            <a:ext cx="1881000" cy="7776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  <p:grpSp>
        <p:nvGrpSpPr>
          <p:cNvPr id="1298" name="Group 8"/>
          <p:cNvGrpSpPr/>
          <p:nvPr/>
        </p:nvGrpSpPr>
        <p:grpSpPr>
          <a:xfrm>
            <a:off x="4443120" y="3137400"/>
            <a:ext cx="257400" cy="287280"/>
            <a:chOff x="4443120" y="3137400"/>
            <a:chExt cx="257400" cy="287280"/>
          </a:xfrm>
        </p:grpSpPr>
        <p:sp>
          <p:nvSpPr>
            <p:cNvPr id="1299" name="CustomShape 9"/>
            <p:cNvSpPr/>
            <p:nvPr/>
          </p:nvSpPr>
          <p:spPr>
            <a:xfrm>
              <a:off x="4566240" y="3282120"/>
              <a:ext cx="51120" cy="16920"/>
            </a:xfrm>
            <a:custGeom>
              <a:avLst/>
              <a:gdLst/>
              <a:ahLst/>
              <a:cxnLst/>
              <a:rect l="l" t="t" r="r" b="b"/>
              <a:pathLst>
                <a:path w="1983" h="665">
                  <a:moveTo>
                    <a:pt x="181" y="1"/>
                  </a:moveTo>
                  <a:cubicBezTo>
                    <a:pt x="139" y="1"/>
                    <a:pt x="97" y="17"/>
                    <a:pt x="64" y="49"/>
                  </a:cubicBezTo>
                  <a:cubicBezTo>
                    <a:pt x="0" y="113"/>
                    <a:pt x="0" y="217"/>
                    <a:pt x="64" y="282"/>
                  </a:cubicBezTo>
                  <a:cubicBezTo>
                    <a:pt x="321" y="536"/>
                    <a:pt x="656" y="664"/>
                    <a:pt x="992" y="664"/>
                  </a:cubicBezTo>
                  <a:cubicBezTo>
                    <a:pt x="1327" y="664"/>
                    <a:pt x="1663" y="536"/>
                    <a:pt x="1918" y="282"/>
                  </a:cubicBezTo>
                  <a:cubicBezTo>
                    <a:pt x="1982" y="218"/>
                    <a:pt x="1982" y="114"/>
                    <a:pt x="1918" y="49"/>
                  </a:cubicBezTo>
                  <a:cubicBezTo>
                    <a:pt x="1886" y="17"/>
                    <a:pt x="1844" y="1"/>
                    <a:pt x="1802" y="1"/>
                  </a:cubicBezTo>
                  <a:cubicBezTo>
                    <a:pt x="1760" y="1"/>
                    <a:pt x="1718" y="17"/>
                    <a:pt x="1685" y="49"/>
                  </a:cubicBezTo>
                  <a:cubicBezTo>
                    <a:pt x="1493" y="240"/>
                    <a:pt x="1242" y="336"/>
                    <a:pt x="991" y="336"/>
                  </a:cubicBezTo>
                  <a:cubicBezTo>
                    <a:pt x="740" y="336"/>
                    <a:pt x="489" y="240"/>
                    <a:pt x="298" y="49"/>
                  </a:cubicBezTo>
                  <a:cubicBezTo>
                    <a:pt x="265" y="17"/>
                    <a:pt x="224" y="1"/>
                    <a:pt x="181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0" name="CustomShape 10"/>
            <p:cNvSpPr/>
            <p:nvPr/>
          </p:nvSpPr>
          <p:spPr>
            <a:xfrm>
              <a:off x="4443120" y="3137400"/>
              <a:ext cx="257400" cy="287280"/>
            </a:xfrm>
            <a:custGeom>
              <a:avLst/>
              <a:gdLst/>
              <a:ahLst/>
              <a:cxnLst/>
              <a:rect l="l" t="t" r="r" b="b"/>
              <a:pathLst>
                <a:path w="9919" h="11059">
                  <a:moveTo>
                    <a:pt x="2586" y="3704"/>
                  </a:moveTo>
                  <a:cubicBezTo>
                    <a:pt x="2596" y="3704"/>
                    <a:pt x="2606" y="3705"/>
                    <a:pt x="2617" y="3705"/>
                  </a:cubicBezTo>
                  <a:lnTo>
                    <a:pt x="2617" y="4129"/>
                  </a:lnTo>
                  <a:cubicBezTo>
                    <a:pt x="2466" y="4130"/>
                    <a:pt x="2291" y="4174"/>
                    <a:pt x="2166" y="4317"/>
                  </a:cubicBezTo>
                  <a:lnTo>
                    <a:pt x="2063" y="4066"/>
                  </a:lnTo>
                  <a:cubicBezTo>
                    <a:pt x="2045" y="4021"/>
                    <a:pt x="2020" y="3982"/>
                    <a:pt x="1989" y="3947"/>
                  </a:cubicBezTo>
                  <a:cubicBezTo>
                    <a:pt x="2139" y="3793"/>
                    <a:pt x="2345" y="3705"/>
                    <a:pt x="2564" y="3705"/>
                  </a:cubicBezTo>
                  <a:cubicBezTo>
                    <a:pt x="2571" y="3704"/>
                    <a:pt x="2579" y="3704"/>
                    <a:pt x="2586" y="3704"/>
                  </a:cubicBezTo>
                  <a:close/>
                  <a:moveTo>
                    <a:pt x="8838" y="3704"/>
                  </a:moveTo>
                  <a:cubicBezTo>
                    <a:pt x="9258" y="3727"/>
                    <a:pt x="9593" y="4077"/>
                    <a:pt x="9593" y="4503"/>
                  </a:cubicBezTo>
                  <a:cubicBezTo>
                    <a:pt x="9593" y="4931"/>
                    <a:pt x="9256" y="5281"/>
                    <a:pt x="8832" y="5302"/>
                  </a:cubicBezTo>
                  <a:cubicBezTo>
                    <a:pt x="8837" y="5241"/>
                    <a:pt x="8838" y="5179"/>
                    <a:pt x="8838" y="5116"/>
                  </a:cubicBezTo>
                  <a:lnTo>
                    <a:pt x="8838" y="4456"/>
                  </a:lnTo>
                  <a:cubicBezTo>
                    <a:pt x="8922" y="4456"/>
                    <a:pt x="9030" y="4482"/>
                    <a:pt x="9080" y="4597"/>
                  </a:cubicBezTo>
                  <a:cubicBezTo>
                    <a:pt x="9107" y="4659"/>
                    <a:pt x="9168" y="4696"/>
                    <a:pt x="9231" y="4696"/>
                  </a:cubicBezTo>
                  <a:cubicBezTo>
                    <a:pt x="9260" y="4696"/>
                    <a:pt x="9292" y="4686"/>
                    <a:pt x="9321" y="4669"/>
                  </a:cubicBezTo>
                  <a:cubicBezTo>
                    <a:pt x="9391" y="4625"/>
                    <a:pt x="9411" y="4532"/>
                    <a:pt x="9377" y="4456"/>
                  </a:cubicBezTo>
                  <a:cubicBezTo>
                    <a:pt x="9262" y="4202"/>
                    <a:pt x="9029" y="4130"/>
                    <a:pt x="8838" y="4128"/>
                  </a:cubicBezTo>
                  <a:lnTo>
                    <a:pt x="8838" y="3704"/>
                  </a:lnTo>
                  <a:close/>
                  <a:moveTo>
                    <a:pt x="2616" y="4458"/>
                  </a:moveTo>
                  <a:lnTo>
                    <a:pt x="2616" y="5116"/>
                  </a:lnTo>
                  <a:cubicBezTo>
                    <a:pt x="2617" y="5178"/>
                    <a:pt x="2618" y="5240"/>
                    <a:pt x="2622" y="5301"/>
                  </a:cubicBezTo>
                  <a:cubicBezTo>
                    <a:pt x="2602" y="5302"/>
                    <a:pt x="2583" y="5303"/>
                    <a:pt x="2564" y="5303"/>
                  </a:cubicBezTo>
                  <a:cubicBezTo>
                    <a:pt x="2534" y="5303"/>
                    <a:pt x="2507" y="5302"/>
                    <a:pt x="2478" y="5299"/>
                  </a:cubicBezTo>
                  <a:cubicBezTo>
                    <a:pt x="2501" y="5212"/>
                    <a:pt x="2497" y="5118"/>
                    <a:pt x="2459" y="5027"/>
                  </a:cubicBezTo>
                  <a:lnTo>
                    <a:pt x="2312" y="4670"/>
                  </a:lnTo>
                  <a:cubicBezTo>
                    <a:pt x="2338" y="4654"/>
                    <a:pt x="2360" y="4629"/>
                    <a:pt x="2373" y="4599"/>
                  </a:cubicBezTo>
                  <a:cubicBezTo>
                    <a:pt x="2423" y="4484"/>
                    <a:pt x="2530" y="4458"/>
                    <a:pt x="2616" y="4458"/>
                  </a:cubicBezTo>
                  <a:close/>
                  <a:moveTo>
                    <a:pt x="1661" y="4123"/>
                  </a:moveTo>
                  <a:cubicBezTo>
                    <a:pt x="1703" y="4123"/>
                    <a:pt x="1743" y="4148"/>
                    <a:pt x="1760" y="4188"/>
                  </a:cubicBezTo>
                  <a:lnTo>
                    <a:pt x="2157" y="5152"/>
                  </a:lnTo>
                  <a:cubicBezTo>
                    <a:pt x="2179" y="5205"/>
                    <a:pt x="2153" y="5267"/>
                    <a:pt x="2099" y="5289"/>
                  </a:cubicBezTo>
                  <a:lnTo>
                    <a:pt x="1883" y="5378"/>
                  </a:lnTo>
                  <a:lnTo>
                    <a:pt x="1406" y="4220"/>
                  </a:lnTo>
                  <a:lnTo>
                    <a:pt x="1621" y="4131"/>
                  </a:lnTo>
                  <a:cubicBezTo>
                    <a:pt x="1634" y="4125"/>
                    <a:pt x="1648" y="4123"/>
                    <a:pt x="1661" y="4123"/>
                  </a:cubicBezTo>
                  <a:close/>
                  <a:moveTo>
                    <a:pt x="1104" y="4356"/>
                  </a:moveTo>
                  <a:lnTo>
                    <a:pt x="1579" y="5508"/>
                  </a:lnTo>
                  <a:cubicBezTo>
                    <a:pt x="1438" y="5577"/>
                    <a:pt x="1328" y="5694"/>
                    <a:pt x="1266" y="5842"/>
                  </a:cubicBezTo>
                  <a:cubicBezTo>
                    <a:pt x="1214" y="5969"/>
                    <a:pt x="1202" y="6106"/>
                    <a:pt x="1234" y="6237"/>
                  </a:cubicBezTo>
                  <a:cubicBezTo>
                    <a:pt x="1167" y="6246"/>
                    <a:pt x="1102" y="6262"/>
                    <a:pt x="1037" y="6287"/>
                  </a:cubicBezTo>
                  <a:lnTo>
                    <a:pt x="788" y="6379"/>
                  </a:lnTo>
                  <a:cubicBezTo>
                    <a:pt x="727" y="6402"/>
                    <a:pt x="670" y="6430"/>
                    <a:pt x="617" y="6465"/>
                  </a:cubicBezTo>
                  <a:lnTo>
                    <a:pt x="483" y="6138"/>
                  </a:lnTo>
                  <a:cubicBezTo>
                    <a:pt x="339" y="5786"/>
                    <a:pt x="339" y="5401"/>
                    <a:pt x="484" y="5051"/>
                  </a:cubicBezTo>
                  <a:cubicBezTo>
                    <a:pt x="609" y="4752"/>
                    <a:pt x="826" y="4510"/>
                    <a:pt x="1104" y="4356"/>
                  </a:cubicBezTo>
                  <a:close/>
                  <a:moveTo>
                    <a:pt x="2241" y="5585"/>
                  </a:moveTo>
                  <a:cubicBezTo>
                    <a:pt x="2345" y="5617"/>
                    <a:pt x="2452" y="5633"/>
                    <a:pt x="2562" y="5633"/>
                  </a:cubicBezTo>
                  <a:cubicBezTo>
                    <a:pt x="2593" y="5633"/>
                    <a:pt x="2625" y="5632"/>
                    <a:pt x="2657" y="5628"/>
                  </a:cubicBezTo>
                  <a:cubicBezTo>
                    <a:pt x="2771" y="6313"/>
                    <a:pt x="3110" y="6922"/>
                    <a:pt x="3593" y="7378"/>
                  </a:cubicBezTo>
                  <a:cubicBezTo>
                    <a:pt x="3514" y="7452"/>
                    <a:pt x="3439" y="7534"/>
                    <a:pt x="3365" y="7619"/>
                  </a:cubicBezTo>
                  <a:cubicBezTo>
                    <a:pt x="3321" y="7604"/>
                    <a:pt x="3275" y="7597"/>
                    <a:pt x="3229" y="7597"/>
                  </a:cubicBezTo>
                  <a:cubicBezTo>
                    <a:pt x="3174" y="7597"/>
                    <a:pt x="3118" y="7608"/>
                    <a:pt x="3065" y="7630"/>
                  </a:cubicBezTo>
                  <a:lnTo>
                    <a:pt x="2586" y="7828"/>
                  </a:lnTo>
                  <a:cubicBezTo>
                    <a:pt x="2546" y="7845"/>
                    <a:pt x="2504" y="7853"/>
                    <a:pt x="2464" y="7853"/>
                  </a:cubicBezTo>
                  <a:cubicBezTo>
                    <a:pt x="2371" y="7853"/>
                    <a:pt x="2282" y="7813"/>
                    <a:pt x="2220" y="7741"/>
                  </a:cubicBezTo>
                  <a:lnTo>
                    <a:pt x="2231" y="7718"/>
                  </a:lnTo>
                  <a:cubicBezTo>
                    <a:pt x="2329" y="7506"/>
                    <a:pt x="2338" y="7268"/>
                    <a:pt x="2256" y="7049"/>
                  </a:cubicBezTo>
                  <a:lnTo>
                    <a:pt x="2162" y="6800"/>
                  </a:lnTo>
                  <a:cubicBezTo>
                    <a:pt x="2080" y="6581"/>
                    <a:pt x="1919" y="6407"/>
                    <a:pt x="1705" y="6309"/>
                  </a:cubicBezTo>
                  <a:cubicBezTo>
                    <a:pt x="1668" y="6292"/>
                    <a:pt x="1629" y="6277"/>
                    <a:pt x="1591" y="6266"/>
                  </a:cubicBezTo>
                  <a:lnTo>
                    <a:pt x="1569" y="6213"/>
                  </a:lnTo>
                  <a:cubicBezTo>
                    <a:pt x="1535" y="6133"/>
                    <a:pt x="1535" y="6046"/>
                    <a:pt x="1569" y="5967"/>
                  </a:cubicBezTo>
                  <a:cubicBezTo>
                    <a:pt x="1602" y="5886"/>
                    <a:pt x="1664" y="5825"/>
                    <a:pt x="1743" y="5792"/>
                  </a:cubicBezTo>
                  <a:lnTo>
                    <a:pt x="2222" y="5595"/>
                  </a:lnTo>
                  <a:cubicBezTo>
                    <a:pt x="2229" y="5592"/>
                    <a:pt x="2236" y="5588"/>
                    <a:pt x="2241" y="5585"/>
                  </a:cubicBezTo>
                  <a:close/>
                  <a:moveTo>
                    <a:pt x="4133" y="2454"/>
                  </a:moveTo>
                  <a:cubicBezTo>
                    <a:pt x="4305" y="2596"/>
                    <a:pt x="4573" y="2788"/>
                    <a:pt x="4961" y="2980"/>
                  </a:cubicBezTo>
                  <a:cubicBezTo>
                    <a:pt x="5617" y="3302"/>
                    <a:pt x="6756" y="3685"/>
                    <a:pt x="8493" y="3710"/>
                  </a:cubicBezTo>
                  <a:lnTo>
                    <a:pt x="8493" y="5082"/>
                  </a:lnTo>
                  <a:cubicBezTo>
                    <a:pt x="8493" y="6622"/>
                    <a:pt x="7253" y="7890"/>
                    <a:pt x="5720" y="7890"/>
                  </a:cubicBezTo>
                  <a:cubicBezTo>
                    <a:pt x="5702" y="7890"/>
                    <a:pt x="5685" y="7889"/>
                    <a:pt x="5667" y="7889"/>
                  </a:cubicBezTo>
                  <a:cubicBezTo>
                    <a:pt x="4159" y="7863"/>
                    <a:pt x="2941" y="6628"/>
                    <a:pt x="2941" y="5115"/>
                  </a:cubicBezTo>
                  <a:lnTo>
                    <a:pt x="2941" y="4311"/>
                  </a:lnTo>
                  <a:lnTo>
                    <a:pt x="2941" y="4308"/>
                  </a:lnTo>
                  <a:lnTo>
                    <a:pt x="2941" y="3662"/>
                  </a:lnTo>
                  <a:cubicBezTo>
                    <a:pt x="3248" y="3541"/>
                    <a:pt x="3538" y="3338"/>
                    <a:pt x="3765" y="3086"/>
                  </a:cubicBezTo>
                  <a:cubicBezTo>
                    <a:pt x="3943" y="2887"/>
                    <a:pt x="4068" y="2670"/>
                    <a:pt x="4133" y="2454"/>
                  </a:cubicBezTo>
                  <a:close/>
                  <a:moveTo>
                    <a:pt x="1343" y="6556"/>
                  </a:moveTo>
                  <a:cubicBezTo>
                    <a:pt x="1419" y="6556"/>
                    <a:pt x="1497" y="6573"/>
                    <a:pt x="1569" y="6605"/>
                  </a:cubicBezTo>
                  <a:cubicBezTo>
                    <a:pt x="1702" y="6666"/>
                    <a:pt x="1804" y="6775"/>
                    <a:pt x="1854" y="6912"/>
                  </a:cubicBezTo>
                  <a:lnTo>
                    <a:pt x="1947" y="7161"/>
                  </a:lnTo>
                  <a:cubicBezTo>
                    <a:pt x="1999" y="7299"/>
                    <a:pt x="1993" y="7447"/>
                    <a:pt x="1933" y="7579"/>
                  </a:cubicBezTo>
                  <a:cubicBezTo>
                    <a:pt x="1873" y="7713"/>
                    <a:pt x="1764" y="7814"/>
                    <a:pt x="1627" y="7865"/>
                  </a:cubicBezTo>
                  <a:lnTo>
                    <a:pt x="1377" y="7957"/>
                  </a:lnTo>
                  <a:cubicBezTo>
                    <a:pt x="1315" y="7981"/>
                    <a:pt x="1250" y="7992"/>
                    <a:pt x="1185" y="7992"/>
                  </a:cubicBezTo>
                  <a:cubicBezTo>
                    <a:pt x="1108" y="7992"/>
                    <a:pt x="1032" y="7976"/>
                    <a:pt x="960" y="7944"/>
                  </a:cubicBezTo>
                  <a:cubicBezTo>
                    <a:pt x="826" y="7883"/>
                    <a:pt x="725" y="7775"/>
                    <a:pt x="674" y="7637"/>
                  </a:cubicBezTo>
                  <a:lnTo>
                    <a:pt x="581" y="7388"/>
                  </a:lnTo>
                  <a:cubicBezTo>
                    <a:pt x="530" y="7251"/>
                    <a:pt x="536" y="7102"/>
                    <a:pt x="595" y="6970"/>
                  </a:cubicBezTo>
                  <a:cubicBezTo>
                    <a:pt x="656" y="6838"/>
                    <a:pt x="764" y="6735"/>
                    <a:pt x="902" y="6685"/>
                  </a:cubicBezTo>
                  <a:lnTo>
                    <a:pt x="1151" y="6592"/>
                  </a:lnTo>
                  <a:cubicBezTo>
                    <a:pt x="1214" y="6567"/>
                    <a:pt x="1278" y="6556"/>
                    <a:pt x="1343" y="6556"/>
                  </a:cubicBezTo>
                  <a:close/>
                  <a:moveTo>
                    <a:pt x="6814" y="8026"/>
                  </a:moveTo>
                  <a:lnTo>
                    <a:pt x="6460" y="8740"/>
                  </a:lnTo>
                  <a:lnTo>
                    <a:pt x="5976" y="8212"/>
                  </a:lnTo>
                  <a:cubicBezTo>
                    <a:pt x="6270" y="8190"/>
                    <a:pt x="6550" y="8126"/>
                    <a:pt x="6814" y="8026"/>
                  </a:cubicBezTo>
                  <a:close/>
                  <a:moveTo>
                    <a:pt x="4639" y="8027"/>
                  </a:moveTo>
                  <a:lnTo>
                    <a:pt x="4639" y="8027"/>
                  </a:lnTo>
                  <a:cubicBezTo>
                    <a:pt x="4903" y="8126"/>
                    <a:pt x="5184" y="8190"/>
                    <a:pt x="5475" y="8213"/>
                  </a:cubicBezTo>
                  <a:lnTo>
                    <a:pt x="4991" y="8741"/>
                  </a:lnTo>
                  <a:lnTo>
                    <a:pt x="4639" y="8027"/>
                  </a:lnTo>
                  <a:close/>
                  <a:moveTo>
                    <a:pt x="3231" y="7926"/>
                  </a:moveTo>
                  <a:cubicBezTo>
                    <a:pt x="3245" y="7926"/>
                    <a:pt x="3259" y="7929"/>
                    <a:pt x="3272" y="7934"/>
                  </a:cubicBezTo>
                  <a:cubicBezTo>
                    <a:pt x="3298" y="7945"/>
                    <a:pt x="3318" y="7966"/>
                    <a:pt x="3330" y="7992"/>
                  </a:cubicBezTo>
                  <a:lnTo>
                    <a:pt x="3727" y="8955"/>
                  </a:lnTo>
                  <a:cubicBezTo>
                    <a:pt x="3736" y="8981"/>
                    <a:pt x="3736" y="9010"/>
                    <a:pt x="3727" y="9036"/>
                  </a:cubicBezTo>
                  <a:cubicBezTo>
                    <a:pt x="3717" y="9062"/>
                    <a:pt x="3696" y="9083"/>
                    <a:pt x="3669" y="9093"/>
                  </a:cubicBezTo>
                  <a:lnTo>
                    <a:pt x="3452" y="9181"/>
                  </a:lnTo>
                  <a:lnTo>
                    <a:pt x="2975" y="8023"/>
                  </a:lnTo>
                  <a:lnTo>
                    <a:pt x="3190" y="7934"/>
                  </a:lnTo>
                  <a:cubicBezTo>
                    <a:pt x="3204" y="7929"/>
                    <a:pt x="3217" y="7926"/>
                    <a:pt x="3231" y="7926"/>
                  </a:cubicBezTo>
                  <a:close/>
                  <a:moveTo>
                    <a:pt x="2020" y="8008"/>
                  </a:moveTo>
                  <a:cubicBezTo>
                    <a:pt x="2141" y="8119"/>
                    <a:pt x="2300" y="8181"/>
                    <a:pt x="2464" y="8181"/>
                  </a:cubicBezTo>
                  <a:cubicBezTo>
                    <a:pt x="2533" y="8181"/>
                    <a:pt x="2602" y="8171"/>
                    <a:pt x="2670" y="8148"/>
                  </a:cubicBezTo>
                  <a:lnTo>
                    <a:pt x="3145" y="9299"/>
                  </a:lnTo>
                  <a:cubicBezTo>
                    <a:pt x="3019" y="9335"/>
                    <a:pt x="2888" y="9353"/>
                    <a:pt x="2757" y="9353"/>
                  </a:cubicBezTo>
                  <a:cubicBezTo>
                    <a:pt x="2704" y="9353"/>
                    <a:pt x="2651" y="9350"/>
                    <a:pt x="2598" y="9344"/>
                  </a:cubicBezTo>
                  <a:cubicBezTo>
                    <a:pt x="2087" y="9284"/>
                    <a:pt x="1644" y="8951"/>
                    <a:pt x="1448" y="8475"/>
                  </a:cubicBezTo>
                  <a:lnTo>
                    <a:pt x="1376" y="8302"/>
                  </a:lnTo>
                  <a:cubicBezTo>
                    <a:pt x="1416" y="8293"/>
                    <a:pt x="1454" y="8282"/>
                    <a:pt x="1493" y="8269"/>
                  </a:cubicBezTo>
                  <a:lnTo>
                    <a:pt x="1742" y="8175"/>
                  </a:lnTo>
                  <a:cubicBezTo>
                    <a:pt x="1845" y="8135"/>
                    <a:pt x="1940" y="8080"/>
                    <a:pt x="2020" y="8008"/>
                  </a:cubicBezTo>
                  <a:close/>
                  <a:moveTo>
                    <a:pt x="3840" y="7586"/>
                  </a:moveTo>
                  <a:cubicBezTo>
                    <a:pt x="3940" y="7662"/>
                    <a:pt x="4044" y="7731"/>
                    <a:pt x="4152" y="7794"/>
                  </a:cubicBezTo>
                  <a:lnTo>
                    <a:pt x="4793" y="9098"/>
                  </a:lnTo>
                  <a:cubicBezTo>
                    <a:pt x="4817" y="9146"/>
                    <a:pt x="4864" y="9180"/>
                    <a:pt x="4918" y="9188"/>
                  </a:cubicBezTo>
                  <a:cubicBezTo>
                    <a:pt x="4926" y="9189"/>
                    <a:pt x="4934" y="9190"/>
                    <a:pt x="4942" y="9190"/>
                  </a:cubicBezTo>
                  <a:cubicBezTo>
                    <a:pt x="4987" y="9190"/>
                    <a:pt x="5030" y="9170"/>
                    <a:pt x="5061" y="9137"/>
                  </a:cubicBezTo>
                  <a:lnTo>
                    <a:pt x="5553" y="8603"/>
                  </a:lnTo>
                  <a:lnTo>
                    <a:pt x="5553" y="10717"/>
                  </a:lnTo>
                  <a:lnTo>
                    <a:pt x="2939" y="10717"/>
                  </a:lnTo>
                  <a:lnTo>
                    <a:pt x="2939" y="10077"/>
                  </a:lnTo>
                  <a:lnTo>
                    <a:pt x="2941" y="10077"/>
                  </a:lnTo>
                  <a:lnTo>
                    <a:pt x="2941" y="9665"/>
                  </a:lnTo>
                  <a:cubicBezTo>
                    <a:pt x="3104" y="9647"/>
                    <a:pt x="3266" y="9606"/>
                    <a:pt x="3419" y="9543"/>
                  </a:cubicBezTo>
                  <a:lnTo>
                    <a:pt x="3787" y="9391"/>
                  </a:lnTo>
                  <a:cubicBezTo>
                    <a:pt x="3895" y="9347"/>
                    <a:pt x="3979" y="9263"/>
                    <a:pt x="4023" y="9156"/>
                  </a:cubicBezTo>
                  <a:cubicBezTo>
                    <a:pt x="4068" y="9049"/>
                    <a:pt x="4068" y="8931"/>
                    <a:pt x="4023" y="8824"/>
                  </a:cubicBezTo>
                  <a:lnTo>
                    <a:pt x="3625" y="7861"/>
                  </a:lnTo>
                  <a:cubicBezTo>
                    <a:pt x="3620" y="7849"/>
                    <a:pt x="3615" y="7838"/>
                    <a:pt x="3609" y="7825"/>
                  </a:cubicBezTo>
                  <a:cubicBezTo>
                    <a:pt x="3681" y="7741"/>
                    <a:pt x="3758" y="7661"/>
                    <a:pt x="3840" y="7586"/>
                  </a:cubicBezTo>
                  <a:close/>
                  <a:moveTo>
                    <a:pt x="7612" y="7586"/>
                  </a:moveTo>
                  <a:cubicBezTo>
                    <a:pt x="7643" y="7613"/>
                    <a:pt x="7671" y="7641"/>
                    <a:pt x="7700" y="7670"/>
                  </a:cubicBezTo>
                  <a:cubicBezTo>
                    <a:pt x="8225" y="8195"/>
                    <a:pt x="8514" y="8893"/>
                    <a:pt x="8514" y="9635"/>
                  </a:cubicBezTo>
                  <a:lnTo>
                    <a:pt x="8514" y="10718"/>
                  </a:lnTo>
                  <a:lnTo>
                    <a:pt x="5900" y="10718"/>
                  </a:lnTo>
                  <a:lnTo>
                    <a:pt x="5900" y="8601"/>
                  </a:lnTo>
                  <a:lnTo>
                    <a:pt x="6391" y="9135"/>
                  </a:lnTo>
                  <a:cubicBezTo>
                    <a:pt x="6423" y="9170"/>
                    <a:pt x="6468" y="9190"/>
                    <a:pt x="6512" y="9190"/>
                  </a:cubicBezTo>
                  <a:cubicBezTo>
                    <a:pt x="6520" y="9190"/>
                    <a:pt x="6528" y="9190"/>
                    <a:pt x="6536" y="9188"/>
                  </a:cubicBezTo>
                  <a:cubicBezTo>
                    <a:pt x="6589" y="9180"/>
                    <a:pt x="6636" y="9146"/>
                    <a:pt x="6660" y="9098"/>
                  </a:cubicBezTo>
                  <a:lnTo>
                    <a:pt x="7302" y="7794"/>
                  </a:lnTo>
                  <a:cubicBezTo>
                    <a:pt x="7409" y="7731"/>
                    <a:pt x="7514" y="7662"/>
                    <a:pt x="7612" y="7586"/>
                  </a:cubicBezTo>
                  <a:close/>
                  <a:moveTo>
                    <a:pt x="5726" y="0"/>
                  </a:moveTo>
                  <a:cubicBezTo>
                    <a:pt x="4012" y="0"/>
                    <a:pt x="2615" y="3108"/>
                    <a:pt x="2615" y="3108"/>
                  </a:cubicBezTo>
                  <a:lnTo>
                    <a:pt x="2615" y="3373"/>
                  </a:lnTo>
                  <a:cubicBezTo>
                    <a:pt x="2615" y="3373"/>
                    <a:pt x="2581" y="3371"/>
                    <a:pt x="2565" y="3371"/>
                  </a:cubicBezTo>
                  <a:cubicBezTo>
                    <a:pt x="2220" y="3371"/>
                    <a:pt x="1899" y="3527"/>
                    <a:pt x="1685" y="3793"/>
                  </a:cubicBezTo>
                  <a:cubicBezTo>
                    <a:pt x="1676" y="3793"/>
                    <a:pt x="1667" y="3792"/>
                    <a:pt x="1658" y="3792"/>
                  </a:cubicBezTo>
                  <a:cubicBezTo>
                    <a:pt x="1604" y="3792"/>
                    <a:pt x="1550" y="3803"/>
                    <a:pt x="1496" y="3825"/>
                  </a:cubicBezTo>
                  <a:lnTo>
                    <a:pt x="1127" y="3977"/>
                  </a:lnTo>
                  <a:cubicBezTo>
                    <a:pt x="696" y="4155"/>
                    <a:pt x="360" y="4490"/>
                    <a:pt x="180" y="4921"/>
                  </a:cubicBezTo>
                  <a:cubicBezTo>
                    <a:pt x="0" y="5352"/>
                    <a:pt x="0" y="5826"/>
                    <a:pt x="178" y="6258"/>
                  </a:cubicBezTo>
                  <a:lnTo>
                    <a:pt x="365" y="6709"/>
                  </a:lnTo>
                  <a:cubicBezTo>
                    <a:pt x="340" y="6748"/>
                    <a:pt x="317" y="6788"/>
                    <a:pt x="297" y="6832"/>
                  </a:cubicBezTo>
                  <a:cubicBezTo>
                    <a:pt x="199" y="7043"/>
                    <a:pt x="191" y="7281"/>
                    <a:pt x="273" y="7500"/>
                  </a:cubicBezTo>
                  <a:lnTo>
                    <a:pt x="366" y="7750"/>
                  </a:lnTo>
                  <a:cubicBezTo>
                    <a:pt x="415" y="7881"/>
                    <a:pt x="494" y="7996"/>
                    <a:pt x="592" y="8087"/>
                  </a:cubicBezTo>
                  <a:lnTo>
                    <a:pt x="762" y="9225"/>
                  </a:lnTo>
                  <a:cubicBezTo>
                    <a:pt x="774" y="9307"/>
                    <a:pt x="844" y="9366"/>
                    <a:pt x="924" y="9366"/>
                  </a:cubicBezTo>
                  <a:cubicBezTo>
                    <a:pt x="932" y="9366"/>
                    <a:pt x="940" y="9366"/>
                    <a:pt x="949" y="9365"/>
                  </a:cubicBezTo>
                  <a:cubicBezTo>
                    <a:pt x="1040" y="9351"/>
                    <a:pt x="1101" y="9268"/>
                    <a:pt x="1088" y="9177"/>
                  </a:cubicBezTo>
                  <a:lnTo>
                    <a:pt x="956" y="8288"/>
                  </a:lnTo>
                  <a:lnTo>
                    <a:pt x="956" y="8288"/>
                  </a:lnTo>
                  <a:cubicBezTo>
                    <a:pt x="978" y="8295"/>
                    <a:pt x="1000" y="8299"/>
                    <a:pt x="1024" y="8304"/>
                  </a:cubicBezTo>
                  <a:lnTo>
                    <a:pt x="1145" y="8598"/>
                  </a:lnTo>
                  <a:cubicBezTo>
                    <a:pt x="1387" y="9185"/>
                    <a:pt x="1931" y="9594"/>
                    <a:pt x="2562" y="9667"/>
                  </a:cubicBezTo>
                  <a:cubicBezTo>
                    <a:pt x="2580" y="9669"/>
                    <a:pt x="2600" y="9670"/>
                    <a:pt x="2638" y="9672"/>
                  </a:cubicBezTo>
                  <a:lnTo>
                    <a:pt x="2638" y="10009"/>
                  </a:lnTo>
                  <a:lnTo>
                    <a:pt x="2030" y="10597"/>
                  </a:lnTo>
                  <a:cubicBezTo>
                    <a:pt x="1945" y="10683"/>
                    <a:pt x="1831" y="10731"/>
                    <a:pt x="1709" y="10731"/>
                  </a:cubicBezTo>
                  <a:cubicBezTo>
                    <a:pt x="1486" y="10731"/>
                    <a:pt x="1292" y="10564"/>
                    <a:pt x="1260" y="10343"/>
                  </a:cubicBezTo>
                  <a:lnTo>
                    <a:pt x="1189" y="9869"/>
                  </a:lnTo>
                  <a:cubicBezTo>
                    <a:pt x="1177" y="9787"/>
                    <a:pt x="1107" y="9729"/>
                    <a:pt x="1027" y="9729"/>
                  </a:cubicBezTo>
                  <a:cubicBezTo>
                    <a:pt x="1019" y="9729"/>
                    <a:pt x="1010" y="9729"/>
                    <a:pt x="1002" y="9731"/>
                  </a:cubicBezTo>
                  <a:cubicBezTo>
                    <a:pt x="911" y="9743"/>
                    <a:pt x="850" y="9827"/>
                    <a:pt x="863" y="9917"/>
                  </a:cubicBezTo>
                  <a:lnTo>
                    <a:pt x="934" y="10391"/>
                  </a:lnTo>
                  <a:cubicBezTo>
                    <a:pt x="989" y="10771"/>
                    <a:pt x="1323" y="11059"/>
                    <a:pt x="1707" y="11059"/>
                  </a:cubicBezTo>
                  <a:cubicBezTo>
                    <a:pt x="1917" y="11059"/>
                    <a:pt x="2114" y="10978"/>
                    <a:pt x="2261" y="10829"/>
                  </a:cubicBezTo>
                  <a:lnTo>
                    <a:pt x="2635" y="10473"/>
                  </a:lnTo>
                  <a:lnTo>
                    <a:pt x="2635" y="10881"/>
                  </a:lnTo>
                  <a:cubicBezTo>
                    <a:pt x="2616" y="10973"/>
                    <a:pt x="2781" y="11037"/>
                    <a:pt x="2781" y="11037"/>
                  </a:cubicBezTo>
                  <a:lnTo>
                    <a:pt x="8667" y="11037"/>
                  </a:lnTo>
                  <a:cubicBezTo>
                    <a:pt x="8667" y="11037"/>
                    <a:pt x="8831" y="10973"/>
                    <a:pt x="8834" y="10881"/>
                  </a:cubicBezTo>
                  <a:lnTo>
                    <a:pt x="8834" y="9634"/>
                  </a:lnTo>
                  <a:cubicBezTo>
                    <a:pt x="8831" y="8805"/>
                    <a:pt x="8507" y="8024"/>
                    <a:pt x="7920" y="7437"/>
                  </a:cubicBezTo>
                  <a:cubicBezTo>
                    <a:pt x="7898" y="7415"/>
                    <a:pt x="7875" y="7394"/>
                    <a:pt x="7852" y="7372"/>
                  </a:cubicBezTo>
                  <a:cubicBezTo>
                    <a:pt x="8340" y="6922"/>
                    <a:pt x="8676" y="6314"/>
                    <a:pt x="8791" y="5630"/>
                  </a:cubicBezTo>
                  <a:cubicBezTo>
                    <a:pt x="9413" y="5629"/>
                    <a:pt x="9918" y="5124"/>
                    <a:pt x="9918" y="4502"/>
                  </a:cubicBezTo>
                  <a:cubicBezTo>
                    <a:pt x="9918" y="3894"/>
                    <a:pt x="9436" y="3397"/>
                    <a:pt x="8838" y="3374"/>
                  </a:cubicBezTo>
                  <a:lnTo>
                    <a:pt x="8838" y="3109"/>
                  </a:lnTo>
                  <a:cubicBezTo>
                    <a:pt x="8833" y="2279"/>
                    <a:pt x="8510" y="1499"/>
                    <a:pt x="7923" y="912"/>
                  </a:cubicBezTo>
                  <a:cubicBezTo>
                    <a:pt x="7891" y="880"/>
                    <a:pt x="7849" y="864"/>
                    <a:pt x="7807" y="864"/>
                  </a:cubicBezTo>
                  <a:cubicBezTo>
                    <a:pt x="7765" y="864"/>
                    <a:pt x="7723" y="880"/>
                    <a:pt x="7691" y="912"/>
                  </a:cubicBezTo>
                  <a:cubicBezTo>
                    <a:pt x="7627" y="976"/>
                    <a:pt x="7627" y="1080"/>
                    <a:pt x="7691" y="1144"/>
                  </a:cubicBezTo>
                  <a:cubicBezTo>
                    <a:pt x="8216" y="1669"/>
                    <a:pt x="8492" y="3109"/>
                    <a:pt x="8492" y="3109"/>
                  </a:cubicBezTo>
                  <a:lnTo>
                    <a:pt x="8492" y="3377"/>
                  </a:lnTo>
                  <a:cubicBezTo>
                    <a:pt x="7535" y="3363"/>
                    <a:pt x="6229" y="3227"/>
                    <a:pt x="5128" y="2693"/>
                  </a:cubicBezTo>
                  <a:cubicBezTo>
                    <a:pt x="4436" y="2355"/>
                    <a:pt x="4148" y="2015"/>
                    <a:pt x="4146" y="2012"/>
                  </a:cubicBezTo>
                  <a:cubicBezTo>
                    <a:pt x="4114" y="1973"/>
                    <a:pt x="4067" y="1952"/>
                    <a:pt x="4018" y="1952"/>
                  </a:cubicBezTo>
                  <a:cubicBezTo>
                    <a:pt x="3982" y="1952"/>
                    <a:pt x="3946" y="1963"/>
                    <a:pt x="3915" y="1987"/>
                  </a:cubicBezTo>
                  <a:cubicBezTo>
                    <a:pt x="3876" y="2019"/>
                    <a:pt x="3855" y="2067"/>
                    <a:pt x="3855" y="2117"/>
                  </a:cubicBezTo>
                  <a:cubicBezTo>
                    <a:pt x="3854" y="2547"/>
                    <a:pt x="3453" y="3049"/>
                    <a:pt x="2941" y="3298"/>
                  </a:cubicBezTo>
                  <a:lnTo>
                    <a:pt x="2941" y="3109"/>
                  </a:lnTo>
                  <a:cubicBezTo>
                    <a:pt x="2941" y="3109"/>
                    <a:pt x="4194" y="330"/>
                    <a:pt x="5726" y="330"/>
                  </a:cubicBezTo>
                  <a:cubicBezTo>
                    <a:pt x="6249" y="330"/>
                    <a:pt x="6757" y="476"/>
                    <a:pt x="7197" y="751"/>
                  </a:cubicBezTo>
                  <a:cubicBezTo>
                    <a:pt x="7224" y="768"/>
                    <a:pt x="7254" y="776"/>
                    <a:pt x="7284" y="776"/>
                  </a:cubicBezTo>
                  <a:cubicBezTo>
                    <a:pt x="7339" y="776"/>
                    <a:pt x="7392" y="748"/>
                    <a:pt x="7424" y="698"/>
                  </a:cubicBezTo>
                  <a:cubicBezTo>
                    <a:pt x="7472" y="622"/>
                    <a:pt x="7449" y="520"/>
                    <a:pt x="7371" y="472"/>
                  </a:cubicBezTo>
                  <a:cubicBezTo>
                    <a:pt x="6879" y="164"/>
                    <a:pt x="6310" y="0"/>
                    <a:pt x="5726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1" name="CustomShape 11"/>
            <p:cNvSpPr/>
            <p:nvPr/>
          </p:nvSpPr>
          <p:spPr>
            <a:xfrm>
              <a:off x="4554360" y="3237120"/>
              <a:ext cx="8280" cy="26640"/>
            </a:xfrm>
            <a:custGeom>
              <a:avLst/>
              <a:gdLst/>
              <a:ahLst/>
              <a:cxnLst/>
              <a:rect l="l" t="t" r="r" b="b"/>
              <a:pathLst>
                <a:path w="326" h="1036">
                  <a:moveTo>
                    <a:pt x="162" y="0"/>
                  </a:moveTo>
                  <a:cubicBezTo>
                    <a:pt x="74" y="0"/>
                    <a:pt x="1" y="72"/>
                    <a:pt x="1" y="163"/>
                  </a:cubicBezTo>
                  <a:lnTo>
                    <a:pt x="1" y="875"/>
                  </a:lnTo>
                  <a:cubicBezTo>
                    <a:pt x="0" y="965"/>
                    <a:pt x="74" y="1036"/>
                    <a:pt x="163" y="1036"/>
                  </a:cubicBezTo>
                  <a:cubicBezTo>
                    <a:pt x="252" y="1036"/>
                    <a:pt x="325" y="965"/>
                    <a:pt x="325" y="873"/>
                  </a:cubicBezTo>
                  <a:lnTo>
                    <a:pt x="325" y="169"/>
                  </a:lnTo>
                  <a:cubicBezTo>
                    <a:pt x="325" y="80"/>
                    <a:pt x="257" y="1"/>
                    <a:pt x="168" y="0"/>
                  </a:cubicBezTo>
                  <a:cubicBezTo>
                    <a:pt x="166" y="0"/>
                    <a:pt x="164" y="0"/>
                    <a:pt x="162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2" name="CustomShape 12"/>
            <p:cNvSpPr/>
            <p:nvPr/>
          </p:nvSpPr>
          <p:spPr>
            <a:xfrm>
              <a:off x="4621320" y="3237120"/>
              <a:ext cx="8280" cy="26640"/>
            </a:xfrm>
            <a:custGeom>
              <a:avLst/>
              <a:gdLst/>
              <a:ahLst/>
              <a:cxnLst/>
              <a:rect l="l" t="t" r="r" b="b"/>
              <a:pathLst>
                <a:path w="327" h="1036">
                  <a:moveTo>
                    <a:pt x="161" y="0"/>
                  </a:moveTo>
                  <a:cubicBezTo>
                    <a:pt x="73" y="0"/>
                    <a:pt x="0" y="72"/>
                    <a:pt x="0" y="163"/>
                  </a:cubicBezTo>
                  <a:lnTo>
                    <a:pt x="0" y="875"/>
                  </a:lnTo>
                  <a:cubicBezTo>
                    <a:pt x="1" y="965"/>
                    <a:pt x="75" y="1036"/>
                    <a:pt x="164" y="1036"/>
                  </a:cubicBezTo>
                  <a:cubicBezTo>
                    <a:pt x="253" y="1036"/>
                    <a:pt x="326" y="965"/>
                    <a:pt x="326" y="873"/>
                  </a:cubicBezTo>
                  <a:lnTo>
                    <a:pt x="326" y="169"/>
                  </a:lnTo>
                  <a:cubicBezTo>
                    <a:pt x="326" y="80"/>
                    <a:pt x="258" y="1"/>
                    <a:pt x="167" y="0"/>
                  </a:cubicBezTo>
                  <a:cubicBezTo>
                    <a:pt x="165" y="0"/>
                    <a:pt x="163" y="0"/>
                    <a:pt x="161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3" name="CustomShape 13"/>
            <p:cNvSpPr/>
            <p:nvPr/>
          </p:nvSpPr>
          <p:spPr>
            <a:xfrm>
              <a:off x="4600800" y="3382560"/>
              <a:ext cx="25560" cy="25560"/>
            </a:xfrm>
            <a:custGeom>
              <a:avLst/>
              <a:gdLst/>
              <a:ahLst/>
              <a:cxnLst/>
              <a:rect l="l" t="t" r="r" b="b"/>
              <a:pathLst>
                <a:path w="1002" h="1002">
                  <a:moveTo>
                    <a:pt x="501" y="328"/>
                  </a:moveTo>
                  <a:cubicBezTo>
                    <a:pt x="596" y="328"/>
                    <a:pt x="673" y="406"/>
                    <a:pt x="673" y="500"/>
                  </a:cubicBezTo>
                  <a:cubicBezTo>
                    <a:pt x="673" y="595"/>
                    <a:pt x="597" y="672"/>
                    <a:pt x="501" y="672"/>
                  </a:cubicBezTo>
                  <a:cubicBezTo>
                    <a:pt x="407" y="672"/>
                    <a:pt x="330" y="595"/>
                    <a:pt x="330" y="500"/>
                  </a:cubicBezTo>
                  <a:cubicBezTo>
                    <a:pt x="330" y="406"/>
                    <a:pt x="407" y="328"/>
                    <a:pt x="501" y="328"/>
                  </a:cubicBezTo>
                  <a:close/>
                  <a:moveTo>
                    <a:pt x="501" y="0"/>
                  </a:moveTo>
                  <a:cubicBezTo>
                    <a:pt x="225" y="0"/>
                    <a:pt x="0" y="225"/>
                    <a:pt x="0" y="500"/>
                  </a:cubicBezTo>
                  <a:cubicBezTo>
                    <a:pt x="0" y="777"/>
                    <a:pt x="225" y="1001"/>
                    <a:pt x="501" y="1001"/>
                  </a:cubicBezTo>
                  <a:cubicBezTo>
                    <a:pt x="778" y="1001"/>
                    <a:pt x="1001" y="777"/>
                    <a:pt x="1001" y="500"/>
                  </a:cubicBezTo>
                  <a:cubicBezTo>
                    <a:pt x="1001" y="224"/>
                    <a:pt x="778" y="0"/>
                    <a:pt x="501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304" name="Group 14"/>
          <p:cNvGrpSpPr/>
          <p:nvPr/>
        </p:nvGrpSpPr>
        <p:grpSpPr>
          <a:xfrm>
            <a:off x="6561000" y="3048120"/>
            <a:ext cx="287280" cy="266400"/>
            <a:chOff x="6561000" y="3048120"/>
            <a:chExt cx="287280" cy="266400"/>
          </a:xfrm>
        </p:grpSpPr>
        <p:sp>
          <p:nvSpPr>
            <p:cNvPr id="1305" name="CustomShape 15"/>
            <p:cNvSpPr/>
            <p:nvPr/>
          </p:nvSpPr>
          <p:spPr>
            <a:xfrm>
              <a:off x="6561000" y="3048120"/>
              <a:ext cx="287280" cy="110520"/>
            </a:xfrm>
            <a:custGeom>
              <a:avLst/>
              <a:gdLst/>
              <a:ahLst/>
              <a:cxnLst/>
              <a:rect l="l" t="t" r="r" b="b"/>
              <a:pathLst>
                <a:path w="11064" h="4260">
                  <a:moveTo>
                    <a:pt x="2748" y="3067"/>
                  </a:moveTo>
                  <a:lnTo>
                    <a:pt x="2748" y="3602"/>
                  </a:lnTo>
                  <a:cubicBezTo>
                    <a:pt x="2747" y="3771"/>
                    <a:pt x="2610" y="3910"/>
                    <a:pt x="2442" y="3910"/>
                  </a:cubicBezTo>
                  <a:lnTo>
                    <a:pt x="634" y="3910"/>
                  </a:lnTo>
                  <a:cubicBezTo>
                    <a:pt x="465" y="3910"/>
                    <a:pt x="329" y="3771"/>
                    <a:pt x="329" y="3600"/>
                  </a:cubicBezTo>
                  <a:lnTo>
                    <a:pt x="329" y="3067"/>
                  </a:lnTo>
                  <a:close/>
                  <a:moveTo>
                    <a:pt x="10741" y="3067"/>
                  </a:moveTo>
                  <a:lnTo>
                    <a:pt x="10741" y="3602"/>
                  </a:lnTo>
                  <a:cubicBezTo>
                    <a:pt x="10741" y="3771"/>
                    <a:pt x="10602" y="3910"/>
                    <a:pt x="10434" y="3910"/>
                  </a:cubicBezTo>
                  <a:lnTo>
                    <a:pt x="8626" y="3910"/>
                  </a:lnTo>
                  <a:cubicBezTo>
                    <a:pt x="8457" y="3910"/>
                    <a:pt x="8321" y="3771"/>
                    <a:pt x="8321" y="3602"/>
                  </a:cubicBezTo>
                  <a:lnTo>
                    <a:pt x="8321" y="3067"/>
                  </a:lnTo>
                  <a:close/>
                  <a:moveTo>
                    <a:pt x="4235" y="1"/>
                  </a:moveTo>
                  <a:cubicBezTo>
                    <a:pt x="4151" y="1"/>
                    <a:pt x="4077" y="61"/>
                    <a:pt x="4068" y="143"/>
                  </a:cubicBezTo>
                  <a:cubicBezTo>
                    <a:pt x="4056" y="242"/>
                    <a:pt x="4134" y="325"/>
                    <a:pt x="4230" y="325"/>
                  </a:cubicBezTo>
                  <a:lnTo>
                    <a:pt x="8150" y="325"/>
                  </a:lnTo>
                  <a:cubicBezTo>
                    <a:pt x="9089" y="325"/>
                    <a:pt x="9956" y="836"/>
                    <a:pt x="10412" y="1659"/>
                  </a:cubicBezTo>
                  <a:cubicBezTo>
                    <a:pt x="10595" y="1991"/>
                    <a:pt x="10704" y="2364"/>
                    <a:pt x="10727" y="2745"/>
                  </a:cubicBezTo>
                  <a:lnTo>
                    <a:pt x="8298" y="2745"/>
                  </a:lnTo>
                  <a:lnTo>
                    <a:pt x="8298" y="2696"/>
                  </a:lnTo>
                  <a:cubicBezTo>
                    <a:pt x="8298" y="2138"/>
                    <a:pt x="7846" y="1686"/>
                    <a:pt x="7288" y="1686"/>
                  </a:cubicBezTo>
                  <a:lnTo>
                    <a:pt x="3757" y="1686"/>
                  </a:lnTo>
                  <a:cubicBezTo>
                    <a:pt x="3200" y="1686"/>
                    <a:pt x="2747" y="2138"/>
                    <a:pt x="2747" y="2696"/>
                  </a:cubicBezTo>
                  <a:lnTo>
                    <a:pt x="2747" y="2745"/>
                  </a:lnTo>
                  <a:lnTo>
                    <a:pt x="334" y="2745"/>
                  </a:lnTo>
                  <a:cubicBezTo>
                    <a:pt x="373" y="2116"/>
                    <a:pt x="637" y="1532"/>
                    <a:pt x="1085" y="1082"/>
                  </a:cubicBezTo>
                  <a:cubicBezTo>
                    <a:pt x="1572" y="595"/>
                    <a:pt x="2221" y="327"/>
                    <a:pt x="2912" y="327"/>
                  </a:cubicBezTo>
                  <a:lnTo>
                    <a:pt x="3520" y="327"/>
                  </a:lnTo>
                  <a:cubicBezTo>
                    <a:pt x="3610" y="327"/>
                    <a:pt x="3688" y="259"/>
                    <a:pt x="3689" y="170"/>
                  </a:cubicBezTo>
                  <a:cubicBezTo>
                    <a:pt x="3692" y="77"/>
                    <a:pt x="3619" y="3"/>
                    <a:pt x="3527" y="3"/>
                  </a:cubicBezTo>
                  <a:lnTo>
                    <a:pt x="2881" y="3"/>
                  </a:lnTo>
                  <a:cubicBezTo>
                    <a:pt x="2112" y="3"/>
                    <a:pt x="1389" y="303"/>
                    <a:pt x="845" y="847"/>
                  </a:cubicBezTo>
                  <a:cubicBezTo>
                    <a:pt x="302" y="1391"/>
                    <a:pt x="3" y="2113"/>
                    <a:pt x="1" y="2881"/>
                  </a:cubicBezTo>
                  <a:lnTo>
                    <a:pt x="1" y="2883"/>
                  </a:lnTo>
                  <a:lnTo>
                    <a:pt x="1" y="2884"/>
                  </a:lnTo>
                  <a:lnTo>
                    <a:pt x="1" y="3624"/>
                  </a:lnTo>
                  <a:cubicBezTo>
                    <a:pt x="1" y="3975"/>
                    <a:pt x="287" y="4259"/>
                    <a:pt x="638" y="4259"/>
                  </a:cubicBezTo>
                  <a:lnTo>
                    <a:pt x="2456" y="4259"/>
                  </a:lnTo>
                  <a:cubicBezTo>
                    <a:pt x="2807" y="4259"/>
                    <a:pt x="3092" y="3974"/>
                    <a:pt x="3092" y="3624"/>
                  </a:cubicBezTo>
                  <a:lnTo>
                    <a:pt x="3092" y="2712"/>
                  </a:lnTo>
                  <a:cubicBezTo>
                    <a:pt x="3092" y="2335"/>
                    <a:pt x="3397" y="2030"/>
                    <a:pt x="3774" y="2030"/>
                  </a:cubicBezTo>
                  <a:lnTo>
                    <a:pt x="7293" y="2030"/>
                  </a:lnTo>
                  <a:cubicBezTo>
                    <a:pt x="7670" y="2030"/>
                    <a:pt x="7975" y="2335"/>
                    <a:pt x="7975" y="2712"/>
                  </a:cubicBezTo>
                  <a:lnTo>
                    <a:pt x="7975" y="3619"/>
                  </a:lnTo>
                  <a:cubicBezTo>
                    <a:pt x="7975" y="3970"/>
                    <a:pt x="8260" y="4254"/>
                    <a:pt x="8611" y="4254"/>
                  </a:cubicBezTo>
                  <a:lnTo>
                    <a:pt x="10427" y="4254"/>
                  </a:lnTo>
                  <a:cubicBezTo>
                    <a:pt x="10779" y="4254"/>
                    <a:pt x="11064" y="3969"/>
                    <a:pt x="11064" y="3619"/>
                  </a:cubicBezTo>
                  <a:lnTo>
                    <a:pt x="11064" y="2879"/>
                  </a:lnTo>
                  <a:lnTo>
                    <a:pt x="11064" y="2878"/>
                  </a:lnTo>
                  <a:cubicBezTo>
                    <a:pt x="11064" y="2391"/>
                    <a:pt x="10938" y="1909"/>
                    <a:pt x="10701" y="1486"/>
                  </a:cubicBezTo>
                  <a:cubicBezTo>
                    <a:pt x="10186" y="569"/>
                    <a:pt x="9208" y="1"/>
                    <a:pt x="8148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6" name="CustomShape 16"/>
            <p:cNvSpPr/>
            <p:nvPr/>
          </p:nvSpPr>
          <p:spPr>
            <a:xfrm>
              <a:off x="6584760" y="3122280"/>
              <a:ext cx="239040" cy="192240"/>
            </a:xfrm>
            <a:custGeom>
              <a:avLst/>
              <a:gdLst/>
              <a:ahLst/>
              <a:cxnLst/>
              <a:rect l="l" t="t" r="r" b="b"/>
              <a:pathLst>
                <a:path w="9203" h="7410">
                  <a:moveTo>
                    <a:pt x="8453" y="6311"/>
                  </a:moveTo>
                  <a:cubicBezTo>
                    <a:pt x="8678" y="6311"/>
                    <a:pt x="8860" y="6497"/>
                    <a:pt x="8842" y="6720"/>
                  </a:cubicBezTo>
                  <a:cubicBezTo>
                    <a:pt x="8825" y="6914"/>
                    <a:pt x="8663" y="7068"/>
                    <a:pt x="8465" y="7068"/>
                  </a:cubicBezTo>
                  <a:lnTo>
                    <a:pt x="741" y="7068"/>
                  </a:lnTo>
                  <a:cubicBezTo>
                    <a:pt x="516" y="7068"/>
                    <a:pt x="333" y="6882"/>
                    <a:pt x="352" y="6659"/>
                  </a:cubicBezTo>
                  <a:cubicBezTo>
                    <a:pt x="368" y="6465"/>
                    <a:pt x="530" y="6311"/>
                    <a:pt x="730" y="6311"/>
                  </a:cubicBezTo>
                  <a:close/>
                  <a:moveTo>
                    <a:pt x="5537" y="0"/>
                  </a:moveTo>
                  <a:cubicBezTo>
                    <a:pt x="5447" y="0"/>
                    <a:pt x="5374" y="74"/>
                    <a:pt x="5374" y="164"/>
                  </a:cubicBezTo>
                  <a:lnTo>
                    <a:pt x="5374" y="335"/>
                  </a:lnTo>
                  <a:cubicBezTo>
                    <a:pt x="5374" y="709"/>
                    <a:pt x="5112" y="1038"/>
                    <a:pt x="4744" y="1106"/>
                  </a:cubicBezTo>
                  <a:cubicBezTo>
                    <a:pt x="4694" y="1115"/>
                    <a:pt x="4645" y="1120"/>
                    <a:pt x="4597" y="1120"/>
                  </a:cubicBezTo>
                  <a:cubicBezTo>
                    <a:pt x="4167" y="1120"/>
                    <a:pt x="3818" y="773"/>
                    <a:pt x="3818" y="347"/>
                  </a:cubicBezTo>
                  <a:lnTo>
                    <a:pt x="3818" y="166"/>
                  </a:lnTo>
                  <a:cubicBezTo>
                    <a:pt x="3818" y="75"/>
                    <a:pt x="3745" y="1"/>
                    <a:pt x="3655" y="1"/>
                  </a:cubicBezTo>
                  <a:lnTo>
                    <a:pt x="2827" y="1"/>
                  </a:lnTo>
                  <a:cubicBezTo>
                    <a:pt x="2737" y="1"/>
                    <a:pt x="2663" y="75"/>
                    <a:pt x="2663" y="166"/>
                  </a:cubicBezTo>
                  <a:cubicBezTo>
                    <a:pt x="2663" y="978"/>
                    <a:pt x="2114" y="1691"/>
                    <a:pt x="1328" y="1896"/>
                  </a:cubicBezTo>
                  <a:cubicBezTo>
                    <a:pt x="962" y="1992"/>
                    <a:pt x="709" y="2320"/>
                    <a:pt x="709" y="2692"/>
                  </a:cubicBezTo>
                  <a:lnTo>
                    <a:pt x="709" y="5984"/>
                  </a:lnTo>
                  <a:cubicBezTo>
                    <a:pt x="709" y="5984"/>
                    <a:pt x="0" y="6304"/>
                    <a:pt x="0" y="6694"/>
                  </a:cubicBezTo>
                  <a:cubicBezTo>
                    <a:pt x="0" y="7085"/>
                    <a:pt x="318" y="7403"/>
                    <a:pt x="709" y="7409"/>
                  </a:cubicBezTo>
                  <a:lnTo>
                    <a:pt x="8493" y="7409"/>
                  </a:lnTo>
                  <a:cubicBezTo>
                    <a:pt x="8884" y="7403"/>
                    <a:pt x="9202" y="7086"/>
                    <a:pt x="9202" y="6694"/>
                  </a:cubicBezTo>
                  <a:cubicBezTo>
                    <a:pt x="9202" y="6303"/>
                    <a:pt x="8884" y="5985"/>
                    <a:pt x="8493" y="5985"/>
                  </a:cubicBezTo>
                  <a:lnTo>
                    <a:pt x="8493" y="5986"/>
                  </a:lnTo>
                  <a:lnTo>
                    <a:pt x="8481" y="5986"/>
                  </a:lnTo>
                  <a:lnTo>
                    <a:pt x="8481" y="4343"/>
                  </a:lnTo>
                  <a:cubicBezTo>
                    <a:pt x="8482" y="4252"/>
                    <a:pt x="8409" y="4178"/>
                    <a:pt x="8319" y="4178"/>
                  </a:cubicBezTo>
                  <a:cubicBezTo>
                    <a:pt x="8229" y="4178"/>
                    <a:pt x="8157" y="4343"/>
                    <a:pt x="8157" y="4343"/>
                  </a:cubicBezTo>
                  <a:lnTo>
                    <a:pt x="8157" y="5986"/>
                  </a:lnTo>
                  <a:lnTo>
                    <a:pt x="1050" y="5986"/>
                  </a:lnTo>
                  <a:lnTo>
                    <a:pt x="1050" y="2692"/>
                  </a:lnTo>
                  <a:cubicBezTo>
                    <a:pt x="1050" y="2468"/>
                    <a:pt x="1205" y="2271"/>
                    <a:pt x="1427" y="2212"/>
                  </a:cubicBezTo>
                  <a:cubicBezTo>
                    <a:pt x="2303" y="1981"/>
                    <a:pt x="2929" y="1219"/>
                    <a:pt x="2999" y="326"/>
                  </a:cubicBezTo>
                  <a:lnTo>
                    <a:pt x="3492" y="326"/>
                  </a:lnTo>
                  <a:lnTo>
                    <a:pt x="3492" y="330"/>
                  </a:lnTo>
                  <a:cubicBezTo>
                    <a:pt x="3492" y="901"/>
                    <a:pt x="3922" y="1390"/>
                    <a:pt x="4492" y="1442"/>
                  </a:cubicBezTo>
                  <a:cubicBezTo>
                    <a:pt x="4526" y="1445"/>
                    <a:pt x="4560" y="1446"/>
                    <a:pt x="4594" y="1446"/>
                  </a:cubicBezTo>
                  <a:cubicBezTo>
                    <a:pt x="5202" y="1446"/>
                    <a:pt x="5697" y="952"/>
                    <a:pt x="5697" y="345"/>
                  </a:cubicBezTo>
                  <a:lnTo>
                    <a:pt x="5697" y="326"/>
                  </a:lnTo>
                  <a:lnTo>
                    <a:pt x="6234" y="326"/>
                  </a:lnTo>
                  <a:cubicBezTo>
                    <a:pt x="6302" y="1209"/>
                    <a:pt x="6923" y="1961"/>
                    <a:pt x="7789" y="2189"/>
                  </a:cubicBezTo>
                  <a:cubicBezTo>
                    <a:pt x="8007" y="2247"/>
                    <a:pt x="8160" y="2440"/>
                    <a:pt x="8160" y="2662"/>
                  </a:cubicBezTo>
                  <a:lnTo>
                    <a:pt x="8160" y="3638"/>
                  </a:lnTo>
                  <a:cubicBezTo>
                    <a:pt x="8160" y="3722"/>
                    <a:pt x="8219" y="3798"/>
                    <a:pt x="8302" y="3806"/>
                  </a:cubicBezTo>
                  <a:cubicBezTo>
                    <a:pt x="8309" y="3807"/>
                    <a:pt x="8316" y="3807"/>
                    <a:pt x="8323" y="3807"/>
                  </a:cubicBezTo>
                  <a:cubicBezTo>
                    <a:pt x="8412" y="3807"/>
                    <a:pt x="8484" y="3734"/>
                    <a:pt x="8484" y="3646"/>
                  </a:cubicBezTo>
                  <a:lnTo>
                    <a:pt x="8484" y="2661"/>
                  </a:lnTo>
                  <a:cubicBezTo>
                    <a:pt x="8484" y="2292"/>
                    <a:pt x="8233" y="1969"/>
                    <a:pt x="7871" y="1874"/>
                  </a:cubicBezTo>
                  <a:cubicBezTo>
                    <a:pt x="7096" y="1670"/>
                    <a:pt x="6553" y="966"/>
                    <a:pt x="6553" y="163"/>
                  </a:cubicBezTo>
                  <a:cubicBezTo>
                    <a:pt x="6553" y="73"/>
                    <a:pt x="6478" y="0"/>
                    <a:pt x="6389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7" name="CustomShape 17"/>
            <p:cNvSpPr/>
            <p:nvPr/>
          </p:nvSpPr>
          <p:spPr>
            <a:xfrm>
              <a:off x="6643440" y="3173040"/>
              <a:ext cx="38160" cy="24480"/>
            </a:xfrm>
            <a:custGeom>
              <a:avLst/>
              <a:gdLst/>
              <a:ahLst/>
              <a:cxnLst/>
              <a:rect l="l" t="t" r="r" b="b"/>
              <a:pathLst>
                <a:path w="1483" h="952">
                  <a:moveTo>
                    <a:pt x="976" y="326"/>
                  </a:moveTo>
                  <a:cubicBezTo>
                    <a:pt x="1041" y="326"/>
                    <a:pt x="1099" y="366"/>
                    <a:pt x="1120" y="426"/>
                  </a:cubicBezTo>
                  <a:cubicBezTo>
                    <a:pt x="1154" y="530"/>
                    <a:pt x="1077" y="627"/>
                    <a:pt x="978" y="627"/>
                  </a:cubicBezTo>
                  <a:lnTo>
                    <a:pt x="506" y="627"/>
                  </a:lnTo>
                  <a:cubicBezTo>
                    <a:pt x="441" y="627"/>
                    <a:pt x="381" y="586"/>
                    <a:pt x="361" y="526"/>
                  </a:cubicBezTo>
                  <a:cubicBezTo>
                    <a:pt x="328" y="421"/>
                    <a:pt x="404" y="326"/>
                    <a:pt x="504" y="326"/>
                  </a:cubicBezTo>
                  <a:close/>
                  <a:moveTo>
                    <a:pt x="523" y="1"/>
                  </a:moveTo>
                  <a:cubicBezTo>
                    <a:pt x="286" y="1"/>
                    <a:pt x="77" y="171"/>
                    <a:pt x="43" y="405"/>
                  </a:cubicBezTo>
                  <a:cubicBezTo>
                    <a:pt x="1" y="699"/>
                    <a:pt x="228" y="951"/>
                    <a:pt x="513" y="951"/>
                  </a:cubicBezTo>
                  <a:lnTo>
                    <a:pt x="962" y="951"/>
                  </a:lnTo>
                  <a:cubicBezTo>
                    <a:pt x="1199" y="951"/>
                    <a:pt x="1409" y="782"/>
                    <a:pt x="1441" y="547"/>
                  </a:cubicBezTo>
                  <a:cubicBezTo>
                    <a:pt x="1483" y="253"/>
                    <a:pt x="1257" y="1"/>
                    <a:pt x="970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8" name="CustomShape 18"/>
            <p:cNvSpPr/>
            <p:nvPr/>
          </p:nvSpPr>
          <p:spPr>
            <a:xfrm>
              <a:off x="6726600" y="3173040"/>
              <a:ext cx="38160" cy="24480"/>
            </a:xfrm>
            <a:custGeom>
              <a:avLst/>
              <a:gdLst/>
              <a:ahLst/>
              <a:cxnLst/>
              <a:rect l="l" t="t" r="r" b="b"/>
              <a:pathLst>
                <a:path w="1482" h="952">
                  <a:moveTo>
                    <a:pt x="976" y="326"/>
                  </a:moveTo>
                  <a:cubicBezTo>
                    <a:pt x="1040" y="326"/>
                    <a:pt x="1099" y="366"/>
                    <a:pt x="1120" y="426"/>
                  </a:cubicBezTo>
                  <a:cubicBezTo>
                    <a:pt x="1154" y="530"/>
                    <a:pt x="1077" y="627"/>
                    <a:pt x="977" y="627"/>
                  </a:cubicBezTo>
                  <a:lnTo>
                    <a:pt x="505" y="627"/>
                  </a:lnTo>
                  <a:cubicBezTo>
                    <a:pt x="442" y="627"/>
                    <a:pt x="381" y="586"/>
                    <a:pt x="362" y="526"/>
                  </a:cubicBezTo>
                  <a:cubicBezTo>
                    <a:pt x="327" y="421"/>
                    <a:pt x="405" y="326"/>
                    <a:pt x="504" y="326"/>
                  </a:cubicBezTo>
                  <a:close/>
                  <a:moveTo>
                    <a:pt x="521" y="1"/>
                  </a:moveTo>
                  <a:cubicBezTo>
                    <a:pt x="284" y="1"/>
                    <a:pt x="76" y="171"/>
                    <a:pt x="42" y="405"/>
                  </a:cubicBezTo>
                  <a:cubicBezTo>
                    <a:pt x="0" y="699"/>
                    <a:pt x="227" y="951"/>
                    <a:pt x="512" y="951"/>
                  </a:cubicBezTo>
                  <a:lnTo>
                    <a:pt x="960" y="951"/>
                  </a:lnTo>
                  <a:cubicBezTo>
                    <a:pt x="1197" y="951"/>
                    <a:pt x="1407" y="782"/>
                    <a:pt x="1439" y="547"/>
                  </a:cubicBezTo>
                  <a:cubicBezTo>
                    <a:pt x="1481" y="253"/>
                    <a:pt x="1255" y="1"/>
                    <a:pt x="970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9" name="CustomShape 19"/>
            <p:cNvSpPr/>
            <p:nvPr/>
          </p:nvSpPr>
          <p:spPr>
            <a:xfrm>
              <a:off x="6685200" y="3173040"/>
              <a:ext cx="38160" cy="24480"/>
            </a:xfrm>
            <a:custGeom>
              <a:avLst/>
              <a:gdLst/>
              <a:ahLst/>
              <a:cxnLst/>
              <a:rect l="l" t="t" r="r" b="b"/>
              <a:pathLst>
                <a:path w="1484" h="952">
                  <a:moveTo>
                    <a:pt x="977" y="326"/>
                  </a:moveTo>
                  <a:cubicBezTo>
                    <a:pt x="1041" y="326"/>
                    <a:pt x="1100" y="366"/>
                    <a:pt x="1120" y="426"/>
                  </a:cubicBezTo>
                  <a:cubicBezTo>
                    <a:pt x="1155" y="530"/>
                    <a:pt x="1077" y="627"/>
                    <a:pt x="978" y="627"/>
                  </a:cubicBezTo>
                  <a:lnTo>
                    <a:pt x="506" y="627"/>
                  </a:lnTo>
                  <a:cubicBezTo>
                    <a:pt x="442" y="627"/>
                    <a:pt x="382" y="586"/>
                    <a:pt x="362" y="526"/>
                  </a:cubicBezTo>
                  <a:cubicBezTo>
                    <a:pt x="328" y="421"/>
                    <a:pt x="406" y="326"/>
                    <a:pt x="505" y="326"/>
                  </a:cubicBezTo>
                  <a:close/>
                  <a:moveTo>
                    <a:pt x="522" y="1"/>
                  </a:moveTo>
                  <a:cubicBezTo>
                    <a:pt x="285" y="1"/>
                    <a:pt x="77" y="171"/>
                    <a:pt x="42" y="405"/>
                  </a:cubicBezTo>
                  <a:cubicBezTo>
                    <a:pt x="0" y="699"/>
                    <a:pt x="227" y="951"/>
                    <a:pt x="513" y="951"/>
                  </a:cubicBezTo>
                  <a:lnTo>
                    <a:pt x="961" y="951"/>
                  </a:lnTo>
                  <a:cubicBezTo>
                    <a:pt x="1198" y="951"/>
                    <a:pt x="1408" y="782"/>
                    <a:pt x="1440" y="547"/>
                  </a:cubicBezTo>
                  <a:cubicBezTo>
                    <a:pt x="1483" y="253"/>
                    <a:pt x="1256" y="1"/>
                    <a:pt x="970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0" name="CustomShape 20"/>
            <p:cNvSpPr/>
            <p:nvPr/>
          </p:nvSpPr>
          <p:spPr>
            <a:xfrm>
              <a:off x="6643440" y="3202560"/>
              <a:ext cx="38160" cy="24480"/>
            </a:xfrm>
            <a:custGeom>
              <a:avLst/>
              <a:gdLst/>
              <a:ahLst/>
              <a:cxnLst/>
              <a:rect l="l" t="t" r="r" b="b"/>
              <a:pathLst>
                <a:path w="1483" h="950">
                  <a:moveTo>
                    <a:pt x="976" y="325"/>
                  </a:moveTo>
                  <a:cubicBezTo>
                    <a:pt x="1041" y="325"/>
                    <a:pt x="1099" y="366"/>
                    <a:pt x="1120" y="426"/>
                  </a:cubicBezTo>
                  <a:cubicBezTo>
                    <a:pt x="1154" y="530"/>
                    <a:pt x="1077" y="627"/>
                    <a:pt x="978" y="627"/>
                  </a:cubicBezTo>
                  <a:lnTo>
                    <a:pt x="506" y="627"/>
                  </a:lnTo>
                  <a:cubicBezTo>
                    <a:pt x="441" y="627"/>
                    <a:pt x="381" y="586"/>
                    <a:pt x="361" y="525"/>
                  </a:cubicBezTo>
                  <a:cubicBezTo>
                    <a:pt x="328" y="421"/>
                    <a:pt x="404" y="325"/>
                    <a:pt x="504" y="325"/>
                  </a:cubicBezTo>
                  <a:close/>
                  <a:moveTo>
                    <a:pt x="523" y="0"/>
                  </a:moveTo>
                  <a:cubicBezTo>
                    <a:pt x="286" y="0"/>
                    <a:pt x="76" y="171"/>
                    <a:pt x="43" y="405"/>
                  </a:cubicBezTo>
                  <a:cubicBezTo>
                    <a:pt x="1" y="698"/>
                    <a:pt x="228" y="950"/>
                    <a:pt x="513" y="950"/>
                  </a:cubicBezTo>
                  <a:lnTo>
                    <a:pt x="962" y="950"/>
                  </a:lnTo>
                  <a:cubicBezTo>
                    <a:pt x="1199" y="950"/>
                    <a:pt x="1407" y="780"/>
                    <a:pt x="1441" y="545"/>
                  </a:cubicBezTo>
                  <a:cubicBezTo>
                    <a:pt x="1483" y="253"/>
                    <a:pt x="1257" y="0"/>
                    <a:pt x="970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1" name="CustomShape 21"/>
            <p:cNvSpPr/>
            <p:nvPr/>
          </p:nvSpPr>
          <p:spPr>
            <a:xfrm>
              <a:off x="6726600" y="3202560"/>
              <a:ext cx="38160" cy="24480"/>
            </a:xfrm>
            <a:custGeom>
              <a:avLst/>
              <a:gdLst/>
              <a:ahLst/>
              <a:cxnLst/>
              <a:rect l="l" t="t" r="r" b="b"/>
              <a:pathLst>
                <a:path w="1482" h="950">
                  <a:moveTo>
                    <a:pt x="976" y="325"/>
                  </a:moveTo>
                  <a:cubicBezTo>
                    <a:pt x="1040" y="325"/>
                    <a:pt x="1099" y="366"/>
                    <a:pt x="1120" y="426"/>
                  </a:cubicBezTo>
                  <a:cubicBezTo>
                    <a:pt x="1154" y="530"/>
                    <a:pt x="1077" y="627"/>
                    <a:pt x="977" y="627"/>
                  </a:cubicBezTo>
                  <a:lnTo>
                    <a:pt x="505" y="627"/>
                  </a:lnTo>
                  <a:cubicBezTo>
                    <a:pt x="442" y="627"/>
                    <a:pt x="381" y="586"/>
                    <a:pt x="362" y="525"/>
                  </a:cubicBezTo>
                  <a:cubicBezTo>
                    <a:pt x="327" y="421"/>
                    <a:pt x="405" y="325"/>
                    <a:pt x="504" y="325"/>
                  </a:cubicBezTo>
                  <a:close/>
                  <a:moveTo>
                    <a:pt x="521" y="0"/>
                  </a:moveTo>
                  <a:cubicBezTo>
                    <a:pt x="284" y="0"/>
                    <a:pt x="75" y="171"/>
                    <a:pt x="42" y="405"/>
                  </a:cubicBezTo>
                  <a:cubicBezTo>
                    <a:pt x="0" y="698"/>
                    <a:pt x="227" y="950"/>
                    <a:pt x="512" y="950"/>
                  </a:cubicBezTo>
                  <a:lnTo>
                    <a:pt x="960" y="950"/>
                  </a:lnTo>
                  <a:cubicBezTo>
                    <a:pt x="1197" y="950"/>
                    <a:pt x="1406" y="780"/>
                    <a:pt x="1439" y="545"/>
                  </a:cubicBezTo>
                  <a:cubicBezTo>
                    <a:pt x="1481" y="253"/>
                    <a:pt x="1255" y="0"/>
                    <a:pt x="970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2" name="CustomShape 22"/>
            <p:cNvSpPr/>
            <p:nvPr/>
          </p:nvSpPr>
          <p:spPr>
            <a:xfrm>
              <a:off x="6685200" y="3202560"/>
              <a:ext cx="38160" cy="24480"/>
            </a:xfrm>
            <a:custGeom>
              <a:avLst/>
              <a:gdLst/>
              <a:ahLst/>
              <a:cxnLst/>
              <a:rect l="l" t="t" r="r" b="b"/>
              <a:pathLst>
                <a:path w="1484" h="950">
                  <a:moveTo>
                    <a:pt x="977" y="325"/>
                  </a:moveTo>
                  <a:cubicBezTo>
                    <a:pt x="1041" y="325"/>
                    <a:pt x="1100" y="366"/>
                    <a:pt x="1120" y="426"/>
                  </a:cubicBezTo>
                  <a:cubicBezTo>
                    <a:pt x="1155" y="530"/>
                    <a:pt x="1077" y="627"/>
                    <a:pt x="978" y="627"/>
                  </a:cubicBezTo>
                  <a:lnTo>
                    <a:pt x="506" y="627"/>
                  </a:lnTo>
                  <a:cubicBezTo>
                    <a:pt x="442" y="627"/>
                    <a:pt x="382" y="586"/>
                    <a:pt x="362" y="525"/>
                  </a:cubicBezTo>
                  <a:cubicBezTo>
                    <a:pt x="328" y="421"/>
                    <a:pt x="406" y="325"/>
                    <a:pt x="505" y="325"/>
                  </a:cubicBezTo>
                  <a:close/>
                  <a:moveTo>
                    <a:pt x="522" y="0"/>
                  </a:moveTo>
                  <a:cubicBezTo>
                    <a:pt x="285" y="0"/>
                    <a:pt x="76" y="171"/>
                    <a:pt x="42" y="405"/>
                  </a:cubicBezTo>
                  <a:cubicBezTo>
                    <a:pt x="0" y="698"/>
                    <a:pt x="227" y="950"/>
                    <a:pt x="513" y="950"/>
                  </a:cubicBezTo>
                  <a:lnTo>
                    <a:pt x="961" y="950"/>
                  </a:lnTo>
                  <a:cubicBezTo>
                    <a:pt x="1198" y="950"/>
                    <a:pt x="1407" y="780"/>
                    <a:pt x="1440" y="545"/>
                  </a:cubicBezTo>
                  <a:cubicBezTo>
                    <a:pt x="1483" y="253"/>
                    <a:pt x="1256" y="0"/>
                    <a:pt x="970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3" name="CustomShape 23"/>
            <p:cNvSpPr/>
            <p:nvPr/>
          </p:nvSpPr>
          <p:spPr>
            <a:xfrm>
              <a:off x="6643440" y="3231720"/>
              <a:ext cx="38160" cy="24480"/>
            </a:xfrm>
            <a:custGeom>
              <a:avLst/>
              <a:gdLst/>
              <a:ahLst/>
              <a:cxnLst/>
              <a:rect l="l" t="t" r="r" b="b"/>
              <a:pathLst>
                <a:path w="1483" h="952">
                  <a:moveTo>
                    <a:pt x="976" y="325"/>
                  </a:moveTo>
                  <a:cubicBezTo>
                    <a:pt x="1041" y="325"/>
                    <a:pt x="1099" y="366"/>
                    <a:pt x="1120" y="425"/>
                  </a:cubicBezTo>
                  <a:cubicBezTo>
                    <a:pt x="1154" y="532"/>
                    <a:pt x="1077" y="628"/>
                    <a:pt x="978" y="628"/>
                  </a:cubicBezTo>
                  <a:lnTo>
                    <a:pt x="506" y="628"/>
                  </a:lnTo>
                  <a:cubicBezTo>
                    <a:pt x="441" y="628"/>
                    <a:pt x="382" y="588"/>
                    <a:pt x="361" y="527"/>
                  </a:cubicBezTo>
                  <a:cubicBezTo>
                    <a:pt x="328" y="422"/>
                    <a:pt x="404" y="325"/>
                    <a:pt x="504" y="325"/>
                  </a:cubicBezTo>
                  <a:close/>
                  <a:moveTo>
                    <a:pt x="523" y="1"/>
                  </a:moveTo>
                  <a:cubicBezTo>
                    <a:pt x="286" y="1"/>
                    <a:pt x="76" y="172"/>
                    <a:pt x="43" y="406"/>
                  </a:cubicBezTo>
                  <a:cubicBezTo>
                    <a:pt x="1" y="700"/>
                    <a:pt x="228" y="951"/>
                    <a:pt x="513" y="951"/>
                  </a:cubicBezTo>
                  <a:lnTo>
                    <a:pt x="962" y="951"/>
                  </a:lnTo>
                  <a:cubicBezTo>
                    <a:pt x="1199" y="951"/>
                    <a:pt x="1407" y="781"/>
                    <a:pt x="1441" y="546"/>
                  </a:cubicBezTo>
                  <a:cubicBezTo>
                    <a:pt x="1483" y="254"/>
                    <a:pt x="1257" y="1"/>
                    <a:pt x="970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4" name="CustomShape 24"/>
            <p:cNvSpPr/>
            <p:nvPr/>
          </p:nvSpPr>
          <p:spPr>
            <a:xfrm>
              <a:off x="6726600" y="3231720"/>
              <a:ext cx="38160" cy="24480"/>
            </a:xfrm>
            <a:custGeom>
              <a:avLst/>
              <a:gdLst/>
              <a:ahLst/>
              <a:cxnLst/>
              <a:rect l="l" t="t" r="r" b="b"/>
              <a:pathLst>
                <a:path w="1482" h="952">
                  <a:moveTo>
                    <a:pt x="976" y="325"/>
                  </a:moveTo>
                  <a:cubicBezTo>
                    <a:pt x="1040" y="325"/>
                    <a:pt x="1099" y="366"/>
                    <a:pt x="1120" y="425"/>
                  </a:cubicBezTo>
                  <a:cubicBezTo>
                    <a:pt x="1154" y="532"/>
                    <a:pt x="1077" y="628"/>
                    <a:pt x="977" y="628"/>
                  </a:cubicBezTo>
                  <a:lnTo>
                    <a:pt x="505" y="628"/>
                  </a:lnTo>
                  <a:cubicBezTo>
                    <a:pt x="442" y="628"/>
                    <a:pt x="383" y="588"/>
                    <a:pt x="362" y="527"/>
                  </a:cubicBezTo>
                  <a:cubicBezTo>
                    <a:pt x="327" y="422"/>
                    <a:pt x="405" y="325"/>
                    <a:pt x="504" y="325"/>
                  </a:cubicBezTo>
                  <a:close/>
                  <a:moveTo>
                    <a:pt x="521" y="1"/>
                  </a:moveTo>
                  <a:cubicBezTo>
                    <a:pt x="284" y="1"/>
                    <a:pt x="75" y="172"/>
                    <a:pt x="42" y="406"/>
                  </a:cubicBezTo>
                  <a:cubicBezTo>
                    <a:pt x="0" y="700"/>
                    <a:pt x="227" y="951"/>
                    <a:pt x="512" y="951"/>
                  </a:cubicBezTo>
                  <a:lnTo>
                    <a:pt x="960" y="951"/>
                  </a:lnTo>
                  <a:cubicBezTo>
                    <a:pt x="1197" y="951"/>
                    <a:pt x="1406" y="781"/>
                    <a:pt x="1439" y="546"/>
                  </a:cubicBezTo>
                  <a:cubicBezTo>
                    <a:pt x="1481" y="254"/>
                    <a:pt x="1255" y="1"/>
                    <a:pt x="970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5" name="CustomShape 25"/>
            <p:cNvSpPr/>
            <p:nvPr/>
          </p:nvSpPr>
          <p:spPr>
            <a:xfrm>
              <a:off x="6685200" y="3231720"/>
              <a:ext cx="38160" cy="24480"/>
            </a:xfrm>
            <a:custGeom>
              <a:avLst/>
              <a:gdLst/>
              <a:ahLst/>
              <a:cxnLst/>
              <a:rect l="l" t="t" r="r" b="b"/>
              <a:pathLst>
                <a:path w="1484" h="952">
                  <a:moveTo>
                    <a:pt x="977" y="325"/>
                  </a:moveTo>
                  <a:cubicBezTo>
                    <a:pt x="1041" y="325"/>
                    <a:pt x="1100" y="366"/>
                    <a:pt x="1120" y="425"/>
                  </a:cubicBezTo>
                  <a:cubicBezTo>
                    <a:pt x="1155" y="532"/>
                    <a:pt x="1077" y="628"/>
                    <a:pt x="978" y="628"/>
                  </a:cubicBezTo>
                  <a:lnTo>
                    <a:pt x="506" y="628"/>
                  </a:lnTo>
                  <a:cubicBezTo>
                    <a:pt x="442" y="628"/>
                    <a:pt x="383" y="588"/>
                    <a:pt x="362" y="527"/>
                  </a:cubicBezTo>
                  <a:cubicBezTo>
                    <a:pt x="328" y="422"/>
                    <a:pt x="406" y="325"/>
                    <a:pt x="505" y="325"/>
                  </a:cubicBezTo>
                  <a:close/>
                  <a:moveTo>
                    <a:pt x="522" y="1"/>
                  </a:moveTo>
                  <a:cubicBezTo>
                    <a:pt x="285" y="1"/>
                    <a:pt x="76" y="172"/>
                    <a:pt x="42" y="406"/>
                  </a:cubicBezTo>
                  <a:cubicBezTo>
                    <a:pt x="0" y="700"/>
                    <a:pt x="227" y="951"/>
                    <a:pt x="513" y="951"/>
                  </a:cubicBezTo>
                  <a:lnTo>
                    <a:pt x="961" y="951"/>
                  </a:lnTo>
                  <a:cubicBezTo>
                    <a:pt x="1198" y="951"/>
                    <a:pt x="1407" y="781"/>
                    <a:pt x="1440" y="546"/>
                  </a:cubicBezTo>
                  <a:cubicBezTo>
                    <a:pt x="1483" y="254"/>
                    <a:pt x="1256" y="1"/>
                    <a:pt x="970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316" name="Group 26"/>
          <p:cNvGrpSpPr/>
          <p:nvPr/>
        </p:nvGrpSpPr>
        <p:grpSpPr>
          <a:xfrm>
            <a:off x="6632280" y="1356480"/>
            <a:ext cx="210240" cy="286560"/>
            <a:chOff x="6632280" y="1356480"/>
            <a:chExt cx="210240" cy="286560"/>
          </a:xfrm>
        </p:grpSpPr>
        <p:sp>
          <p:nvSpPr>
            <p:cNvPr id="1317" name="CustomShape 27"/>
            <p:cNvSpPr/>
            <p:nvPr/>
          </p:nvSpPr>
          <p:spPr>
            <a:xfrm>
              <a:off x="6632280" y="1356480"/>
              <a:ext cx="197280" cy="286560"/>
            </a:xfrm>
            <a:custGeom>
              <a:avLst/>
              <a:gdLst/>
              <a:ahLst/>
              <a:cxnLst/>
              <a:rect l="l" t="t" r="r" b="b"/>
              <a:pathLst>
                <a:path w="7604" h="11038">
                  <a:moveTo>
                    <a:pt x="918" y="0"/>
                  </a:moveTo>
                  <a:cubicBezTo>
                    <a:pt x="411" y="0"/>
                    <a:pt x="0" y="411"/>
                    <a:pt x="0" y="919"/>
                  </a:cubicBezTo>
                  <a:lnTo>
                    <a:pt x="0" y="10120"/>
                  </a:lnTo>
                  <a:cubicBezTo>
                    <a:pt x="0" y="10626"/>
                    <a:pt x="411" y="11038"/>
                    <a:pt x="918" y="11038"/>
                  </a:cubicBezTo>
                  <a:lnTo>
                    <a:pt x="6686" y="11038"/>
                  </a:lnTo>
                  <a:cubicBezTo>
                    <a:pt x="7192" y="11038"/>
                    <a:pt x="7604" y="10626"/>
                    <a:pt x="7604" y="10120"/>
                  </a:cubicBezTo>
                  <a:lnTo>
                    <a:pt x="7604" y="8995"/>
                  </a:lnTo>
                  <a:cubicBezTo>
                    <a:pt x="7603" y="8905"/>
                    <a:pt x="7531" y="8832"/>
                    <a:pt x="7441" y="8832"/>
                  </a:cubicBezTo>
                  <a:cubicBezTo>
                    <a:pt x="7352" y="8832"/>
                    <a:pt x="7279" y="8905"/>
                    <a:pt x="7279" y="8995"/>
                  </a:cubicBezTo>
                  <a:lnTo>
                    <a:pt x="7279" y="10123"/>
                  </a:lnTo>
                  <a:cubicBezTo>
                    <a:pt x="7279" y="10450"/>
                    <a:pt x="7014" y="10714"/>
                    <a:pt x="6688" y="10714"/>
                  </a:cubicBezTo>
                  <a:lnTo>
                    <a:pt x="914" y="10714"/>
                  </a:lnTo>
                  <a:cubicBezTo>
                    <a:pt x="588" y="10714"/>
                    <a:pt x="323" y="10450"/>
                    <a:pt x="323" y="10123"/>
                  </a:cubicBezTo>
                  <a:lnTo>
                    <a:pt x="323" y="494"/>
                  </a:lnTo>
                  <a:cubicBezTo>
                    <a:pt x="323" y="400"/>
                    <a:pt x="399" y="323"/>
                    <a:pt x="494" y="323"/>
                  </a:cubicBezTo>
                  <a:lnTo>
                    <a:pt x="1314" y="323"/>
                  </a:lnTo>
                  <a:cubicBezTo>
                    <a:pt x="1326" y="323"/>
                    <a:pt x="1338" y="320"/>
                    <a:pt x="1347" y="311"/>
                  </a:cubicBezTo>
                  <a:cubicBezTo>
                    <a:pt x="1489" y="170"/>
                    <a:pt x="1391" y="0"/>
                    <a:pt x="1255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8" name="CustomShape 28"/>
            <p:cNvSpPr/>
            <p:nvPr/>
          </p:nvSpPr>
          <p:spPr>
            <a:xfrm>
              <a:off x="6678000" y="1356480"/>
              <a:ext cx="164520" cy="220680"/>
            </a:xfrm>
            <a:custGeom>
              <a:avLst/>
              <a:gdLst/>
              <a:ahLst/>
              <a:cxnLst/>
              <a:rect l="l" t="t" r="r" b="b"/>
              <a:pathLst>
                <a:path w="6342" h="8504">
                  <a:moveTo>
                    <a:pt x="5844" y="1658"/>
                  </a:moveTo>
                  <a:cubicBezTo>
                    <a:pt x="5945" y="1700"/>
                    <a:pt x="6017" y="1801"/>
                    <a:pt x="6017" y="1917"/>
                  </a:cubicBezTo>
                  <a:lnTo>
                    <a:pt x="6017" y="3515"/>
                  </a:lnTo>
                  <a:cubicBezTo>
                    <a:pt x="6017" y="3631"/>
                    <a:pt x="5946" y="3733"/>
                    <a:pt x="5844" y="3776"/>
                  </a:cubicBezTo>
                  <a:lnTo>
                    <a:pt x="5844" y="1658"/>
                  </a:lnTo>
                  <a:close/>
                  <a:moveTo>
                    <a:pt x="164" y="0"/>
                  </a:moveTo>
                  <a:cubicBezTo>
                    <a:pt x="74" y="0"/>
                    <a:pt x="1" y="74"/>
                    <a:pt x="1" y="164"/>
                  </a:cubicBezTo>
                  <a:cubicBezTo>
                    <a:pt x="1" y="252"/>
                    <a:pt x="70" y="323"/>
                    <a:pt x="157" y="323"/>
                  </a:cubicBezTo>
                  <a:cubicBezTo>
                    <a:pt x="159" y="323"/>
                    <a:pt x="162" y="323"/>
                    <a:pt x="164" y="323"/>
                  </a:cubicBezTo>
                  <a:lnTo>
                    <a:pt x="4925" y="323"/>
                  </a:lnTo>
                  <a:cubicBezTo>
                    <a:pt x="5251" y="327"/>
                    <a:pt x="5516" y="593"/>
                    <a:pt x="5520" y="919"/>
                  </a:cubicBezTo>
                  <a:lnTo>
                    <a:pt x="5520" y="8340"/>
                  </a:lnTo>
                  <a:cubicBezTo>
                    <a:pt x="5516" y="8430"/>
                    <a:pt x="5589" y="8504"/>
                    <a:pt x="5679" y="8504"/>
                  </a:cubicBezTo>
                  <a:cubicBezTo>
                    <a:pt x="5769" y="8504"/>
                    <a:pt x="5843" y="8340"/>
                    <a:pt x="5843" y="8340"/>
                  </a:cubicBezTo>
                  <a:lnTo>
                    <a:pt x="5843" y="4123"/>
                  </a:lnTo>
                  <a:cubicBezTo>
                    <a:pt x="6126" y="4070"/>
                    <a:pt x="6340" y="3822"/>
                    <a:pt x="6340" y="3524"/>
                  </a:cubicBezTo>
                  <a:lnTo>
                    <a:pt x="6340" y="1908"/>
                  </a:lnTo>
                  <a:cubicBezTo>
                    <a:pt x="6342" y="1611"/>
                    <a:pt x="6127" y="1363"/>
                    <a:pt x="5844" y="1311"/>
                  </a:cubicBezTo>
                  <a:lnTo>
                    <a:pt x="5844" y="919"/>
                  </a:lnTo>
                  <a:cubicBezTo>
                    <a:pt x="5844" y="919"/>
                    <a:pt x="5431" y="0"/>
                    <a:pt x="4925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9" name="CustomShape 29"/>
            <p:cNvSpPr/>
            <p:nvPr/>
          </p:nvSpPr>
          <p:spPr>
            <a:xfrm>
              <a:off x="6718320" y="1606320"/>
              <a:ext cx="25200" cy="25200"/>
            </a:xfrm>
            <a:custGeom>
              <a:avLst/>
              <a:gdLst/>
              <a:ahLst/>
              <a:cxnLst/>
              <a:rect l="l" t="t" r="r" b="b"/>
              <a:pathLst>
                <a:path w="983" h="983">
                  <a:moveTo>
                    <a:pt x="492" y="327"/>
                  </a:moveTo>
                  <a:cubicBezTo>
                    <a:pt x="582" y="327"/>
                    <a:pt x="656" y="400"/>
                    <a:pt x="656" y="492"/>
                  </a:cubicBezTo>
                  <a:cubicBezTo>
                    <a:pt x="656" y="582"/>
                    <a:pt x="582" y="655"/>
                    <a:pt x="492" y="655"/>
                  </a:cubicBezTo>
                  <a:cubicBezTo>
                    <a:pt x="402" y="655"/>
                    <a:pt x="328" y="582"/>
                    <a:pt x="328" y="492"/>
                  </a:cubicBezTo>
                  <a:cubicBezTo>
                    <a:pt x="328" y="400"/>
                    <a:pt x="402" y="327"/>
                    <a:pt x="492" y="327"/>
                  </a:cubicBezTo>
                  <a:close/>
                  <a:moveTo>
                    <a:pt x="492" y="0"/>
                  </a:moveTo>
                  <a:cubicBezTo>
                    <a:pt x="221" y="0"/>
                    <a:pt x="1" y="220"/>
                    <a:pt x="1" y="492"/>
                  </a:cubicBezTo>
                  <a:cubicBezTo>
                    <a:pt x="1" y="762"/>
                    <a:pt x="221" y="982"/>
                    <a:pt x="492" y="982"/>
                  </a:cubicBezTo>
                  <a:cubicBezTo>
                    <a:pt x="763" y="982"/>
                    <a:pt x="983" y="762"/>
                    <a:pt x="983" y="492"/>
                  </a:cubicBezTo>
                  <a:cubicBezTo>
                    <a:pt x="983" y="220"/>
                    <a:pt x="763" y="0"/>
                    <a:pt x="492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0" name="CustomShape 30"/>
            <p:cNvSpPr/>
            <p:nvPr/>
          </p:nvSpPr>
          <p:spPr>
            <a:xfrm>
              <a:off x="6704640" y="1376640"/>
              <a:ext cx="52560" cy="7920"/>
            </a:xfrm>
            <a:custGeom>
              <a:avLst/>
              <a:gdLst/>
              <a:ahLst/>
              <a:cxnLst/>
              <a:rect l="l" t="t" r="r" b="b"/>
              <a:pathLst>
                <a:path w="2030" h="325">
                  <a:moveTo>
                    <a:pt x="181" y="0"/>
                  </a:moveTo>
                  <a:cubicBezTo>
                    <a:pt x="98" y="0"/>
                    <a:pt x="24" y="59"/>
                    <a:pt x="12" y="142"/>
                  </a:cubicBezTo>
                  <a:cubicBezTo>
                    <a:pt x="1" y="240"/>
                    <a:pt x="77" y="324"/>
                    <a:pt x="174" y="324"/>
                  </a:cubicBezTo>
                  <a:lnTo>
                    <a:pt x="1858" y="324"/>
                  </a:lnTo>
                  <a:cubicBezTo>
                    <a:pt x="1953" y="324"/>
                    <a:pt x="2030" y="240"/>
                    <a:pt x="2018" y="142"/>
                  </a:cubicBezTo>
                  <a:cubicBezTo>
                    <a:pt x="2008" y="59"/>
                    <a:pt x="1933" y="0"/>
                    <a:pt x="1851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1" name="CustomShape 31"/>
            <p:cNvSpPr/>
            <p:nvPr/>
          </p:nvSpPr>
          <p:spPr>
            <a:xfrm>
              <a:off x="6688080" y="1377000"/>
              <a:ext cx="8640" cy="8280"/>
            </a:xfrm>
            <a:custGeom>
              <a:avLst/>
              <a:gdLst/>
              <a:ahLst/>
              <a:cxnLst/>
              <a:rect l="l" t="t" r="r" b="b"/>
              <a:pathLst>
                <a:path w="347" h="328">
                  <a:moveTo>
                    <a:pt x="179" y="0"/>
                  </a:moveTo>
                  <a:cubicBezTo>
                    <a:pt x="136" y="0"/>
                    <a:pt x="93" y="17"/>
                    <a:pt x="62" y="48"/>
                  </a:cubicBezTo>
                  <a:cubicBezTo>
                    <a:pt x="9" y="102"/>
                    <a:pt x="0" y="189"/>
                    <a:pt x="42" y="254"/>
                  </a:cubicBezTo>
                  <a:cubicBezTo>
                    <a:pt x="73" y="300"/>
                    <a:pt x="125" y="327"/>
                    <a:pt x="179" y="327"/>
                  </a:cubicBezTo>
                  <a:cubicBezTo>
                    <a:pt x="192" y="327"/>
                    <a:pt x="206" y="326"/>
                    <a:pt x="218" y="322"/>
                  </a:cubicBezTo>
                  <a:cubicBezTo>
                    <a:pt x="287" y="304"/>
                    <a:pt x="336" y="245"/>
                    <a:pt x="341" y="175"/>
                  </a:cubicBezTo>
                  <a:cubicBezTo>
                    <a:pt x="346" y="107"/>
                    <a:pt x="308" y="41"/>
                    <a:pt x="245" y="14"/>
                  </a:cubicBezTo>
                  <a:cubicBezTo>
                    <a:pt x="224" y="5"/>
                    <a:pt x="201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2" name="CustomShape 32"/>
            <p:cNvSpPr/>
            <p:nvPr/>
          </p:nvSpPr>
          <p:spPr>
            <a:xfrm>
              <a:off x="6648480" y="1401480"/>
              <a:ext cx="164160" cy="199080"/>
            </a:xfrm>
            <a:custGeom>
              <a:avLst/>
              <a:gdLst/>
              <a:ahLst/>
              <a:cxnLst/>
              <a:rect l="l" t="t" r="r" b="b"/>
              <a:pathLst>
                <a:path w="6331" h="7671">
                  <a:moveTo>
                    <a:pt x="5606" y="326"/>
                  </a:moveTo>
                  <a:cubicBezTo>
                    <a:pt x="5827" y="326"/>
                    <a:pt x="6005" y="504"/>
                    <a:pt x="6005" y="725"/>
                  </a:cubicBezTo>
                  <a:lnTo>
                    <a:pt x="6005" y="6948"/>
                  </a:lnTo>
                  <a:cubicBezTo>
                    <a:pt x="6005" y="7168"/>
                    <a:pt x="5827" y="7347"/>
                    <a:pt x="5606" y="7347"/>
                  </a:cubicBezTo>
                  <a:lnTo>
                    <a:pt x="723" y="7347"/>
                  </a:lnTo>
                  <a:cubicBezTo>
                    <a:pt x="503" y="7347"/>
                    <a:pt x="324" y="7169"/>
                    <a:pt x="324" y="6948"/>
                  </a:cubicBezTo>
                  <a:lnTo>
                    <a:pt x="324" y="725"/>
                  </a:lnTo>
                  <a:cubicBezTo>
                    <a:pt x="324" y="506"/>
                    <a:pt x="502" y="326"/>
                    <a:pt x="723" y="326"/>
                  </a:cubicBezTo>
                  <a:close/>
                  <a:moveTo>
                    <a:pt x="728" y="1"/>
                  </a:moveTo>
                  <a:cubicBezTo>
                    <a:pt x="328" y="1"/>
                    <a:pt x="1" y="328"/>
                    <a:pt x="1" y="728"/>
                  </a:cubicBezTo>
                  <a:lnTo>
                    <a:pt x="1" y="6943"/>
                  </a:lnTo>
                  <a:cubicBezTo>
                    <a:pt x="1" y="7345"/>
                    <a:pt x="326" y="7671"/>
                    <a:pt x="728" y="7671"/>
                  </a:cubicBezTo>
                  <a:lnTo>
                    <a:pt x="5603" y="7671"/>
                  </a:lnTo>
                  <a:cubicBezTo>
                    <a:pt x="6004" y="7671"/>
                    <a:pt x="6330" y="7346"/>
                    <a:pt x="6330" y="6943"/>
                  </a:cubicBezTo>
                  <a:lnTo>
                    <a:pt x="6330" y="728"/>
                  </a:lnTo>
                  <a:cubicBezTo>
                    <a:pt x="6330" y="326"/>
                    <a:pt x="6005" y="1"/>
                    <a:pt x="5603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3" name="CustomShape 33"/>
            <p:cNvSpPr/>
            <p:nvPr/>
          </p:nvSpPr>
          <p:spPr>
            <a:xfrm>
              <a:off x="6687360" y="1499040"/>
              <a:ext cx="87120" cy="24480"/>
            </a:xfrm>
            <a:custGeom>
              <a:avLst/>
              <a:gdLst/>
              <a:ahLst/>
              <a:cxnLst/>
              <a:rect l="l" t="t" r="r" b="b"/>
              <a:pathLst>
                <a:path w="3360" h="951">
                  <a:moveTo>
                    <a:pt x="1679" y="1"/>
                  </a:moveTo>
                  <a:cubicBezTo>
                    <a:pt x="1068" y="1"/>
                    <a:pt x="495" y="237"/>
                    <a:pt x="62" y="670"/>
                  </a:cubicBezTo>
                  <a:cubicBezTo>
                    <a:pt x="0" y="734"/>
                    <a:pt x="0" y="838"/>
                    <a:pt x="63" y="902"/>
                  </a:cubicBezTo>
                  <a:cubicBezTo>
                    <a:pt x="95" y="934"/>
                    <a:pt x="137" y="950"/>
                    <a:pt x="179" y="950"/>
                  </a:cubicBezTo>
                  <a:cubicBezTo>
                    <a:pt x="221" y="950"/>
                    <a:pt x="263" y="934"/>
                    <a:pt x="296" y="902"/>
                  </a:cubicBezTo>
                  <a:cubicBezTo>
                    <a:pt x="665" y="532"/>
                    <a:pt x="1157" y="328"/>
                    <a:pt x="1680" y="328"/>
                  </a:cubicBezTo>
                  <a:cubicBezTo>
                    <a:pt x="2202" y="328"/>
                    <a:pt x="2694" y="531"/>
                    <a:pt x="3065" y="902"/>
                  </a:cubicBezTo>
                  <a:cubicBezTo>
                    <a:pt x="3096" y="933"/>
                    <a:pt x="3138" y="950"/>
                    <a:pt x="3180" y="950"/>
                  </a:cubicBezTo>
                  <a:cubicBezTo>
                    <a:pt x="3222" y="950"/>
                    <a:pt x="3264" y="934"/>
                    <a:pt x="3295" y="902"/>
                  </a:cubicBezTo>
                  <a:cubicBezTo>
                    <a:pt x="3359" y="838"/>
                    <a:pt x="3359" y="734"/>
                    <a:pt x="3295" y="670"/>
                  </a:cubicBezTo>
                  <a:cubicBezTo>
                    <a:pt x="2864" y="237"/>
                    <a:pt x="2289" y="1"/>
                    <a:pt x="1679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4" name="CustomShape 34"/>
            <p:cNvSpPr/>
            <p:nvPr/>
          </p:nvSpPr>
          <p:spPr>
            <a:xfrm>
              <a:off x="6684480" y="1447920"/>
              <a:ext cx="8280" cy="25920"/>
            </a:xfrm>
            <a:custGeom>
              <a:avLst/>
              <a:gdLst/>
              <a:ahLst/>
              <a:cxnLst/>
              <a:rect l="l" t="t" r="r" b="b"/>
              <a:pathLst>
                <a:path w="326" h="1014">
                  <a:moveTo>
                    <a:pt x="163" y="1"/>
                  </a:moveTo>
                  <a:cubicBezTo>
                    <a:pt x="73" y="1"/>
                    <a:pt x="0" y="72"/>
                    <a:pt x="0" y="163"/>
                  </a:cubicBezTo>
                  <a:lnTo>
                    <a:pt x="0" y="851"/>
                  </a:lnTo>
                  <a:cubicBezTo>
                    <a:pt x="0" y="940"/>
                    <a:pt x="72" y="1013"/>
                    <a:pt x="163" y="1013"/>
                  </a:cubicBezTo>
                  <a:cubicBezTo>
                    <a:pt x="252" y="1013"/>
                    <a:pt x="325" y="941"/>
                    <a:pt x="325" y="851"/>
                  </a:cubicBezTo>
                  <a:lnTo>
                    <a:pt x="325" y="169"/>
                  </a:lnTo>
                  <a:cubicBezTo>
                    <a:pt x="325" y="87"/>
                    <a:pt x="264" y="11"/>
                    <a:pt x="183" y="2"/>
                  </a:cubicBezTo>
                  <a:cubicBezTo>
                    <a:pt x="176" y="1"/>
                    <a:pt x="169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5" name="CustomShape 35"/>
            <p:cNvSpPr/>
            <p:nvPr/>
          </p:nvSpPr>
          <p:spPr>
            <a:xfrm>
              <a:off x="6768720" y="1447920"/>
              <a:ext cx="8280" cy="25920"/>
            </a:xfrm>
            <a:custGeom>
              <a:avLst/>
              <a:gdLst/>
              <a:ahLst/>
              <a:cxnLst/>
              <a:rect l="l" t="t" r="r" b="b"/>
              <a:pathLst>
                <a:path w="326" h="1013">
                  <a:moveTo>
                    <a:pt x="165" y="1"/>
                  </a:moveTo>
                  <a:cubicBezTo>
                    <a:pt x="75" y="1"/>
                    <a:pt x="2" y="73"/>
                    <a:pt x="2" y="163"/>
                  </a:cubicBezTo>
                  <a:lnTo>
                    <a:pt x="2" y="851"/>
                  </a:lnTo>
                  <a:cubicBezTo>
                    <a:pt x="1" y="939"/>
                    <a:pt x="73" y="1012"/>
                    <a:pt x="163" y="1012"/>
                  </a:cubicBezTo>
                  <a:cubicBezTo>
                    <a:pt x="252" y="1012"/>
                    <a:pt x="326" y="940"/>
                    <a:pt x="326" y="850"/>
                  </a:cubicBezTo>
                  <a:lnTo>
                    <a:pt x="326" y="169"/>
                  </a:lnTo>
                  <a:cubicBezTo>
                    <a:pt x="326" y="80"/>
                    <a:pt x="258" y="2"/>
                    <a:pt x="169" y="1"/>
                  </a:cubicBezTo>
                  <a:cubicBezTo>
                    <a:pt x="167" y="1"/>
                    <a:pt x="166" y="1"/>
                    <a:pt x="165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326" name="Group 36"/>
          <p:cNvGrpSpPr/>
          <p:nvPr/>
        </p:nvGrpSpPr>
        <p:grpSpPr>
          <a:xfrm>
            <a:off x="2257920" y="1356480"/>
            <a:ext cx="296640" cy="286560"/>
            <a:chOff x="2257920" y="1356480"/>
            <a:chExt cx="296640" cy="286560"/>
          </a:xfrm>
        </p:grpSpPr>
        <p:sp>
          <p:nvSpPr>
            <p:cNvPr id="1327" name="CustomShape 37"/>
            <p:cNvSpPr/>
            <p:nvPr/>
          </p:nvSpPr>
          <p:spPr>
            <a:xfrm>
              <a:off x="2314800" y="1409760"/>
              <a:ext cx="180720" cy="180720"/>
            </a:xfrm>
            <a:custGeom>
              <a:avLst/>
              <a:gdLst/>
              <a:ahLst/>
              <a:cxnLst/>
              <a:rect l="l" t="t" r="r" b="b"/>
              <a:pathLst>
                <a:path w="6961" h="6964">
                  <a:moveTo>
                    <a:pt x="1794" y="818"/>
                  </a:moveTo>
                  <a:lnTo>
                    <a:pt x="1794" y="818"/>
                  </a:lnTo>
                  <a:cubicBezTo>
                    <a:pt x="1710" y="1010"/>
                    <a:pt x="1563" y="1191"/>
                    <a:pt x="1370" y="1326"/>
                  </a:cubicBezTo>
                  <a:cubicBezTo>
                    <a:pt x="1261" y="1404"/>
                    <a:pt x="1147" y="1457"/>
                    <a:pt x="1044" y="1484"/>
                  </a:cubicBezTo>
                  <a:cubicBezTo>
                    <a:pt x="1255" y="1225"/>
                    <a:pt x="1510" y="999"/>
                    <a:pt x="1794" y="818"/>
                  </a:cubicBezTo>
                  <a:close/>
                  <a:moveTo>
                    <a:pt x="4313" y="436"/>
                  </a:moveTo>
                  <a:cubicBezTo>
                    <a:pt x="4952" y="611"/>
                    <a:pt x="5530" y="990"/>
                    <a:pt x="5946" y="1513"/>
                  </a:cubicBezTo>
                  <a:cubicBezTo>
                    <a:pt x="6036" y="1625"/>
                    <a:pt x="6118" y="1745"/>
                    <a:pt x="6191" y="1866"/>
                  </a:cubicBezTo>
                  <a:cubicBezTo>
                    <a:pt x="6169" y="1871"/>
                    <a:pt x="6148" y="1873"/>
                    <a:pt x="6128" y="1873"/>
                  </a:cubicBezTo>
                  <a:cubicBezTo>
                    <a:pt x="6040" y="1873"/>
                    <a:pt x="5970" y="1831"/>
                    <a:pt x="5891" y="1782"/>
                  </a:cubicBezTo>
                  <a:cubicBezTo>
                    <a:pt x="5823" y="1741"/>
                    <a:pt x="5727" y="1683"/>
                    <a:pt x="5618" y="1683"/>
                  </a:cubicBezTo>
                  <a:cubicBezTo>
                    <a:pt x="5542" y="1683"/>
                    <a:pt x="5459" y="1712"/>
                    <a:pt x="5374" y="1796"/>
                  </a:cubicBezTo>
                  <a:cubicBezTo>
                    <a:pt x="5221" y="1949"/>
                    <a:pt x="5175" y="2138"/>
                    <a:pt x="5248" y="2326"/>
                  </a:cubicBezTo>
                  <a:cubicBezTo>
                    <a:pt x="5259" y="2358"/>
                    <a:pt x="5275" y="2387"/>
                    <a:pt x="5299" y="2419"/>
                  </a:cubicBezTo>
                  <a:cubicBezTo>
                    <a:pt x="5317" y="2443"/>
                    <a:pt x="5335" y="2469"/>
                    <a:pt x="5350" y="2497"/>
                  </a:cubicBezTo>
                  <a:cubicBezTo>
                    <a:pt x="5394" y="2573"/>
                    <a:pt x="5431" y="2659"/>
                    <a:pt x="5459" y="2755"/>
                  </a:cubicBezTo>
                  <a:cubicBezTo>
                    <a:pt x="5639" y="3365"/>
                    <a:pt x="5411" y="4438"/>
                    <a:pt x="4986" y="5006"/>
                  </a:cubicBezTo>
                  <a:cubicBezTo>
                    <a:pt x="4875" y="5156"/>
                    <a:pt x="4698" y="5333"/>
                    <a:pt x="4502" y="5333"/>
                  </a:cubicBezTo>
                  <a:cubicBezTo>
                    <a:pt x="4314" y="5333"/>
                    <a:pt x="4243" y="5220"/>
                    <a:pt x="4214" y="4586"/>
                  </a:cubicBezTo>
                  <a:cubicBezTo>
                    <a:pt x="4195" y="4156"/>
                    <a:pt x="4173" y="3670"/>
                    <a:pt x="3766" y="3564"/>
                  </a:cubicBezTo>
                  <a:cubicBezTo>
                    <a:pt x="3466" y="3487"/>
                    <a:pt x="3219" y="3238"/>
                    <a:pt x="3188" y="2986"/>
                  </a:cubicBezTo>
                  <a:cubicBezTo>
                    <a:pt x="3160" y="2732"/>
                    <a:pt x="3343" y="2494"/>
                    <a:pt x="3722" y="2295"/>
                  </a:cubicBezTo>
                  <a:cubicBezTo>
                    <a:pt x="3989" y="2154"/>
                    <a:pt x="4286" y="2077"/>
                    <a:pt x="4551" y="2077"/>
                  </a:cubicBezTo>
                  <a:cubicBezTo>
                    <a:pt x="4583" y="2077"/>
                    <a:pt x="4614" y="2078"/>
                    <a:pt x="4645" y="2080"/>
                  </a:cubicBezTo>
                  <a:cubicBezTo>
                    <a:pt x="4655" y="2081"/>
                    <a:pt x="4665" y="2081"/>
                    <a:pt x="4676" y="2081"/>
                  </a:cubicBezTo>
                  <a:cubicBezTo>
                    <a:pt x="4842" y="2081"/>
                    <a:pt x="4990" y="1977"/>
                    <a:pt x="5039" y="1822"/>
                  </a:cubicBezTo>
                  <a:cubicBezTo>
                    <a:pt x="5069" y="1729"/>
                    <a:pt x="5060" y="1637"/>
                    <a:pt x="5013" y="1555"/>
                  </a:cubicBezTo>
                  <a:cubicBezTo>
                    <a:pt x="4937" y="1424"/>
                    <a:pt x="4769" y="1331"/>
                    <a:pt x="4496" y="1272"/>
                  </a:cubicBezTo>
                  <a:cubicBezTo>
                    <a:pt x="4287" y="1226"/>
                    <a:pt x="4160" y="1138"/>
                    <a:pt x="4122" y="1007"/>
                  </a:cubicBezTo>
                  <a:cubicBezTo>
                    <a:pt x="4077" y="852"/>
                    <a:pt x="4153" y="624"/>
                    <a:pt x="4313" y="436"/>
                  </a:cubicBezTo>
                  <a:close/>
                  <a:moveTo>
                    <a:pt x="372" y="4007"/>
                  </a:moveTo>
                  <a:lnTo>
                    <a:pt x="372" y="4007"/>
                  </a:lnTo>
                  <a:cubicBezTo>
                    <a:pt x="522" y="4045"/>
                    <a:pt x="679" y="4186"/>
                    <a:pt x="881" y="4378"/>
                  </a:cubicBezTo>
                  <a:cubicBezTo>
                    <a:pt x="1133" y="4617"/>
                    <a:pt x="1392" y="4866"/>
                    <a:pt x="1730" y="4866"/>
                  </a:cubicBezTo>
                  <a:cubicBezTo>
                    <a:pt x="2251" y="4866"/>
                    <a:pt x="2618" y="5293"/>
                    <a:pt x="2710" y="5716"/>
                  </a:cubicBezTo>
                  <a:cubicBezTo>
                    <a:pt x="2737" y="5843"/>
                    <a:pt x="2795" y="6260"/>
                    <a:pt x="2447" y="6460"/>
                  </a:cubicBezTo>
                  <a:cubicBezTo>
                    <a:pt x="1375" y="6087"/>
                    <a:pt x="564" y="5151"/>
                    <a:pt x="372" y="4007"/>
                  </a:cubicBezTo>
                  <a:close/>
                  <a:moveTo>
                    <a:pt x="3482" y="1"/>
                  </a:moveTo>
                  <a:cubicBezTo>
                    <a:pt x="1563" y="1"/>
                    <a:pt x="1" y="1562"/>
                    <a:pt x="1" y="3482"/>
                  </a:cubicBezTo>
                  <a:cubicBezTo>
                    <a:pt x="1" y="5401"/>
                    <a:pt x="1563" y="6963"/>
                    <a:pt x="3482" y="6963"/>
                  </a:cubicBezTo>
                  <a:cubicBezTo>
                    <a:pt x="3757" y="6963"/>
                    <a:pt x="4032" y="6930"/>
                    <a:pt x="4297" y="6867"/>
                  </a:cubicBezTo>
                  <a:cubicBezTo>
                    <a:pt x="4937" y="6714"/>
                    <a:pt x="5520" y="6379"/>
                    <a:pt x="5981" y="5905"/>
                  </a:cubicBezTo>
                  <a:cubicBezTo>
                    <a:pt x="6044" y="5838"/>
                    <a:pt x="6043" y="5736"/>
                    <a:pt x="5977" y="5672"/>
                  </a:cubicBezTo>
                  <a:cubicBezTo>
                    <a:pt x="5945" y="5641"/>
                    <a:pt x="5904" y="5626"/>
                    <a:pt x="5864" y="5626"/>
                  </a:cubicBezTo>
                  <a:cubicBezTo>
                    <a:pt x="5821" y="5626"/>
                    <a:pt x="5778" y="5643"/>
                    <a:pt x="5745" y="5676"/>
                  </a:cubicBezTo>
                  <a:cubicBezTo>
                    <a:pt x="5327" y="6107"/>
                    <a:pt x="4800" y="6410"/>
                    <a:pt x="4219" y="6549"/>
                  </a:cubicBezTo>
                  <a:cubicBezTo>
                    <a:pt x="3978" y="6607"/>
                    <a:pt x="3731" y="6635"/>
                    <a:pt x="3481" y="6635"/>
                  </a:cubicBezTo>
                  <a:cubicBezTo>
                    <a:pt x="3257" y="6635"/>
                    <a:pt x="3040" y="6612"/>
                    <a:pt x="2831" y="6569"/>
                  </a:cubicBezTo>
                  <a:cubicBezTo>
                    <a:pt x="3034" y="6342"/>
                    <a:pt x="3110" y="6015"/>
                    <a:pt x="3030" y="5649"/>
                  </a:cubicBezTo>
                  <a:cubicBezTo>
                    <a:pt x="2910" y="5097"/>
                    <a:pt x="2426" y="4539"/>
                    <a:pt x="1730" y="4539"/>
                  </a:cubicBezTo>
                  <a:cubicBezTo>
                    <a:pt x="1523" y="4539"/>
                    <a:pt x="1321" y="4347"/>
                    <a:pt x="1107" y="4143"/>
                  </a:cubicBezTo>
                  <a:cubicBezTo>
                    <a:pt x="882" y="3929"/>
                    <a:pt x="634" y="3690"/>
                    <a:pt x="332" y="3672"/>
                  </a:cubicBezTo>
                  <a:cubicBezTo>
                    <a:pt x="328" y="3609"/>
                    <a:pt x="327" y="3546"/>
                    <a:pt x="327" y="3483"/>
                  </a:cubicBezTo>
                  <a:cubicBezTo>
                    <a:pt x="327" y="2877"/>
                    <a:pt x="500" y="2308"/>
                    <a:pt x="798" y="1827"/>
                  </a:cubicBezTo>
                  <a:cubicBezTo>
                    <a:pt x="833" y="1833"/>
                    <a:pt x="867" y="1834"/>
                    <a:pt x="902" y="1834"/>
                  </a:cubicBezTo>
                  <a:cubicBezTo>
                    <a:pt x="1109" y="1834"/>
                    <a:pt x="1338" y="1753"/>
                    <a:pt x="1558" y="1597"/>
                  </a:cubicBezTo>
                  <a:cubicBezTo>
                    <a:pt x="1841" y="1397"/>
                    <a:pt x="2143" y="1038"/>
                    <a:pt x="2187" y="607"/>
                  </a:cubicBezTo>
                  <a:cubicBezTo>
                    <a:pt x="2581" y="429"/>
                    <a:pt x="3020" y="330"/>
                    <a:pt x="3482" y="330"/>
                  </a:cubicBezTo>
                  <a:cubicBezTo>
                    <a:pt x="3643" y="330"/>
                    <a:pt x="3802" y="341"/>
                    <a:pt x="3962" y="366"/>
                  </a:cubicBezTo>
                  <a:cubicBezTo>
                    <a:pt x="3823" y="580"/>
                    <a:pt x="3733" y="848"/>
                    <a:pt x="3808" y="1104"/>
                  </a:cubicBezTo>
                  <a:cubicBezTo>
                    <a:pt x="3859" y="1278"/>
                    <a:pt x="4009" y="1507"/>
                    <a:pt x="4426" y="1597"/>
                  </a:cubicBezTo>
                  <a:cubicBezTo>
                    <a:pt x="4669" y="1649"/>
                    <a:pt x="4721" y="1711"/>
                    <a:pt x="4728" y="1722"/>
                  </a:cubicBezTo>
                  <a:cubicBezTo>
                    <a:pt x="4728" y="1723"/>
                    <a:pt x="4728" y="1724"/>
                    <a:pt x="4727" y="1725"/>
                  </a:cubicBezTo>
                  <a:cubicBezTo>
                    <a:pt x="4720" y="1745"/>
                    <a:pt x="4697" y="1758"/>
                    <a:pt x="4670" y="1758"/>
                  </a:cubicBezTo>
                  <a:cubicBezTo>
                    <a:pt x="4669" y="1758"/>
                    <a:pt x="4668" y="1758"/>
                    <a:pt x="4667" y="1758"/>
                  </a:cubicBezTo>
                  <a:cubicBezTo>
                    <a:pt x="4628" y="1755"/>
                    <a:pt x="4588" y="1754"/>
                    <a:pt x="4548" y="1754"/>
                  </a:cubicBezTo>
                  <a:cubicBezTo>
                    <a:pt x="4230" y="1754"/>
                    <a:pt x="3880" y="1844"/>
                    <a:pt x="3566" y="2010"/>
                  </a:cubicBezTo>
                  <a:cubicBezTo>
                    <a:pt x="3276" y="2163"/>
                    <a:pt x="2799" y="2498"/>
                    <a:pt x="2861" y="3029"/>
                  </a:cubicBezTo>
                  <a:cubicBezTo>
                    <a:pt x="2911" y="3467"/>
                    <a:pt x="3313" y="3793"/>
                    <a:pt x="3682" y="3888"/>
                  </a:cubicBezTo>
                  <a:cubicBezTo>
                    <a:pt x="3855" y="3933"/>
                    <a:pt x="3869" y="4275"/>
                    <a:pt x="3885" y="4606"/>
                  </a:cubicBezTo>
                  <a:cubicBezTo>
                    <a:pt x="3896" y="4840"/>
                    <a:pt x="3906" y="5081"/>
                    <a:pt x="3973" y="5272"/>
                  </a:cubicBezTo>
                  <a:cubicBezTo>
                    <a:pt x="4085" y="5597"/>
                    <a:pt x="4323" y="5666"/>
                    <a:pt x="4501" y="5666"/>
                  </a:cubicBezTo>
                  <a:cubicBezTo>
                    <a:pt x="4764" y="5666"/>
                    <a:pt x="5022" y="5507"/>
                    <a:pt x="5247" y="5209"/>
                  </a:cubicBezTo>
                  <a:cubicBezTo>
                    <a:pt x="5733" y="4560"/>
                    <a:pt x="5979" y="3372"/>
                    <a:pt x="5773" y="2667"/>
                  </a:cubicBezTo>
                  <a:cubicBezTo>
                    <a:pt x="5738" y="2545"/>
                    <a:pt x="5691" y="2434"/>
                    <a:pt x="5631" y="2335"/>
                  </a:cubicBezTo>
                  <a:cubicBezTo>
                    <a:pt x="5609" y="2296"/>
                    <a:pt x="5586" y="2261"/>
                    <a:pt x="5561" y="2228"/>
                  </a:cubicBezTo>
                  <a:cubicBezTo>
                    <a:pt x="5555" y="2220"/>
                    <a:pt x="5553" y="2216"/>
                    <a:pt x="5553" y="2216"/>
                  </a:cubicBezTo>
                  <a:cubicBezTo>
                    <a:pt x="5535" y="2169"/>
                    <a:pt x="5529" y="2110"/>
                    <a:pt x="5605" y="2032"/>
                  </a:cubicBezTo>
                  <a:cubicBezTo>
                    <a:pt x="5614" y="2022"/>
                    <a:pt x="5621" y="2018"/>
                    <a:pt x="5624" y="2016"/>
                  </a:cubicBezTo>
                  <a:cubicBezTo>
                    <a:pt x="5643" y="2021"/>
                    <a:pt x="5689" y="2049"/>
                    <a:pt x="5719" y="2067"/>
                  </a:cubicBezTo>
                  <a:cubicBezTo>
                    <a:pt x="5814" y="2124"/>
                    <a:pt x="5948" y="2206"/>
                    <a:pt x="6131" y="2206"/>
                  </a:cubicBezTo>
                  <a:cubicBezTo>
                    <a:pt x="6197" y="2206"/>
                    <a:pt x="6269" y="2195"/>
                    <a:pt x="6347" y="2169"/>
                  </a:cubicBezTo>
                  <a:cubicBezTo>
                    <a:pt x="6536" y="2578"/>
                    <a:pt x="6632" y="3022"/>
                    <a:pt x="6632" y="3484"/>
                  </a:cubicBezTo>
                  <a:cubicBezTo>
                    <a:pt x="6632" y="4076"/>
                    <a:pt x="6468" y="4652"/>
                    <a:pt x="6156" y="5151"/>
                  </a:cubicBezTo>
                  <a:cubicBezTo>
                    <a:pt x="6108" y="5228"/>
                    <a:pt x="6132" y="5329"/>
                    <a:pt x="6209" y="5376"/>
                  </a:cubicBezTo>
                  <a:cubicBezTo>
                    <a:pt x="6236" y="5393"/>
                    <a:pt x="6266" y="5401"/>
                    <a:pt x="6296" y="5401"/>
                  </a:cubicBezTo>
                  <a:cubicBezTo>
                    <a:pt x="6351" y="5401"/>
                    <a:pt x="6404" y="5374"/>
                    <a:pt x="6434" y="5324"/>
                  </a:cubicBezTo>
                  <a:cubicBezTo>
                    <a:pt x="6779" y="4773"/>
                    <a:pt x="6960" y="4137"/>
                    <a:pt x="6960" y="3483"/>
                  </a:cubicBezTo>
                  <a:cubicBezTo>
                    <a:pt x="6960" y="2686"/>
                    <a:pt x="6698" y="1934"/>
                    <a:pt x="6200" y="1313"/>
                  </a:cubicBezTo>
                  <a:cubicBezTo>
                    <a:pt x="5720" y="707"/>
                    <a:pt x="5043" y="276"/>
                    <a:pt x="4297" y="97"/>
                  </a:cubicBezTo>
                  <a:cubicBezTo>
                    <a:pt x="4031" y="32"/>
                    <a:pt x="3757" y="1"/>
                    <a:pt x="3482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8" name="CustomShape 38"/>
            <p:cNvSpPr/>
            <p:nvPr/>
          </p:nvSpPr>
          <p:spPr>
            <a:xfrm>
              <a:off x="2382120" y="1388880"/>
              <a:ext cx="46080" cy="15840"/>
            </a:xfrm>
            <a:custGeom>
              <a:avLst/>
              <a:gdLst/>
              <a:ahLst/>
              <a:cxnLst/>
              <a:rect l="l" t="t" r="r" b="b"/>
              <a:pathLst>
                <a:path w="1792" h="625">
                  <a:moveTo>
                    <a:pt x="896" y="0"/>
                  </a:moveTo>
                  <a:cubicBezTo>
                    <a:pt x="595" y="0"/>
                    <a:pt x="294" y="115"/>
                    <a:pt x="64" y="345"/>
                  </a:cubicBezTo>
                  <a:cubicBezTo>
                    <a:pt x="0" y="409"/>
                    <a:pt x="0" y="512"/>
                    <a:pt x="64" y="576"/>
                  </a:cubicBezTo>
                  <a:cubicBezTo>
                    <a:pt x="97" y="608"/>
                    <a:pt x="139" y="624"/>
                    <a:pt x="181" y="624"/>
                  </a:cubicBezTo>
                  <a:cubicBezTo>
                    <a:pt x="223" y="624"/>
                    <a:pt x="265" y="608"/>
                    <a:pt x="297" y="576"/>
                  </a:cubicBezTo>
                  <a:cubicBezTo>
                    <a:pt x="463" y="411"/>
                    <a:pt x="680" y="329"/>
                    <a:pt x="897" y="329"/>
                  </a:cubicBezTo>
                  <a:cubicBezTo>
                    <a:pt x="1114" y="329"/>
                    <a:pt x="1331" y="411"/>
                    <a:pt x="1497" y="576"/>
                  </a:cubicBezTo>
                  <a:cubicBezTo>
                    <a:pt x="1529" y="608"/>
                    <a:pt x="1571" y="625"/>
                    <a:pt x="1612" y="625"/>
                  </a:cubicBezTo>
                  <a:cubicBezTo>
                    <a:pt x="1654" y="625"/>
                    <a:pt x="1696" y="609"/>
                    <a:pt x="1728" y="576"/>
                  </a:cubicBezTo>
                  <a:cubicBezTo>
                    <a:pt x="1792" y="512"/>
                    <a:pt x="1792" y="409"/>
                    <a:pt x="1728" y="345"/>
                  </a:cubicBezTo>
                  <a:cubicBezTo>
                    <a:pt x="1498" y="115"/>
                    <a:pt x="1197" y="0"/>
                    <a:pt x="896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9" name="CustomShape 39"/>
            <p:cNvSpPr/>
            <p:nvPr/>
          </p:nvSpPr>
          <p:spPr>
            <a:xfrm>
              <a:off x="2370600" y="1372680"/>
              <a:ext cx="69120" cy="20520"/>
            </a:xfrm>
            <a:custGeom>
              <a:avLst/>
              <a:gdLst/>
              <a:ahLst/>
              <a:cxnLst/>
              <a:rect l="l" t="t" r="r" b="b"/>
              <a:pathLst>
                <a:path w="2674" h="808">
                  <a:moveTo>
                    <a:pt x="1337" y="1"/>
                  </a:moveTo>
                  <a:cubicBezTo>
                    <a:pt x="876" y="1"/>
                    <a:pt x="415" y="176"/>
                    <a:pt x="64" y="528"/>
                  </a:cubicBezTo>
                  <a:cubicBezTo>
                    <a:pt x="0" y="591"/>
                    <a:pt x="0" y="695"/>
                    <a:pt x="64" y="759"/>
                  </a:cubicBezTo>
                  <a:cubicBezTo>
                    <a:pt x="96" y="791"/>
                    <a:pt x="138" y="807"/>
                    <a:pt x="180" y="807"/>
                  </a:cubicBezTo>
                  <a:cubicBezTo>
                    <a:pt x="222" y="807"/>
                    <a:pt x="264" y="791"/>
                    <a:pt x="296" y="759"/>
                  </a:cubicBezTo>
                  <a:cubicBezTo>
                    <a:pt x="583" y="472"/>
                    <a:pt x="960" y="328"/>
                    <a:pt x="1337" y="328"/>
                  </a:cubicBezTo>
                  <a:cubicBezTo>
                    <a:pt x="1714" y="328"/>
                    <a:pt x="2091" y="472"/>
                    <a:pt x="2377" y="759"/>
                  </a:cubicBezTo>
                  <a:cubicBezTo>
                    <a:pt x="2411" y="792"/>
                    <a:pt x="2453" y="807"/>
                    <a:pt x="2495" y="807"/>
                  </a:cubicBezTo>
                  <a:cubicBezTo>
                    <a:pt x="2537" y="807"/>
                    <a:pt x="2578" y="792"/>
                    <a:pt x="2610" y="759"/>
                  </a:cubicBezTo>
                  <a:cubicBezTo>
                    <a:pt x="2674" y="695"/>
                    <a:pt x="2674" y="591"/>
                    <a:pt x="2610" y="528"/>
                  </a:cubicBezTo>
                  <a:cubicBezTo>
                    <a:pt x="2259" y="176"/>
                    <a:pt x="1798" y="1"/>
                    <a:pt x="1337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0" name="CustomShape 40"/>
            <p:cNvSpPr/>
            <p:nvPr/>
          </p:nvSpPr>
          <p:spPr>
            <a:xfrm>
              <a:off x="2359440" y="1356480"/>
              <a:ext cx="91800" cy="25200"/>
            </a:xfrm>
            <a:custGeom>
              <a:avLst/>
              <a:gdLst/>
              <a:ahLst/>
              <a:cxnLst/>
              <a:rect l="l" t="t" r="r" b="b"/>
              <a:pathLst>
                <a:path w="3549" h="989">
                  <a:moveTo>
                    <a:pt x="1774" y="0"/>
                  </a:moveTo>
                  <a:cubicBezTo>
                    <a:pt x="1128" y="0"/>
                    <a:pt x="521" y="252"/>
                    <a:pt x="64" y="707"/>
                  </a:cubicBezTo>
                  <a:cubicBezTo>
                    <a:pt x="0" y="772"/>
                    <a:pt x="0" y="875"/>
                    <a:pt x="64" y="940"/>
                  </a:cubicBezTo>
                  <a:cubicBezTo>
                    <a:pt x="96" y="972"/>
                    <a:pt x="138" y="988"/>
                    <a:pt x="180" y="988"/>
                  </a:cubicBezTo>
                  <a:cubicBezTo>
                    <a:pt x="222" y="988"/>
                    <a:pt x="264" y="972"/>
                    <a:pt x="296" y="940"/>
                  </a:cubicBezTo>
                  <a:cubicBezTo>
                    <a:pt x="690" y="545"/>
                    <a:pt x="1216" y="328"/>
                    <a:pt x="1774" y="328"/>
                  </a:cubicBezTo>
                  <a:cubicBezTo>
                    <a:pt x="2332" y="328"/>
                    <a:pt x="2856" y="545"/>
                    <a:pt x="3251" y="940"/>
                  </a:cubicBezTo>
                  <a:cubicBezTo>
                    <a:pt x="3283" y="972"/>
                    <a:pt x="3325" y="988"/>
                    <a:pt x="3368" y="988"/>
                  </a:cubicBezTo>
                  <a:cubicBezTo>
                    <a:pt x="3410" y="988"/>
                    <a:pt x="3452" y="973"/>
                    <a:pt x="3483" y="940"/>
                  </a:cubicBezTo>
                  <a:cubicBezTo>
                    <a:pt x="3548" y="875"/>
                    <a:pt x="3548" y="772"/>
                    <a:pt x="3483" y="707"/>
                  </a:cubicBezTo>
                  <a:cubicBezTo>
                    <a:pt x="3026" y="252"/>
                    <a:pt x="2419" y="0"/>
                    <a:pt x="1774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1" name="CustomShape 41"/>
            <p:cNvSpPr/>
            <p:nvPr/>
          </p:nvSpPr>
          <p:spPr>
            <a:xfrm>
              <a:off x="2382120" y="1595160"/>
              <a:ext cx="46440" cy="15840"/>
            </a:xfrm>
            <a:custGeom>
              <a:avLst/>
              <a:gdLst/>
              <a:ahLst/>
              <a:cxnLst/>
              <a:rect l="l" t="t" r="r" b="b"/>
              <a:pathLst>
                <a:path w="1793" h="625">
                  <a:moveTo>
                    <a:pt x="180" y="0"/>
                  </a:moveTo>
                  <a:cubicBezTo>
                    <a:pt x="138" y="0"/>
                    <a:pt x="96" y="16"/>
                    <a:pt x="64" y="48"/>
                  </a:cubicBezTo>
                  <a:cubicBezTo>
                    <a:pt x="0" y="112"/>
                    <a:pt x="0" y="216"/>
                    <a:pt x="64" y="280"/>
                  </a:cubicBezTo>
                  <a:cubicBezTo>
                    <a:pt x="294" y="509"/>
                    <a:pt x="595" y="625"/>
                    <a:pt x="897" y="625"/>
                  </a:cubicBezTo>
                  <a:cubicBezTo>
                    <a:pt x="1197" y="625"/>
                    <a:pt x="1499" y="509"/>
                    <a:pt x="1729" y="280"/>
                  </a:cubicBezTo>
                  <a:cubicBezTo>
                    <a:pt x="1793" y="216"/>
                    <a:pt x="1793" y="112"/>
                    <a:pt x="1729" y="48"/>
                  </a:cubicBezTo>
                  <a:cubicBezTo>
                    <a:pt x="1696" y="16"/>
                    <a:pt x="1654" y="0"/>
                    <a:pt x="1612" y="0"/>
                  </a:cubicBezTo>
                  <a:cubicBezTo>
                    <a:pt x="1570" y="0"/>
                    <a:pt x="1529" y="16"/>
                    <a:pt x="1496" y="48"/>
                  </a:cubicBezTo>
                  <a:cubicBezTo>
                    <a:pt x="1331" y="213"/>
                    <a:pt x="1114" y="296"/>
                    <a:pt x="897" y="296"/>
                  </a:cubicBezTo>
                  <a:cubicBezTo>
                    <a:pt x="680" y="296"/>
                    <a:pt x="462" y="213"/>
                    <a:pt x="296" y="48"/>
                  </a:cubicBezTo>
                  <a:cubicBezTo>
                    <a:pt x="264" y="16"/>
                    <a:pt x="222" y="0"/>
                    <a:pt x="180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2" name="CustomShape 42"/>
            <p:cNvSpPr/>
            <p:nvPr/>
          </p:nvSpPr>
          <p:spPr>
            <a:xfrm>
              <a:off x="2370600" y="1606680"/>
              <a:ext cx="69120" cy="20520"/>
            </a:xfrm>
            <a:custGeom>
              <a:avLst/>
              <a:gdLst/>
              <a:ahLst/>
              <a:cxnLst/>
              <a:rect l="l" t="t" r="r" b="b"/>
              <a:pathLst>
                <a:path w="2674" h="808">
                  <a:moveTo>
                    <a:pt x="180" y="0"/>
                  </a:moveTo>
                  <a:cubicBezTo>
                    <a:pt x="138" y="0"/>
                    <a:pt x="96" y="16"/>
                    <a:pt x="64" y="48"/>
                  </a:cubicBezTo>
                  <a:cubicBezTo>
                    <a:pt x="0" y="112"/>
                    <a:pt x="0" y="216"/>
                    <a:pt x="64" y="280"/>
                  </a:cubicBezTo>
                  <a:cubicBezTo>
                    <a:pt x="415" y="631"/>
                    <a:pt x="876" y="807"/>
                    <a:pt x="1337" y="807"/>
                  </a:cubicBezTo>
                  <a:cubicBezTo>
                    <a:pt x="1798" y="807"/>
                    <a:pt x="2259" y="631"/>
                    <a:pt x="2610" y="280"/>
                  </a:cubicBezTo>
                  <a:cubicBezTo>
                    <a:pt x="2674" y="216"/>
                    <a:pt x="2674" y="112"/>
                    <a:pt x="2610" y="48"/>
                  </a:cubicBezTo>
                  <a:cubicBezTo>
                    <a:pt x="2578" y="16"/>
                    <a:pt x="2536" y="0"/>
                    <a:pt x="2494" y="0"/>
                  </a:cubicBezTo>
                  <a:cubicBezTo>
                    <a:pt x="2452" y="0"/>
                    <a:pt x="2410" y="16"/>
                    <a:pt x="2378" y="48"/>
                  </a:cubicBezTo>
                  <a:cubicBezTo>
                    <a:pt x="2091" y="336"/>
                    <a:pt x="1714" y="479"/>
                    <a:pt x="1337" y="479"/>
                  </a:cubicBezTo>
                  <a:cubicBezTo>
                    <a:pt x="960" y="479"/>
                    <a:pt x="583" y="336"/>
                    <a:pt x="296" y="48"/>
                  </a:cubicBezTo>
                  <a:cubicBezTo>
                    <a:pt x="264" y="16"/>
                    <a:pt x="222" y="0"/>
                    <a:pt x="180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3" name="CustomShape 43"/>
            <p:cNvSpPr/>
            <p:nvPr/>
          </p:nvSpPr>
          <p:spPr>
            <a:xfrm>
              <a:off x="2359080" y="1617840"/>
              <a:ext cx="91800" cy="25200"/>
            </a:xfrm>
            <a:custGeom>
              <a:avLst/>
              <a:gdLst/>
              <a:ahLst/>
              <a:cxnLst/>
              <a:rect l="l" t="t" r="r" b="b"/>
              <a:pathLst>
                <a:path w="3548" h="988">
                  <a:moveTo>
                    <a:pt x="181" y="0"/>
                  </a:moveTo>
                  <a:cubicBezTo>
                    <a:pt x="139" y="0"/>
                    <a:pt x="97" y="16"/>
                    <a:pt x="65" y="48"/>
                  </a:cubicBezTo>
                  <a:cubicBezTo>
                    <a:pt x="0" y="112"/>
                    <a:pt x="0" y="216"/>
                    <a:pt x="65" y="280"/>
                  </a:cubicBezTo>
                  <a:cubicBezTo>
                    <a:pt x="522" y="737"/>
                    <a:pt x="1129" y="988"/>
                    <a:pt x="1775" y="988"/>
                  </a:cubicBezTo>
                  <a:cubicBezTo>
                    <a:pt x="2420" y="988"/>
                    <a:pt x="3027" y="737"/>
                    <a:pt x="3484" y="280"/>
                  </a:cubicBezTo>
                  <a:cubicBezTo>
                    <a:pt x="3548" y="216"/>
                    <a:pt x="3548" y="112"/>
                    <a:pt x="3484" y="48"/>
                  </a:cubicBezTo>
                  <a:cubicBezTo>
                    <a:pt x="3452" y="16"/>
                    <a:pt x="3410" y="0"/>
                    <a:pt x="3368" y="0"/>
                  </a:cubicBezTo>
                  <a:cubicBezTo>
                    <a:pt x="3326" y="0"/>
                    <a:pt x="3284" y="16"/>
                    <a:pt x="3252" y="48"/>
                  </a:cubicBezTo>
                  <a:cubicBezTo>
                    <a:pt x="2858" y="444"/>
                    <a:pt x="2332" y="661"/>
                    <a:pt x="1775" y="661"/>
                  </a:cubicBezTo>
                  <a:cubicBezTo>
                    <a:pt x="1216" y="661"/>
                    <a:pt x="692" y="443"/>
                    <a:pt x="297" y="48"/>
                  </a:cubicBezTo>
                  <a:cubicBezTo>
                    <a:pt x="265" y="16"/>
                    <a:pt x="22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4" name="CustomShape 44"/>
            <p:cNvSpPr/>
            <p:nvPr/>
          </p:nvSpPr>
          <p:spPr>
            <a:xfrm>
              <a:off x="2499840" y="1477080"/>
              <a:ext cx="19440" cy="45360"/>
            </a:xfrm>
            <a:custGeom>
              <a:avLst/>
              <a:gdLst/>
              <a:ahLst/>
              <a:cxnLst/>
              <a:rect l="l" t="t" r="r" b="b"/>
              <a:pathLst>
                <a:path w="756" h="1760">
                  <a:moveTo>
                    <a:pt x="181" y="0"/>
                  </a:moveTo>
                  <a:cubicBezTo>
                    <a:pt x="139" y="0"/>
                    <a:pt x="97" y="16"/>
                    <a:pt x="64" y="48"/>
                  </a:cubicBezTo>
                  <a:cubicBezTo>
                    <a:pt x="0" y="112"/>
                    <a:pt x="0" y="216"/>
                    <a:pt x="64" y="280"/>
                  </a:cubicBezTo>
                  <a:cubicBezTo>
                    <a:pt x="395" y="610"/>
                    <a:pt x="395" y="1149"/>
                    <a:pt x="64" y="1480"/>
                  </a:cubicBezTo>
                  <a:cubicBezTo>
                    <a:pt x="0" y="1544"/>
                    <a:pt x="0" y="1648"/>
                    <a:pt x="64" y="1711"/>
                  </a:cubicBezTo>
                  <a:cubicBezTo>
                    <a:pt x="96" y="1743"/>
                    <a:pt x="138" y="1760"/>
                    <a:pt x="180" y="1760"/>
                  </a:cubicBezTo>
                  <a:cubicBezTo>
                    <a:pt x="222" y="1760"/>
                    <a:pt x="264" y="1745"/>
                    <a:pt x="295" y="1711"/>
                  </a:cubicBezTo>
                  <a:cubicBezTo>
                    <a:pt x="755" y="1252"/>
                    <a:pt x="755" y="506"/>
                    <a:pt x="297" y="48"/>
                  </a:cubicBezTo>
                  <a:cubicBezTo>
                    <a:pt x="265" y="16"/>
                    <a:pt x="22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5" name="CustomShape 45"/>
            <p:cNvSpPr/>
            <p:nvPr/>
          </p:nvSpPr>
          <p:spPr>
            <a:xfrm>
              <a:off x="2511360" y="1465920"/>
              <a:ext cx="20880" cy="68400"/>
            </a:xfrm>
            <a:custGeom>
              <a:avLst/>
              <a:gdLst/>
              <a:ahLst/>
              <a:cxnLst/>
              <a:rect l="l" t="t" r="r" b="b"/>
              <a:pathLst>
                <a:path w="823" h="2641">
                  <a:moveTo>
                    <a:pt x="181" y="0"/>
                  </a:moveTo>
                  <a:cubicBezTo>
                    <a:pt x="139" y="0"/>
                    <a:pt x="97" y="16"/>
                    <a:pt x="65" y="49"/>
                  </a:cubicBezTo>
                  <a:cubicBezTo>
                    <a:pt x="1" y="113"/>
                    <a:pt x="1" y="217"/>
                    <a:pt x="65" y="281"/>
                  </a:cubicBezTo>
                  <a:cubicBezTo>
                    <a:pt x="342" y="558"/>
                    <a:pt x="496" y="927"/>
                    <a:pt x="496" y="1320"/>
                  </a:cubicBezTo>
                  <a:cubicBezTo>
                    <a:pt x="496" y="1713"/>
                    <a:pt x="342" y="2083"/>
                    <a:pt x="65" y="2361"/>
                  </a:cubicBezTo>
                  <a:cubicBezTo>
                    <a:pt x="1" y="2425"/>
                    <a:pt x="1" y="2529"/>
                    <a:pt x="65" y="2593"/>
                  </a:cubicBezTo>
                  <a:cubicBezTo>
                    <a:pt x="96" y="2624"/>
                    <a:pt x="138" y="2641"/>
                    <a:pt x="180" y="2641"/>
                  </a:cubicBezTo>
                  <a:cubicBezTo>
                    <a:pt x="222" y="2641"/>
                    <a:pt x="264" y="2625"/>
                    <a:pt x="295" y="2593"/>
                  </a:cubicBezTo>
                  <a:cubicBezTo>
                    <a:pt x="636" y="2253"/>
                    <a:pt x="822" y="1800"/>
                    <a:pt x="822" y="1320"/>
                  </a:cubicBezTo>
                  <a:cubicBezTo>
                    <a:pt x="822" y="841"/>
                    <a:pt x="638" y="387"/>
                    <a:pt x="297" y="49"/>
                  </a:cubicBezTo>
                  <a:cubicBezTo>
                    <a:pt x="265" y="16"/>
                    <a:pt x="22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6" name="CustomShape 46"/>
            <p:cNvSpPr/>
            <p:nvPr/>
          </p:nvSpPr>
          <p:spPr>
            <a:xfrm>
              <a:off x="2522880" y="1454400"/>
              <a:ext cx="31680" cy="91080"/>
            </a:xfrm>
            <a:custGeom>
              <a:avLst/>
              <a:gdLst/>
              <a:ahLst/>
              <a:cxnLst/>
              <a:rect l="l" t="t" r="r" b="b"/>
              <a:pathLst>
                <a:path w="1239" h="3516">
                  <a:moveTo>
                    <a:pt x="181" y="1"/>
                  </a:moveTo>
                  <a:cubicBezTo>
                    <a:pt x="139" y="1"/>
                    <a:pt x="97" y="17"/>
                    <a:pt x="65" y="49"/>
                  </a:cubicBezTo>
                  <a:cubicBezTo>
                    <a:pt x="1" y="113"/>
                    <a:pt x="1" y="217"/>
                    <a:pt x="65" y="280"/>
                  </a:cubicBezTo>
                  <a:cubicBezTo>
                    <a:pt x="879" y="1096"/>
                    <a:pt x="879" y="2422"/>
                    <a:pt x="65" y="3235"/>
                  </a:cubicBezTo>
                  <a:cubicBezTo>
                    <a:pt x="1" y="3299"/>
                    <a:pt x="1" y="3403"/>
                    <a:pt x="65" y="3467"/>
                  </a:cubicBezTo>
                  <a:cubicBezTo>
                    <a:pt x="96" y="3498"/>
                    <a:pt x="139" y="3516"/>
                    <a:pt x="181" y="3516"/>
                  </a:cubicBezTo>
                  <a:cubicBezTo>
                    <a:pt x="223" y="3516"/>
                    <a:pt x="265" y="3500"/>
                    <a:pt x="296" y="3467"/>
                  </a:cubicBezTo>
                  <a:cubicBezTo>
                    <a:pt x="1239" y="2526"/>
                    <a:pt x="1239" y="991"/>
                    <a:pt x="296" y="49"/>
                  </a:cubicBezTo>
                  <a:cubicBezTo>
                    <a:pt x="264" y="17"/>
                    <a:pt x="222" y="1"/>
                    <a:pt x="181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7" name="CustomShape 47"/>
            <p:cNvSpPr/>
            <p:nvPr/>
          </p:nvSpPr>
          <p:spPr>
            <a:xfrm>
              <a:off x="2291040" y="1477080"/>
              <a:ext cx="19440" cy="45360"/>
            </a:xfrm>
            <a:custGeom>
              <a:avLst/>
              <a:gdLst/>
              <a:ahLst/>
              <a:cxnLst/>
              <a:rect l="l" t="t" r="r" b="b"/>
              <a:pathLst>
                <a:path w="755" h="1760">
                  <a:moveTo>
                    <a:pt x="574" y="0"/>
                  </a:moveTo>
                  <a:cubicBezTo>
                    <a:pt x="532" y="0"/>
                    <a:pt x="491" y="16"/>
                    <a:pt x="458" y="48"/>
                  </a:cubicBezTo>
                  <a:cubicBezTo>
                    <a:pt x="0" y="506"/>
                    <a:pt x="0" y="1253"/>
                    <a:pt x="458" y="1711"/>
                  </a:cubicBezTo>
                  <a:cubicBezTo>
                    <a:pt x="489" y="1743"/>
                    <a:pt x="531" y="1760"/>
                    <a:pt x="573" y="1760"/>
                  </a:cubicBezTo>
                  <a:cubicBezTo>
                    <a:pt x="615" y="1760"/>
                    <a:pt x="657" y="1745"/>
                    <a:pt x="689" y="1711"/>
                  </a:cubicBezTo>
                  <a:cubicBezTo>
                    <a:pt x="754" y="1648"/>
                    <a:pt x="754" y="1544"/>
                    <a:pt x="689" y="1480"/>
                  </a:cubicBezTo>
                  <a:cubicBezTo>
                    <a:pt x="358" y="1150"/>
                    <a:pt x="358" y="611"/>
                    <a:pt x="689" y="280"/>
                  </a:cubicBezTo>
                  <a:cubicBezTo>
                    <a:pt x="755" y="216"/>
                    <a:pt x="755" y="112"/>
                    <a:pt x="691" y="48"/>
                  </a:cubicBezTo>
                  <a:cubicBezTo>
                    <a:pt x="658" y="16"/>
                    <a:pt x="616" y="0"/>
                    <a:pt x="574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8" name="CustomShape 48"/>
            <p:cNvSpPr/>
            <p:nvPr/>
          </p:nvSpPr>
          <p:spPr>
            <a:xfrm>
              <a:off x="2278080" y="1465920"/>
              <a:ext cx="21240" cy="68400"/>
            </a:xfrm>
            <a:custGeom>
              <a:avLst/>
              <a:gdLst/>
              <a:ahLst/>
              <a:cxnLst/>
              <a:rect l="l" t="t" r="r" b="b"/>
              <a:pathLst>
                <a:path w="824" h="2641">
                  <a:moveTo>
                    <a:pt x="643" y="0"/>
                  </a:moveTo>
                  <a:cubicBezTo>
                    <a:pt x="601" y="0"/>
                    <a:pt x="559" y="16"/>
                    <a:pt x="527" y="48"/>
                  </a:cubicBezTo>
                  <a:cubicBezTo>
                    <a:pt x="187" y="388"/>
                    <a:pt x="1" y="840"/>
                    <a:pt x="1" y="1320"/>
                  </a:cubicBezTo>
                  <a:cubicBezTo>
                    <a:pt x="1" y="1800"/>
                    <a:pt x="187" y="2253"/>
                    <a:pt x="527" y="2592"/>
                  </a:cubicBezTo>
                  <a:cubicBezTo>
                    <a:pt x="558" y="2623"/>
                    <a:pt x="600" y="2641"/>
                    <a:pt x="642" y="2641"/>
                  </a:cubicBezTo>
                  <a:cubicBezTo>
                    <a:pt x="684" y="2641"/>
                    <a:pt x="726" y="2625"/>
                    <a:pt x="757" y="2592"/>
                  </a:cubicBezTo>
                  <a:cubicBezTo>
                    <a:pt x="821" y="2528"/>
                    <a:pt x="821" y="2424"/>
                    <a:pt x="757" y="2360"/>
                  </a:cubicBezTo>
                  <a:cubicBezTo>
                    <a:pt x="481" y="2082"/>
                    <a:pt x="328" y="1713"/>
                    <a:pt x="328" y="1320"/>
                  </a:cubicBezTo>
                  <a:cubicBezTo>
                    <a:pt x="328" y="927"/>
                    <a:pt x="481" y="557"/>
                    <a:pt x="758" y="280"/>
                  </a:cubicBezTo>
                  <a:cubicBezTo>
                    <a:pt x="823" y="216"/>
                    <a:pt x="823" y="112"/>
                    <a:pt x="758" y="48"/>
                  </a:cubicBezTo>
                  <a:cubicBezTo>
                    <a:pt x="726" y="16"/>
                    <a:pt x="685" y="0"/>
                    <a:pt x="643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9" name="CustomShape 49"/>
            <p:cNvSpPr/>
            <p:nvPr/>
          </p:nvSpPr>
          <p:spPr>
            <a:xfrm>
              <a:off x="2257920" y="1479240"/>
              <a:ext cx="29520" cy="66240"/>
            </a:xfrm>
            <a:custGeom>
              <a:avLst/>
              <a:gdLst/>
              <a:ahLst/>
              <a:cxnLst/>
              <a:rect l="l" t="t" r="r" b="b"/>
              <a:pathLst>
                <a:path w="1156" h="2563">
                  <a:moveTo>
                    <a:pt x="407" y="1"/>
                  </a:moveTo>
                  <a:cubicBezTo>
                    <a:pt x="336" y="1"/>
                    <a:pt x="271" y="48"/>
                    <a:pt x="251" y="120"/>
                  </a:cubicBezTo>
                  <a:cubicBezTo>
                    <a:pt x="0" y="970"/>
                    <a:pt x="233" y="1888"/>
                    <a:pt x="860" y="2515"/>
                  </a:cubicBezTo>
                  <a:cubicBezTo>
                    <a:pt x="891" y="2546"/>
                    <a:pt x="933" y="2563"/>
                    <a:pt x="975" y="2563"/>
                  </a:cubicBezTo>
                  <a:cubicBezTo>
                    <a:pt x="1017" y="2563"/>
                    <a:pt x="1059" y="2547"/>
                    <a:pt x="1091" y="2515"/>
                  </a:cubicBezTo>
                  <a:cubicBezTo>
                    <a:pt x="1155" y="2451"/>
                    <a:pt x="1155" y="2347"/>
                    <a:pt x="1091" y="2283"/>
                  </a:cubicBezTo>
                  <a:cubicBezTo>
                    <a:pt x="551" y="1740"/>
                    <a:pt x="348" y="947"/>
                    <a:pt x="565" y="211"/>
                  </a:cubicBezTo>
                  <a:cubicBezTo>
                    <a:pt x="591" y="125"/>
                    <a:pt x="541" y="33"/>
                    <a:pt x="453" y="8"/>
                  </a:cubicBezTo>
                  <a:cubicBezTo>
                    <a:pt x="438" y="3"/>
                    <a:pt x="422" y="1"/>
                    <a:pt x="407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0" name="CustomShape 50"/>
            <p:cNvSpPr/>
            <p:nvPr/>
          </p:nvSpPr>
          <p:spPr>
            <a:xfrm>
              <a:off x="2270160" y="1454400"/>
              <a:ext cx="17280" cy="18360"/>
            </a:xfrm>
            <a:custGeom>
              <a:avLst/>
              <a:gdLst/>
              <a:ahLst/>
              <a:cxnLst/>
              <a:rect l="l" t="t" r="r" b="b"/>
              <a:pathLst>
                <a:path w="685" h="725">
                  <a:moveTo>
                    <a:pt x="505" y="1"/>
                  </a:moveTo>
                  <a:cubicBezTo>
                    <a:pt x="463" y="1"/>
                    <a:pt x="421" y="17"/>
                    <a:pt x="389" y="49"/>
                  </a:cubicBezTo>
                  <a:cubicBezTo>
                    <a:pt x="260" y="178"/>
                    <a:pt x="147" y="320"/>
                    <a:pt x="49" y="473"/>
                  </a:cubicBezTo>
                  <a:cubicBezTo>
                    <a:pt x="1" y="551"/>
                    <a:pt x="24" y="652"/>
                    <a:pt x="102" y="700"/>
                  </a:cubicBezTo>
                  <a:cubicBezTo>
                    <a:pt x="129" y="718"/>
                    <a:pt x="159" y="725"/>
                    <a:pt x="189" y="725"/>
                  </a:cubicBezTo>
                  <a:cubicBezTo>
                    <a:pt x="243" y="725"/>
                    <a:pt x="296" y="698"/>
                    <a:pt x="327" y="647"/>
                  </a:cubicBezTo>
                  <a:cubicBezTo>
                    <a:pt x="410" y="515"/>
                    <a:pt x="509" y="393"/>
                    <a:pt x="620" y="280"/>
                  </a:cubicBezTo>
                  <a:cubicBezTo>
                    <a:pt x="684" y="217"/>
                    <a:pt x="684" y="113"/>
                    <a:pt x="620" y="49"/>
                  </a:cubicBezTo>
                  <a:cubicBezTo>
                    <a:pt x="588" y="17"/>
                    <a:pt x="547" y="1"/>
                    <a:pt x="505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341" name="Group 51"/>
          <p:cNvGrpSpPr/>
          <p:nvPr/>
        </p:nvGrpSpPr>
        <p:grpSpPr>
          <a:xfrm>
            <a:off x="4428360" y="1366560"/>
            <a:ext cx="287280" cy="266400"/>
            <a:chOff x="4428360" y="1366560"/>
            <a:chExt cx="287280" cy="266400"/>
          </a:xfrm>
        </p:grpSpPr>
        <p:sp>
          <p:nvSpPr>
            <p:cNvPr id="1342" name="CustomShape 52"/>
            <p:cNvSpPr/>
            <p:nvPr/>
          </p:nvSpPr>
          <p:spPr>
            <a:xfrm>
              <a:off x="4428360" y="1366560"/>
              <a:ext cx="287280" cy="110520"/>
            </a:xfrm>
            <a:custGeom>
              <a:avLst/>
              <a:gdLst/>
              <a:ahLst/>
              <a:cxnLst/>
              <a:rect l="l" t="t" r="r" b="b"/>
              <a:pathLst>
                <a:path w="11060" h="4258">
                  <a:moveTo>
                    <a:pt x="8123" y="324"/>
                  </a:moveTo>
                  <a:cubicBezTo>
                    <a:pt x="9062" y="324"/>
                    <a:pt x="9928" y="835"/>
                    <a:pt x="10384" y="1658"/>
                  </a:cubicBezTo>
                  <a:cubicBezTo>
                    <a:pt x="10567" y="1990"/>
                    <a:pt x="10676" y="2362"/>
                    <a:pt x="10699" y="2744"/>
                  </a:cubicBezTo>
                  <a:lnTo>
                    <a:pt x="8294" y="2744"/>
                  </a:lnTo>
                  <a:lnTo>
                    <a:pt x="8294" y="2698"/>
                  </a:lnTo>
                  <a:cubicBezTo>
                    <a:pt x="8294" y="2139"/>
                    <a:pt x="7841" y="1684"/>
                    <a:pt x="7284" y="1684"/>
                  </a:cubicBezTo>
                  <a:lnTo>
                    <a:pt x="3753" y="1684"/>
                  </a:lnTo>
                  <a:cubicBezTo>
                    <a:pt x="3195" y="1684"/>
                    <a:pt x="2743" y="2136"/>
                    <a:pt x="2743" y="2695"/>
                  </a:cubicBezTo>
                  <a:lnTo>
                    <a:pt x="2743" y="2743"/>
                  </a:lnTo>
                  <a:lnTo>
                    <a:pt x="330" y="2743"/>
                  </a:lnTo>
                  <a:cubicBezTo>
                    <a:pt x="369" y="2114"/>
                    <a:pt x="632" y="1529"/>
                    <a:pt x="1081" y="1080"/>
                  </a:cubicBezTo>
                  <a:cubicBezTo>
                    <a:pt x="1568" y="593"/>
                    <a:pt x="2217" y="324"/>
                    <a:pt x="2907" y="324"/>
                  </a:cubicBezTo>
                  <a:close/>
                  <a:moveTo>
                    <a:pt x="2743" y="3068"/>
                  </a:moveTo>
                  <a:lnTo>
                    <a:pt x="2743" y="3602"/>
                  </a:lnTo>
                  <a:cubicBezTo>
                    <a:pt x="2742" y="3771"/>
                    <a:pt x="2605" y="3910"/>
                    <a:pt x="2437" y="3910"/>
                  </a:cubicBezTo>
                  <a:lnTo>
                    <a:pt x="629" y="3910"/>
                  </a:lnTo>
                  <a:cubicBezTo>
                    <a:pt x="459" y="3910"/>
                    <a:pt x="323" y="3771"/>
                    <a:pt x="323" y="3601"/>
                  </a:cubicBezTo>
                  <a:lnTo>
                    <a:pt x="323" y="3068"/>
                  </a:lnTo>
                  <a:close/>
                  <a:moveTo>
                    <a:pt x="10735" y="3067"/>
                  </a:moveTo>
                  <a:lnTo>
                    <a:pt x="10735" y="3599"/>
                  </a:lnTo>
                  <a:cubicBezTo>
                    <a:pt x="10735" y="3771"/>
                    <a:pt x="10597" y="3910"/>
                    <a:pt x="10429" y="3910"/>
                  </a:cubicBezTo>
                  <a:lnTo>
                    <a:pt x="8621" y="3910"/>
                  </a:lnTo>
                  <a:cubicBezTo>
                    <a:pt x="8451" y="3910"/>
                    <a:pt x="8315" y="3771"/>
                    <a:pt x="8315" y="3601"/>
                  </a:cubicBezTo>
                  <a:lnTo>
                    <a:pt x="8315" y="3067"/>
                  </a:lnTo>
                  <a:close/>
                  <a:moveTo>
                    <a:pt x="2924" y="1"/>
                  </a:moveTo>
                  <a:cubicBezTo>
                    <a:pt x="2144" y="1"/>
                    <a:pt x="1408" y="305"/>
                    <a:pt x="856" y="857"/>
                  </a:cubicBezTo>
                  <a:cubicBezTo>
                    <a:pt x="305" y="1408"/>
                    <a:pt x="1" y="2143"/>
                    <a:pt x="0" y="2923"/>
                  </a:cubicBezTo>
                  <a:lnTo>
                    <a:pt x="0" y="2925"/>
                  </a:lnTo>
                  <a:lnTo>
                    <a:pt x="0" y="2926"/>
                  </a:lnTo>
                  <a:lnTo>
                    <a:pt x="0" y="3620"/>
                  </a:lnTo>
                  <a:cubicBezTo>
                    <a:pt x="0" y="3971"/>
                    <a:pt x="285" y="4257"/>
                    <a:pt x="635" y="4257"/>
                  </a:cubicBezTo>
                  <a:lnTo>
                    <a:pt x="2432" y="4257"/>
                  </a:lnTo>
                  <a:cubicBezTo>
                    <a:pt x="2781" y="4257"/>
                    <a:pt x="3067" y="3971"/>
                    <a:pt x="3067" y="3622"/>
                  </a:cubicBezTo>
                  <a:lnTo>
                    <a:pt x="3067" y="2715"/>
                  </a:lnTo>
                  <a:cubicBezTo>
                    <a:pt x="3067" y="2338"/>
                    <a:pt x="3372" y="2032"/>
                    <a:pt x="3749" y="2032"/>
                  </a:cubicBezTo>
                  <a:lnTo>
                    <a:pt x="7288" y="2032"/>
                  </a:lnTo>
                  <a:cubicBezTo>
                    <a:pt x="7665" y="2032"/>
                    <a:pt x="7971" y="2338"/>
                    <a:pt x="7971" y="2715"/>
                  </a:cubicBezTo>
                  <a:lnTo>
                    <a:pt x="7971" y="3622"/>
                  </a:lnTo>
                  <a:cubicBezTo>
                    <a:pt x="7971" y="3973"/>
                    <a:pt x="8256" y="4257"/>
                    <a:pt x="8607" y="4257"/>
                  </a:cubicBezTo>
                  <a:lnTo>
                    <a:pt x="10423" y="4257"/>
                  </a:lnTo>
                  <a:cubicBezTo>
                    <a:pt x="10775" y="4257"/>
                    <a:pt x="11060" y="3971"/>
                    <a:pt x="11060" y="3622"/>
                  </a:cubicBezTo>
                  <a:lnTo>
                    <a:pt x="11059" y="2923"/>
                  </a:lnTo>
                  <a:lnTo>
                    <a:pt x="11059" y="2922"/>
                  </a:lnTo>
                  <a:cubicBezTo>
                    <a:pt x="11059" y="2428"/>
                    <a:pt x="10933" y="1940"/>
                    <a:pt x="10694" y="1510"/>
                  </a:cubicBezTo>
                  <a:cubicBezTo>
                    <a:pt x="10178" y="578"/>
                    <a:pt x="9197" y="1"/>
                    <a:pt x="8134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3" name="CustomShape 53"/>
            <p:cNvSpPr/>
            <p:nvPr/>
          </p:nvSpPr>
          <p:spPr>
            <a:xfrm>
              <a:off x="4451760" y="1440720"/>
              <a:ext cx="240840" cy="192240"/>
            </a:xfrm>
            <a:custGeom>
              <a:avLst/>
              <a:gdLst/>
              <a:ahLst/>
              <a:cxnLst/>
              <a:rect l="l" t="t" r="r" b="b"/>
              <a:pathLst>
                <a:path w="9275" h="7410">
                  <a:moveTo>
                    <a:pt x="2828" y="1"/>
                  </a:moveTo>
                  <a:cubicBezTo>
                    <a:pt x="2738" y="1"/>
                    <a:pt x="2665" y="74"/>
                    <a:pt x="2665" y="165"/>
                  </a:cubicBezTo>
                  <a:cubicBezTo>
                    <a:pt x="2665" y="366"/>
                    <a:pt x="2632" y="562"/>
                    <a:pt x="2565" y="748"/>
                  </a:cubicBezTo>
                  <a:cubicBezTo>
                    <a:pt x="2534" y="832"/>
                    <a:pt x="2579" y="925"/>
                    <a:pt x="2665" y="956"/>
                  </a:cubicBezTo>
                  <a:cubicBezTo>
                    <a:pt x="2683" y="962"/>
                    <a:pt x="2702" y="965"/>
                    <a:pt x="2720" y="965"/>
                  </a:cubicBezTo>
                  <a:cubicBezTo>
                    <a:pt x="2787" y="965"/>
                    <a:pt x="2851" y="923"/>
                    <a:pt x="2875" y="856"/>
                  </a:cubicBezTo>
                  <a:cubicBezTo>
                    <a:pt x="2937" y="684"/>
                    <a:pt x="2973" y="506"/>
                    <a:pt x="2988" y="326"/>
                  </a:cubicBezTo>
                  <a:lnTo>
                    <a:pt x="3494" y="326"/>
                  </a:lnTo>
                  <a:lnTo>
                    <a:pt x="3494" y="344"/>
                  </a:lnTo>
                  <a:cubicBezTo>
                    <a:pt x="3494" y="635"/>
                    <a:pt x="3609" y="907"/>
                    <a:pt x="3817" y="1112"/>
                  </a:cubicBezTo>
                  <a:cubicBezTo>
                    <a:pt x="4025" y="1317"/>
                    <a:pt x="4301" y="1430"/>
                    <a:pt x="4596" y="1430"/>
                  </a:cubicBezTo>
                  <a:cubicBezTo>
                    <a:pt x="4664" y="1430"/>
                    <a:pt x="4733" y="1424"/>
                    <a:pt x="4802" y="1412"/>
                  </a:cubicBezTo>
                  <a:cubicBezTo>
                    <a:pt x="5323" y="1318"/>
                    <a:pt x="5698" y="855"/>
                    <a:pt x="5698" y="326"/>
                  </a:cubicBezTo>
                  <a:lnTo>
                    <a:pt x="6213" y="326"/>
                  </a:lnTo>
                  <a:cubicBezTo>
                    <a:pt x="6282" y="1219"/>
                    <a:pt x="6909" y="1982"/>
                    <a:pt x="7785" y="2210"/>
                  </a:cubicBezTo>
                  <a:cubicBezTo>
                    <a:pt x="8006" y="2268"/>
                    <a:pt x="8161" y="2466"/>
                    <a:pt x="8161" y="2690"/>
                  </a:cubicBezTo>
                  <a:lnTo>
                    <a:pt x="8161" y="5985"/>
                  </a:lnTo>
                  <a:lnTo>
                    <a:pt x="1054" y="5985"/>
                  </a:lnTo>
                  <a:lnTo>
                    <a:pt x="1054" y="2688"/>
                  </a:lnTo>
                  <a:cubicBezTo>
                    <a:pt x="1054" y="2688"/>
                    <a:pt x="1198" y="2266"/>
                    <a:pt x="1419" y="2208"/>
                  </a:cubicBezTo>
                  <a:cubicBezTo>
                    <a:pt x="1856" y="2094"/>
                    <a:pt x="2251" y="1836"/>
                    <a:pt x="2535" y="1483"/>
                  </a:cubicBezTo>
                  <a:cubicBezTo>
                    <a:pt x="2592" y="1412"/>
                    <a:pt x="2581" y="1308"/>
                    <a:pt x="2511" y="1252"/>
                  </a:cubicBezTo>
                  <a:cubicBezTo>
                    <a:pt x="2480" y="1228"/>
                    <a:pt x="2444" y="1216"/>
                    <a:pt x="2407" y="1216"/>
                  </a:cubicBezTo>
                  <a:cubicBezTo>
                    <a:pt x="2359" y="1216"/>
                    <a:pt x="2312" y="1236"/>
                    <a:pt x="2281" y="1276"/>
                  </a:cubicBezTo>
                  <a:cubicBezTo>
                    <a:pt x="2041" y="1575"/>
                    <a:pt x="1706" y="1794"/>
                    <a:pt x="1337" y="1890"/>
                  </a:cubicBezTo>
                  <a:cubicBezTo>
                    <a:pt x="972" y="1987"/>
                    <a:pt x="716" y="2314"/>
                    <a:pt x="710" y="2687"/>
                  </a:cubicBezTo>
                  <a:lnTo>
                    <a:pt x="710" y="5982"/>
                  </a:lnTo>
                  <a:cubicBezTo>
                    <a:pt x="319" y="5985"/>
                    <a:pt x="1" y="6302"/>
                    <a:pt x="1" y="6694"/>
                  </a:cubicBezTo>
                  <a:cubicBezTo>
                    <a:pt x="1" y="7085"/>
                    <a:pt x="710" y="7410"/>
                    <a:pt x="710" y="7410"/>
                  </a:cubicBezTo>
                  <a:lnTo>
                    <a:pt x="7050" y="7410"/>
                  </a:lnTo>
                  <a:cubicBezTo>
                    <a:pt x="7119" y="7410"/>
                    <a:pt x="7181" y="7370"/>
                    <a:pt x="7207" y="7307"/>
                  </a:cubicBezTo>
                  <a:cubicBezTo>
                    <a:pt x="7256" y="7182"/>
                    <a:pt x="7166" y="7063"/>
                    <a:pt x="7047" y="7063"/>
                  </a:cubicBezTo>
                  <a:lnTo>
                    <a:pt x="747" y="7063"/>
                  </a:lnTo>
                  <a:cubicBezTo>
                    <a:pt x="522" y="7063"/>
                    <a:pt x="340" y="6878"/>
                    <a:pt x="358" y="6654"/>
                  </a:cubicBezTo>
                  <a:cubicBezTo>
                    <a:pt x="374" y="6460"/>
                    <a:pt x="537" y="6307"/>
                    <a:pt x="736" y="6307"/>
                  </a:cubicBezTo>
                  <a:lnTo>
                    <a:pt x="8459" y="6307"/>
                  </a:lnTo>
                  <a:cubicBezTo>
                    <a:pt x="8684" y="6307"/>
                    <a:pt x="8866" y="6493"/>
                    <a:pt x="8848" y="6716"/>
                  </a:cubicBezTo>
                  <a:cubicBezTo>
                    <a:pt x="8832" y="6910"/>
                    <a:pt x="8670" y="7063"/>
                    <a:pt x="8471" y="7063"/>
                  </a:cubicBezTo>
                  <a:lnTo>
                    <a:pt x="7710" y="7063"/>
                  </a:lnTo>
                  <a:cubicBezTo>
                    <a:pt x="7642" y="7063"/>
                    <a:pt x="7577" y="7103"/>
                    <a:pt x="7553" y="7166"/>
                  </a:cubicBezTo>
                  <a:cubicBezTo>
                    <a:pt x="7502" y="7290"/>
                    <a:pt x="7592" y="7408"/>
                    <a:pt x="7711" y="7408"/>
                  </a:cubicBezTo>
                  <a:lnTo>
                    <a:pt x="8482" y="7408"/>
                  </a:lnTo>
                  <a:cubicBezTo>
                    <a:pt x="8806" y="7408"/>
                    <a:pt x="9131" y="7150"/>
                    <a:pt x="9190" y="6830"/>
                  </a:cubicBezTo>
                  <a:cubicBezTo>
                    <a:pt x="9275" y="6378"/>
                    <a:pt x="8928" y="5982"/>
                    <a:pt x="8491" y="5982"/>
                  </a:cubicBezTo>
                  <a:lnTo>
                    <a:pt x="8483" y="5982"/>
                  </a:lnTo>
                  <a:lnTo>
                    <a:pt x="8483" y="2690"/>
                  </a:lnTo>
                  <a:cubicBezTo>
                    <a:pt x="8483" y="2318"/>
                    <a:pt x="8229" y="1991"/>
                    <a:pt x="7864" y="1895"/>
                  </a:cubicBezTo>
                  <a:cubicBezTo>
                    <a:pt x="7079" y="1689"/>
                    <a:pt x="6531" y="977"/>
                    <a:pt x="6531" y="164"/>
                  </a:cubicBezTo>
                  <a:cubicBezTo>
                    <a:pt x="6531" y="74"/>
                    <a:pt x="6456" y="1"/>
                    <a:pt x="6366" y="1"/>
                  </a:cubicBezTo>
                  <a:lnTo>
                    <a:pt x="5538" y="1"/>
                  </a:lnTo>
                  <a:cubicBezTo>
                    <a:pt x="5448" y="1"/>
                    <a:pt x="5375" y="74"/>
                    <a:pt x="5375" y="164"/>
                  </a:cubicBezTo>
                  <a:lnTo>
                    <a:pt x="5375" y="333"/>
                  </a:lnTo>
                  <a:cubicBezTo>
                    <a:pt x="5375" y="719"/>
                    <a:pt x="5098" y="1055"/>
                    <a:pt x="4717" y="1112"/>
                  </a:cubicBezTo>
                  <a:cubicBezTo>
                    <a:pt x="4677" y="1118"/>
                    <a:pt x="4638" y="1120"/>
                    <a:pt x="4598" y="1120"/>
                  </a:cubicBezTo>
                  <a:cubicBezTo>
                    <a:pt x="4390" y="1120"/>
                    <a:pt x="4194" y="1040"/>
                    <a:pt x="4047" y="894"/>
                  </a:cubicBezTo>
                  <a:cubicBezTo>
                    <a:pt x="3900" y="748"/>
                    <a:pt x="3818" y="553"/>
                    <a:pt x="3818" y="348"/>
                  </a:cubicBezTo>
                  <a:lnTo>
                    <a:pt x="3818" y="164"/>
                  </a:lnTo>
                  <a:cubicBezTo>
                    <a:pt x="3818" y="74"/>
                    <a:pt x="3745" y="1"/>
                    <a:pt x="3655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4" name="CustomShape 54"/>
            <p:cNvSpPr/>
            <p:nvPr/>
          </p:nvSpPr>
          <p:spPr>
            <a:xfrm>
              <a:off x="4527000" y="1490760"/>
              <a:ext cx="88560" cy="102600"/>
            </a:xfrm>
            <a:custGeom>
              <a:avLst/>
              <a:gdLst/>
              <a:ahLst/>
              <a:cxnLst/>
              <a:rect l="l" t="t" r="r" b="b"/>
              <a:pathLst>
                <a:path w="3420" h="3956">
                  <a:moveTo>
                    <a:pt x="1557" y="412"/>
                  </a:moveTo>
                  <a:lnTo>
                    <a:pt x="1557" y="3465"/>
                  </a:lnTo>
                  <a:cubicBezTo>
                    <a:pt x="1297" y="3243"/>
                    <a:pt x="1060" y="2932"/>
                    <a:pt x="858" y="2552"/>
                  </a:cubicBezTo>
                  <a:cubicBezTo>
                    <a:pt x="596" y="2057"/>
                    <a:pt x="423" y="1492"/>
                    <a:pt x="357" y="911"/>
                  </a:cubicBezTo>
                  <a:lnTo>
                    <a:pt x="1557" y="412"/>
                  </a:lnTo>
                  <a:close/>
                  <a:moveTo>
                    <a:pt x="1880" y="411"/>
                  </a:moveTo>
                  <a:lnTo>
                    <a:pt x="3079" y="912"/>
                  </a:lnTo>
                  <a:cubicBezTo>
                    <a:pt x="3014" y="1492"/>
                    <a:pt x="2841" y="2057"/>
                    <a:pt x="2579" y="2552"/>
                  </a:cubicBezTo>
                  <a:cubicBezTo>
                    <a:pt x="2378" y="2932"/>
                    <a:pt x="2140" y="3242"/>
                    <a:pt x="1880" y="3465"/>
                  </a:cubicBezTo>
                  <a:lnTo>
                    <a:pt x="1880" y="411"/>
                  </a:lnTo>
                  <a:close/>
                  <a:moveTo>
                    <a:pt x="1709" y="0"/>
                  </a:moveTo>
                  <a:cubicBezTo>
                    <a:pt x="1687" y="0"/>
                    <a:pt x="1666" y="5"/>
                    <a:pt x="1646" y="13"/>
                  </a:cubicBezTo>
                  <a:lnTo>
                    <a:pt x="106" y="656"/>
                  </a:lnTo>
                  <a:cubicBezTo>
                    <a:pt x="40" y="684"/>
                    <a:pt x="1" y="750"/>
                    <a:pt x="7" y="823"/>
                  </a:cubicBezTo>
                  <a:cubicBezTo>
                    <a:pt x="67" y="1488"/>
                    <a:pt x="257" y="2139"/>
                    <a:pt x="557" y="2707"/>
                  </a:cubicBezTo>
                  <a:cubicBezTo>
                    <a:pt x="849" y="3254"/>
                    <a:pt x="1216" y="3674"/>
                    <a:pt x="1620" y="3925"/>
                  </a:cubicBezTo>
                  <a:cubicBezTo>
                    <a:pt x="1622" y="3926"/>
                    <a:pt x="1623" y="3928"/>
                    <a:pt x="1626" y="3929"/>
                  </a:cubicBezTo>
                  <a:cubicBezTo>
                    <a:pt x="1627" y="3929"/>
                    <a:pt x="1627" y="3930"/>
                    <a:pt x="1628" y="3930"/>
                  </a:cubicBezTo>
                  <a:cubicBezTo>
                    <a:pt x="1633" y="3934"/>
                    <a:pt x="1641" y="3936"/>
                    <a:pt x="1646" y="3940"/>
                  </a:cubicBezTo>
                  <a:cubicBezTo>
                    <a:pt x="1646" y="3940"/>
                    <a:pt x="1647" y="3940"/>
                    <a:pt x="1647" y="3941"/>
                  </a:cubicBezTo>
                  <a:cubicBezTo>
                    <a:pt x="1653" y="3944"/>
                    <a:pt x="1660" y="3946"/>
                    <a:pt x="1667" y="3947"/>
                  </a:cubicBezTo>
                  <a:cubicBezTo>
                    <a:pt x="1668" y="3947"/>
                    <a:pt x="1669" y="3949"/>
                    <a:pt x="1670" y="3949"/>
                  </a:cubicBezTo>
                  <a:lnTo>
                    <a:pt x="1686" y="3952"/>
                  </a:lnTo>
                  <a:cubicBezTo>
                    <a:pt x="1688" y="3952"/>
                    <a:pt x="1690" y="3952"/>
                    <a:pt x="1691" y="3954"/>
                  </a:cubicBezTo>
                  <a:cubicBezTo>
                    <a:pt x="1698" y="3955"/>
                    <a:pt x="1705" y="3955"/>
                    <a:pt x="1711" y="3955"/>
                  </a:cubicBezTo>
                  <a:cubicBezTo>
                    <a:pt x="1717" y="3955"/>
                    <a:pt x="1725" y="3955"/>
                    <a:pt x="1731" y="3954"/>
                  </a:cubicBezTo>
                  <a:cubicBezTo>
                    <a:pt x="1732" y="3954"/>
                    <a:pt x="1735" y="3954"/>
                    <a:pt x="1736" y="3952"/>
                  </a:cubicBezTo>
                  <a:cubicBezTo>
                    <a:pt x="1741" y="3951"/>
                    <a:pt x="1747" y="3951"/>
                    <a:pt x="1752" y="3949"/>
                  </a:cubicBezTo>
                  <a:cubicBezTo>
                    <a:pt x="1753" y="3949"/>
                    <a:pt x="1754" y="3947"/>
                    <a:pt x="1756" y="3947"/>
                  </a:cubicBezTo>
                  <a:cubicBezTo>
                    <a:pt x="1762" y="3946"/>
                    <a:pt x="1769" y="3944"/>
                    <a:pt x="1775" y="3941"/>
                  </a:cubicBezTo>
                  <a:lnTo>
                    <a:pt x="1777" y="3941"/>
                  </a:lnTo>
                  <a:cubicBezTo>
                    <a:pt x="1783" y="3939"/>
                    <a:pt x="1789" y="3935"/>
                    <a:pt x="1794" y="3931"/>
                  </a:cubicBezTo>
                  <a:cubicBezTo>
                    <a:pt x="1795" y="3931"/>
                    <a:pt x="1795" y="3930"/>
                    <a:pt x="1796" y="3930"/>
                  </a:cubicBezTo>
                  <a:cubicBezTo>
                    <a:pt x="1798" y="3929"/>
                    <a:pt x="1800" y="3928"/>
                    <a:pt x="1801" y="3926"/>
                  </a:cubicBezTo>
                  <a:cubicBezTo>
                    <a:pt x="1801" y="3926"/>
                    <a:pt x="1803" y="3926"/>
                    <a:pt x="1803" y="3925"/>
                  </a:cubicBezTo>
                  <a:cubicBezTo>
                    <a:pt x="2207" y="3674"/>
                    <a:pt x="2574" y="3254"/>
                    <a:pt x="2863" y="2707"/>
                  </a:cubicBezTo>
                  <a:cubicBezTo>
                    <a:pt x="3163" y="2139"/>
                    <a:pt x="3352" y="1488"/>
                    <a:pt x="3413" y="823"/>
                  </a:cubicBezTo>
                  <a:cubicBezTo>
                    <a:pt x="3419" y="752"/>
                    <a:pt x="3379" y="684"/>
                    <a:pt x="3312" y="656"/>
                  </a:cubicBezTo>
                  <a:lnTo>
                    <a:pt x="1773" y="13"/>
                  </a:lnTo>
                  <a:cubicBezTo>
                    <a:pt x="1752" y="5"/>
                    <a:pt x="1731" y="0"/>
                    <a:pt x="1709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345" name="Group 55"/>
          <p:cNvGrpSpPr/>
          <p:nvPr/>
        </p:nvGrpSpPr>
        <p:grpSpPr>
          <a:xfrm>
            <a:off x="2262600" y="3137040"/>
            <a:ext cx="287280" cy="287280"/>
            <a:chOff x="2262600" y="3137040"/>
            <a:chExt cx="287280" cy="287280"/>
          </a:xfrm>
        </p:grpSpPr>
        <p:sp>
          <p:nvSpPr>
            <p:cNvPr id="1346" name="CustomShape 56"/>
            <p:cNvSpPr/>
            <p:nvPr/>
          </p:nvSpPr>
          <p:spPr>
            <a:xfrm>
              <a:off x="2262600" y="3137040"/>
              <a:ext cx="287280" cy="287280"/>
            </a:xfrm>
            <a:custGeom>
              <a:avLst/>
              <a:gdLst/>
              <a:ahLst/>
              <a:cxnLst/>
              <a:rect l="l" t="t" r="r" b="b"/>
              <a:pathLst>
                <a:path w="11062" h="11060">
                  <a:moveTo>
                    <a:pt x="4457" y="329"/>
                  </a:moveTo>
                  <a:cubicBezTo>
                    <a:pt x="4591" y="329"/>
                    <a:pt x="4719" y="381"/>
                    <a:pt x="4814" y="476"/>
                  </a:cubicBezTo>
                  <a:lnTo>
                    <a:pt x="6644" y="2307"/>
                  </a:lnTo>
                  <a:lnTo>
                    <a:pt x="6475" y="2476"/>
                  </a:lnTo>
                  <a:lnTo>
                    <a:pt x="5612" y="1613"/>
                  </a:lnTo>
                  <a:cubicBezTo>
                    <a:pt x="5482" y="1484"/>
                    <a:pt x="5312" y="1419"/>
                    <a:pt x="5142" y="1419"/>
                  </a:cubicBezTo>
                  <a:cubicBezTo>
                    <a:pt x="4972" y="1419"/>
                    <a:pt x="4802" y="1484"/>
                    <a:pt x="4674" y="1613"/>
                  </a:cubicBezTo>
                  <a:lnTo>
                    <a:pt x="2673" y="3613"/>
                  </a:lnTo>
                  <a:cubicBezTo>
                    <a:pt x="2609" y="3677"/>
                    <a:pt x="2609" y="3781"/>
                    <a:pt x="2673" y="3845"/>
                  </a:cubicBezTo>
                  <a:cubicBezTo>
                    <a:pt x="2704" y="3876"/>
                    <a:pt x="2748" y="3893"/>
                    <a:pt x="2790" y="3893"/>
                  </a:cubicBezTo>
                  <a:cubicBezTo>
                    <a:pt x="2832" y="3893"/>
                    <a:pt x="2873" y="3878"/>
                    <a:pt x="2906" y="3845"/>
                  </a:cubicBezTo>
                  <a:lnTo>
                    <a:pt x="4907" y="1844"/>
                  </a:lnTo>
                  <a:cubicBezTo>
                    <a:pt x="4973" y="1779"/>
                    <a:pt x="5058" y="1746"/>
                    <a:pt x="5144" y="1746"/>
                  </a:cubicBezTo>
                  <a:cubicBezTo>
                    <a:pt x="5230" y="1746"/>
                    <a:pt x="5316" y="1779"/>
                    <a:pt x="5381" y="1844"/>
                  </a:cubicBezTo>
                  <a:lnTo>
                    <a:pt x="6245" y="2708"/>
                  </a:lnTo>
                  <a:lnTo>
                    <a:pt x="5087" y="3866"/>
                  </a:lnTo>
                  <a:cubicBezTo>
                    <a:pt x="5023" y="3930"/>
                    <a:pt x="5023" y="4034"/>
                    <a:pt x="5087" y="4098"/>
                  </a:cubicBezTo>
                  <a:lnTo>
                    <a:pt x="6897" y="5909"/>
                  </a:lnTo>
                  <a:cubicBezTo>
                    <a:pt x="6928" y="5940"/>
                    <a:pt x="6969" y="5957"/>
                    <a:pt x="7014" y="5957"/>
                  </a:cubicBezTo>
                  <a:cubicBezTo>
                    <a:pt x="7058" y="5957"/>
                    <a:pt x="7099" y="5940"/>
                    <a:pt x="7130" y="5909"/>
                  </a:cubicBezTo>
                  <a:lnTo>
                    <a:pt x="8288" y="4751"/>
                  </a:lnTo>
                  <a:lnTo>
                    <a:pt x="9284" y="5746"/>
                  </a:lnTo>
                  <a:cubicBezTo>
                    <a:pt x="9347" y="5809"/>
                    <a:pt x="9383" y="5894"/>
                    <a:pt x="9383" y="5983"/>
                  </a:cubicBezTo>
                  <a:cubicBezTo>
                    <a:pt x="9383" y="6072"/>
                    <a:pt x="9347" y="6157"/>
                    <a:pt x="9284" y="6220"/>
                  </a:cubicBezTo>
                  <a:lnTo>
                    <a:pt x="6226" y="9278"/>
                  </a:lnTo>
                  <a:cubicBezTo>
                    <a:pt x="6163" y="9341"/>
                    <a:pt x="6078" y="9376"/>
                    <a:pt x="5989" y="9376"/>
                  </a:cubicBezTo>
                  <a:cubicBezTo>
                    <a:pt x="5900" y="9376"/>
                    <a:pt x="5815" y="9341"/>
                    <a:pt x="5752" y="9278"/>
                  </a:cubicBezTo>
                  <a:lnTo>
                    <a:pt x="1850" y="5376"/>
                  </a:lnTo>
                  <a:cubicBezTo>
                    <a:pt x="1787" y="5313"/>
                    <a:pt x="1753" y="5228"/>
                    <a:pt x="1753" y="5139"/>
                  </a:cubicBezTo>
                  <a:cubicBezTo>
                    <a:pt x="1753" y="5050"/>
                    <a:pt x="1787" y="4965"/>
                    <a:pt x="1850" y="4903"/>
                  </a:cubicBezTo>
                  <a:lnTo>
                    <a:pt x="2348" y="4405"/>
                  </a:lnTo>
                  <a:cubicBezTo>
                    <a:pt x="2413" y="4340"/>
                    <a:pt x="2413" y="4237"/>
                    <a:pt x="2348" y="4172"/>
                  </a:cubicBezTo>
                  <a:cubicBezTo>
                    <a:pt x="2316" y="4140"/>
                    <a:pt x="2274" y="4124"/>
                    <a:pt x="2232" y="4124"/>
                  </a:cubicBezTo>
                  <a:cubicBezTo>
                    <a:pt x="2190" y="4124"/>
                    <a:pt x="2148" y="4140"/>
                    <a:pt x="2116" y="4172"/>
                  </a:cubicBezTo>
                  <a:lnTo>
                    <a:pt x="1618" y="4670"/>
                  </a:lnTo>
                  <a:cubicBezTo>
                    <a:pt x="1493" y="4796"/>
                    <a:pt x="1424" y="4962"/>
                    <a:pt x="1424" y="5139"/>
                  </a:cubicBezTo>
                  <a:cubicBezTo>
                    <a:pt x="1424" y="5317"/>
                    <a:pt x="1494" y="5484"/>
                    <a:pt x="1618" y="5608"/>
                  </a:cubicBezTo>
                  <a:lnTo>
                    <a:pt x="5519" y="9510"/>
                  </a:lnTo>
                  <a:cubicBezTo>
                    <a:pt x="5646" y="9636"/>
                    <a:pt x="5812" y="9705"/>
                    <a:pt x="5989" y="9705"/>
                  </a:cubicBezTo>
                  <a:cubicBezTo>
                    <a:pt x="6166" y="9705"/>
                    <a:pt x="6334" y="9636"/>
                    <a:pt x="6457" y="9510"/>
                  </a:cubicBezTo>
                  <a:lnTo>
                    <a:pt x="9516" y="6453"/>
                  </a:lnTo>
                  <a:cubicBezTo>
                    <a:pt x="9642" y="6326"/>
                    <a:pt x="9710" y="6160"/>
                    <a:pt x="9710" y="5983"/>
                  </a:cubicBezTo>
                  <a:cubicBezTo>
                    <a:pt x="9710" y="5806"/>
                    <a:pt x="9640" y="5638"/>
                    <a:pt x="9516" y="5514"/>
                  </a:cubicBezTo>
                  <a:lnTo>
                    <a:pt x="8520" y="4518"/>
                  </a:lnTo>
                  <a:lnTo>
                    <a:pt x="8689" y="4349"/>
                  </a:lnTo>
                  <a:lnTo>
                    <a:pt x="10589" y="6249"/>
                  </a:lnTo>
                  <a:cubicBezTo>
                    <a:pt x="10684" y="6345"/>
                    <a:pt x="10737" y="6472"/>
                    <a:pt x="10737" y="6607"/>
                  </a:cubicBezTo>
                  <a:cubicBezTo>
                    <a:pt x="10737" y="6742"/>
                    <a:pt x="10680" y="6869"/>
                    <a:pt x="10585" y="6964"/>
                  </a:cubicBezTo>
                  <a:lnTo>
                    <a:pt x="6967" y="10584"/>
                  </a:lnTo>
                  <a:cubicBezTo>
                    <a:pt x="6870" y="10680"/>
                    <a:pt x="6744" y="10732"/>
                    <a:pt x="6608" y="10732"/>
                  </a:cubicBezTo>
                  <a:cubicBezTo>
                    <a:pt x="6474" y="10732"/>
                    <a:pt x="6346" y="10680"/>
                    <a:pt x="6251" y="10584"/>
                  </a:cubicBezTo>
                  <a:lnTo>
                    <a:pt x="479" y="4812"/>
                  </a:lnTo>
                  <a:cubicBezTo>
                    <a:pt x="383" y="4716"/>
                    <a:pt x="330" y="4589"/>
                    <a:pt x="330" y="4454"/>
                  </a:cubicBezTo>
                  <a:cubicBezTo>
                    <a:pt x="330" y="4319"/>
                    <a:pt x="383" y="4192"/>
                    <a:pt x="479" y="4097"/>
                  </a:cubicBezTo>
                  <a:lnTo>
                    <a:pt x="700" y="3875"/>
                  </a:lnTo>
                  <a:lnTo>
                    <a:pt x="4098" y="476"/>
                  </a:lnTo>
                  <a:cubicBezTo>
                    <a:pt x="4195" y="381"/>
                    <a:pt x="4321" y="329"/>
                    <a:pt x="4457" y="329"/>
                  </a:cubicBezTo>
                  <a:close/>
                  <a:moveTo>
                    <a:pt x="4455" y="0"/>
                  </a:moveTo>
                  <a:cubicBezTo>
                    <a:pt x="4241" y="0"/>
                    <a:pt x="4028" y="81"/>
                    <a:pt x="3865" y="244"/>
                  </a:cubicBezTo>
                  <a:lnTo>
                    <a:pt x="878" y="3231"/>
                  </a:lnTo>
                  <a:lnTo>
                    <a:pt x="245" y="3864"/>
                  </a:lnTo>
                  <a:cubicBezTo>
                    <a:pt x="88" y="4021"/>
                    <a:pt x="0" y="4231"/>
                    <a:pt x="0" y="4453"/>
                  </a:cubicBezTo>
                  <a:cubicBezTo>
                    <a:pt x="0" y="4676"/>
                    <a:pt x="87" y="4886"/>
                    <a:pt x="244" y="5043"/>
                  </a:cubicBezTo>
                  <a:lnTo>
                    <a:pt x="6016" y="10815"/>
                  </a:lnTo>
                  <a:cubicBezTo>
                    <a:pt x="6173" y="10972"/>
                    <a:pt x="6383" y="11059"/>
                    <a:pt x="6606" y="11059"/>
                  </a:cubicBezTo>
                  <a:cubicBezTo>
                    <a:pt x="6828" y="11059"/>
                    <a:pt x="7038" y="10972"/>
                    <a:pt x="7195" y="10815"/>
                  </a:cubicBezTo>
                  <a:lnTo>
                    <a:pt x="10815" y="7195"/>
                  </a:lnTo>
                  <a:cubicBezTo>
                    <a:pt x="10973" y="7038"/>
                    <a:pt x="11059" y="6828"/>
                    <a:pt x="11059" y="6606"/>
                  </a:cubicBezTo>
                  <a:cubicBezTo>
                    <a:pt x="11062" y="6385"/>
                    <a:pt x="10976" y="6175"/>
                    <a:pt x="10819" y="6018"/>
                  </a:cubicBezTo>
                  <a:lnTo>
                    <a:pt x="8918" y="4118"/>
                  </a:lnTo>
                  <a:lnTo>
                    <a:pt x="9321" y="3715"/>
                  </a:lnTo>
                  <a:lnTo>
                    <a:pt x="9773" y="4168"/>
                  </a:lnTo>
                  <a:cubicBezTo>
                    <a:pt x="9804" y="4199"/>
                    <a:pt x="9847" y="4215"/>
                    <a:pt x="9890" y="4215"/>
                  </a:cubicBezTo>
                  <a:cubicBezTo>
                    <a:pt x="9910" y="4215"/>
                    <a:pt x="9930" y="4212"/>
                    <a:pt x="9950" y="4205"/>
                  </a:cubicBezTo>
                  <a:cubicBezTo>
                    <a:pt x="10009" y="4180"/>
                    <a:pt x="10051" y="4123"/>
                    <a:pt x="10053" y="4058"/>
                  </a:cubicBezTo>
                  <a:lnTo>
                    <a:pt x="10092" y="2944"/>
                  </a:lnTo>
                  <a:cubicBezTo>
                    <a:pt x="10095" y="2854"/>
                    <a:pt x="10024" y="2777"/>
                    <a:pt x="9934" y="2774"/>
                  </a:cubicBezTo>
                  <a:cubicBezTo>
                    <a:pt x="9931" y="2774"/>
                    <a:pt x="9929" y="2774"/>
                    <a:pt x="9926" y="2774"/>
                  </a:cubicBezTo>
                  <a:cubicBezTo>
                    <a:pt x="9838" y="2774"/>
                    <a:pt x="9767" y="2844"/>
                    <a:pt x="9763" y="2932"/>
                  </a:cubicBezTo>
                  <a:lnTo>
                    <a:pt x="9737" y="3668"/>
                  </a:lnTo>
                  <a:lnTo>
                    <a:pt x="9436" y="3367"/>
                  </a:lnTo>
                  <a:cubicBezTo>
                    <a:pt x="9404" y="3335"/>
                    <a:pt x="9362" y="3319"/>
                    <a:pt x="9320" y="3319"/>
                  </a:cubicBezTo>
                  <a:cubicBezTo>
                    <a:pt x="9278" y="3319"/>
                    <a:pt x="9236" y="3335"/>
                    <a:pt x="9204" y="3367"/>
                  </a:cubicBezTo>
                  <a:lnTo>
                    <a:pt x="7010" y="5562"/>
                  </a:lnTo>
                  <a:lnTo>
                    <a:pt x="5431" y="3982"/>
                  </a:lnTo>
                  <a:lnTo>
                    <a:pt x="7625" y="1789"/>
                  </a:lnTo>
                  <a:cubicBezTo>
                    <a:pt x="7655" y="1758"/>
                    <a:pt x="7674" y="1716"/>
                    <a:pt x="7674" y="1671"/>
                  </a:cubicBezTo>
                  <a:cubicBezTo>
                    <a:pt x="7674" y="1628"/>
                    <a:pt x="7656" y="1586"/>
                    <a:pt x="7625" y="1555"/>
                  </a:cubicBezTo>
                  <a:lnTo>
                    <a:pt x="7324" y="1254"/>
                  </a:lnTo>
                  <a:lnTo>
                    <a:pt x="9823" y="1167"/>
                  </a:lnTo>
                  <a:lnTo>
                    <a:pt x="9791" y="2074"/>
                  </a:lnTo>
                  <a:cubicBezTo>
                    <a:pt x="9788" y="2164"/>
                    <a:pt x="9860" y="2240"/>
                    <a:pt x="9950" y="2245"/>
                  </a:cubicBezTo>
                  <a:cubicBezTo>
                    <a:pt x="9951" y="2245"/>
                    <a:pt x="9952" y="2245"/>
                    <a:pt x="9954" y="2245"/>
                  </a:cubicBezTo>
                  <a:cubicBezTo>
                    <a:pt x="10042" y="2245"/>
                    <a:pt x="10116" y="2175"/>
                    <a:pt x="10119" y="2085"/>
                  </a:cubicBezTo>
                  <a:lnTo>
                    <a:pt x="10158" y="1004"/>
                  </a:lnTo>
                  <a:cubicBezTo>
                    <a:pt x="10159" y="958"/>
                    <a:pt x="10143" y="915"/>
                    <a:pt x="10109" y="882"/>
                  </a:cubicBezTo>
                  <a:cubicBezTo>
                    <a:pt x="10077" y="849"/>
                    <a:pt x="10036" y="833"/>
                    <a:pt x="9991" y="833"/>
                  </a:cubicBezTo>
                  <a:cubicBezTo>
                    <a:pt x="9990" y="833"/>
                    <a:pt x="9989" y="833"/>
                    <a:pt x="9987" y="833"/>
                  </a:cubicBezTo>
                  <a:lnTo>
                    <a:pt x="6935" y="940"/>
                  </a:lnTo>
                  <a:cubicBezTo>
                    <a:pt x="6869" y="942"/>
                    <a:pt x="6812" y="983"/>
                    <a:pt x="6789" y="1042"/>
                  </a:cubicBezTo>
                  <a:cubicBezTo>
                    <a:pt x="6765" y="1103"/>
                    <a:pt x="6779" y="1172"/>
                    <a:pt x="6825" y="1220"/>
                  </a:cubicBezTo>
                  <a:lnTo>
                    <a:pt x="7277" y="1671"/>
                  </a:lnTo>
                  <a:lnTo>
                    <a:pt x="6875" y="2074"/>
                  </a:lnTo>
                  <a:lnTo>
                    <a:pt x="5045" y="244"/>
                  </a:lnTo>
                  <a:cubicBezTo>
                    <a:pt x="4882" y="81"/>
                    <a:pt x="4669" y="0"/>
                    <a:pt x="4455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7" name="CustomShape 57"/>
            <p:cNvSpPr/>
            <p:nvPr/>
          </p:nvSpPr>
          <p:spPr>
            <a:xfrm>
              <a:off x="2469240" y="3343680"/>
              <a:ext cx="24480" cy="23400"/>
            </a:xfrm>
            <a:custGeom>
              <a:avLst/>
              <a:gdLst/>
              <a:ahLst/>
              <a:cxnLst/>
              <a:rect l="l" t="t" r="r" b="b"/>
              <a:pathLst>
                <a:path w="957" h="912">
                  <a:moveTo>
                    <a:pt x="459" y="330"/>
                  </a:moveTo>
                  <a:cubicBezTo>
                    <a:pt x="492" y="330"/>
                    <a:pt x="524" y="344"/>
                    <a:pt x="548" y="367"/>
                  </a:cubicBezTo>
                  <a:cubicBezTo>
                    <a:pt x="597" y="416"/>
                    <a:pt x="597" y="496"/>
                    <a:pt x="548" y="545"/>
                  </a:cubicBezTo>
                  <a:cubicBezTo>
                    <a:pt x="524" y="569"/>
                    <a:pt x="491" y="582"/>
                    <a:pt x="459" y="582"/>
                  </a:cubicBezTo>
                  <a:cubicBezTo>
                    <a:pt x="424" y="582"/>
                    <a:pt x="393" y="569"/>
                    <a:pt x="370" y="545"/>
                  </a:cubicBezTo>
                  <a:cubicBezTo>
                    <a:pt x="345" y="522"/>
                    <a:pt x="333" y="490"/>
                    <a:pt x="333" y="456"/>
                  </a:cubicBezTo>
                  <a:cubicBezTo>
                    <a:pt x="333" y="422"/>
                    <a:pt x="345" y="391"/>
                    <a:pt x="370" y="367"/>
                  </a:cubicBezTo>
                  <a:cubicBezTo>
                    <a:pt x="393" y="344"/>
                    <a:pt x="425" y="330"/>
                    <a:pt x="459" y="330"/>
                  </a:cubicBezTo>
                  <a:close/>
                  <a:moveTo>
                    <a:pt x="457" y="0"/>
                  </a:moveTo>
                  <a:cubicBezTo>
                    <a:pt x="335" y="0"/>
                    <a:pt x="221" y="47"/>
                    <a:pt x="135" y="134"/>
                  </a:cubicBezTo>
                  <a:cubicBezTo>
                    <a:pt x="48" y="220"/>
                    <a:pt x="1" y="334"/>
                    <a:pt x="1" y="456"/>
                  </a:cubicBezTo>
                  <a:cubicBezTo>
                    <a:pt x="1" y="579"/>
                    <a:pt x="48" y="692"/>
                    <a:pt x="135" y="779"/>
                  </a:cubicBezTo>
                  <a:cubicBezTo>
                    <a:pt x="221" y="865"/>
                    <a:pt x="335" y="912"/>
                    <a:pt x="457" y="912"/>
                  </a:cubicBezTo>
                  <a:cubicBezTo>
                    <a:pt x="579" y="912"/>
                    <a:pt x="692" y="865"/>
                    <a:pt x="779" y="779"/>
                  </a:cubicBezTo>
                  <a:cubicBezTo>
                    <a:pt x="957" y="602"/>
                    <a:pt x="957" y="312"/>
                    <a:pt x="779" y="135"/>
                  </a:cubicBezTo>
                  <a:cubicBezTo>
                    <a:pt x="692" y="47"/>
                    <a:pt x="579" y="0"/>
                    <a:pt x="457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8" name="CustomShape 58"/>
            <p:cNvSpPr/>
            <p:nvPr/>
          </p:nvSpPr>
          <p:spPr>
            <a:xfrm>
              <a:off x="2313360" y="3188160"/>
              <a:ext cx="36720" cy="36000"/>
            </a:xfrm>
            <a:custGeom>
              <a:avLst/>
              <a:gdLst/>
              <a:ahLst/>
              <a:cxnLst/>
              <a:rect l="l" t="t" r="r" b="b"/>
              <a:pathLst>
                <a:path w="1431" h="1399">
                  <a:moveTo>
                    <a:pt x="1250" y="1"/>
                  </a:moveTo>
                  <a:cubicBezTo>
                    <a:pt x="1208" y="1"/>
                    <a:pt x="1166" y="17"/>
                    <a:pt x="1134" y="49"/>
                  </a:cubicBezTo>
                  <a:lnTo>
                    <a:pt x="64" y="1118"/>
                  </a:lnTo>
                  <a:cubicBezTo>
                    <a:pt x="1" y="1182"/>
                    <a:pt x="1" y="1286"/>
                    <a:pt x="64" y="1350"/>
                  </a:cubicBezTo>
                  <a:cubicBezTo>
                    <a:pt x="96" y="1383"/>
                    <a:pt x="138" y="1399"/>
                    <a:pt x="180" y="1399"/>
                  </a:cubicBezTo>
                  <a:cubicBezTo>
                    <a:pt x="222" y="1399"/>
                    <a:pt x="264" y="1383"/>
                    <a:pt x="297" y="1350"/>
                  </a:cubicBezTo>
                  <a:lnTo>
                    <a:pt x="1366" y="280"/>
                  </a:lnTo>
                  <a:cubicBezTo>
                    <a:pt x="1430" y="217"/>
                    <a:pt x="1430" y="113"/>
                    <a:pt x="1366" y="49"/>
                  </a:cubicBezTo>
                  <a:cubicBezTo>
                    <a:pt x="1334" y="17"/>
                    <a:pt x="1292" y="1"/>
                    <a:pt x="1250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9" name="CustomShape 59"/>
            <p:cNvSpPr/>
            <p:nvPr/>
          </p:nvSpPr>
          <p:spPr>
            <a:xfrm>
              <a:off x="2302920" y="3226320"/>
              <a:ext cx="9360" cy="8280"/>
            </a:xfrm>
            <a:custGeom>
              <a:avLst/>
              <a:gdLst/>
              <a:ahLst/>
              <a:cxnLst/>
              <a:rect l="l" t="t" r="r" b="b"/>
              <a:pathLst>
                <a:path w="378" h="328">
                  <a:moveTo>
                    <a:pt x="182" y="0"/>
                  </a:moveTo>
                  <a:cubicBezTo>
                    <a:pt x="155" y="0"/>
                    <a:pt x="127" y="7"/>
                    <a:pt x="101" y="23"/>
                  </a:cubicBezTo>
                  <a:cubicBezTo>
                    <a:pt x="31" y="64"/>
                    <a:pt x="0" y="153"/>
                    <a:pt x="32" y="227"/>
                  </a:cubicBezTo>
                  <a:cubicBezTo>
                    <a:pt x="57" y="287"/>
                    <a:pt x="116" y="328"/>
                    <a:pt x="181" y="328"/>
                  </a:cubicBezTo>
                  <a:cubicBezTo>
                    <a:pt x="183" y="328"/>
                    <a:pt x="186" y="328"/>
                    <a:pt x="188" y="328"/>
                  </a:cubicBezTo>
                  <a:cubicBezTo>
                    <a:pt x="257" y="327"/>
                    <a:pt x="317" y="281"/>
                    <a:pt x="340" y="214"/>
                  </a:cubicBezTo>
                  <a:cubicBezTo>
                    <a:pt x="377" y="102"/>
                    <a:pt x="285" y="0"/>
                    <a:pt x="182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350" name="Group 60"/>
          <p:cNvGrpSpPr/>
          <p:nvPr/>
        </p:nvGrpSpPr>
        <p:grpSpPr>
          <a:xfrm>
            <a:off x="8245440" y="1293480"/>
            <a:ext cx="1750320" cy="2124720"/>
            <a:chOff x="8245440" y="1293480"/>
            <a:chExt cx="1750320" cy="2124720"/>
          </a:xfrm>
        </p:grpSpPr>
        <p:sp>
          <p:nvSpPr>
            <p:cNvPr id="1351" name="CustomShape 61"/>
            <p:cNvSpPr/>
            <p:nvPr/>
          </p:nvSpPr>
          <p:spPr>
            <a:xfrm rot="9603600" flipV="1">
              <a:off x="8388720" y="1326960"/>
              <a:ext cx="295560" cy="565200"/>
            </a:xfrm>
            <a:custGeom>
              <a:avLst/>
              <a:gdLst/>
              <a:ahLst/>
              <a:cxnLst/>
              <a:rect l="l" t="t" r="r" b="b"/>
              <a:pathLst>
                <a:path w="2431" h="4645">
                  <a:moveTo>
                    <a:pt x="1" y="0"/>
                  </a:moveTo>
                  <a:lnTo>
                    <a:pt x="63" y="4645"/>
                  </a:lnTo>
                  <a:lnTo>
                    <a:pt x="2431" y="4645"/>
                  </a:lnTo>
                  <a:lnTo>
                    <a:pt x="2431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2" name="CustomShape 62"/>
            <p:cNvSpPr/>
            <p:nvPr/>
          </p:nvSpPr>
          <p:spPr>
            <a:xfrm rot="9603600" flipV="1">
              <a:off x="8520480" y="1343880"/>
              <a:ext cx="60840" cy="150120"/>
            </a:xfrm>
            <a:custGeom>
              <a:avLst/>
              <a:gdLst/>
              <a:ahLst/>
              <a:cxnLst/>
              <a:rect l="l" t="t" r="r" b="b"/>
              <a:pathLst>
                <a:path w="503" h="1236">
                  <a:moveTo>
                    <a:pt x="0" y="0"/>
                  </a:moveTo>
                  <a:lnTo>
                    <a:pt x="0" y="1235"/>
                  </a:lnTo>
                  <a:lnTo>
                    <a:pt x="503" y="1235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3" name="CustomShape 63"/>
            <p:cNvSpPr/>
            <p:nvPr/>
          </p:nvSpPr>
          <p:spPr>
            <a:xfrm rot="9603600" flipV="1">
              <a:off x="8518320" y="1364760"/>
              <a:ext cx="40680" cy="41040"/>
            </a:xfrm>
            <a:custGeom>
              <a:avLst/>
              <a:gdLst/>
              <a:ahLst/>
              <a:cxnLst/>
              <a:rect l="l" t="t" r="r" b="b"/>
              <a:pathLst>
                <a:path w="338" h="339">
                  <a:moveTo>
                    <a:pt x="170" y="1"/>
                  </a:moveTo>
                  <a:cubicBezTo>
                    <a:pt x="76" y="1"/>
                    <a:pt x="1" y="76"/>
                    <a:pt x="1" y="170"/>
                  </a:cubicBezTo>
                  <a:cubicBezTo>
                    <a:pt x="1" y="262"/>
                    <a:pt x="76" y="339"/>
                    <a:pt x="170" y="339"/>
                  </a:cubicBezTo>
                  <a:cubicBezTo>
                    <a:pt x="262" y="339"/>
                    <a:pt x="337" y="262"/>
                    <a:pt x="337" y="170"/>
                  </a:cubicBezTo>
                  <a:cubicBezTo>
                    <a:pt x="337" y="76"/>
                    <a:pt x="262" y="1"/>
                    <a:pt x="170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4" name="CustomShape 64"/>
            <p:cNvSpPr/>
            <p:nvPr/>
          </p:nvSpPr>
          <p:spPr>
            <a:xfrm rot="9603600" flipV="1">
              <a:off x="8542800" y="1431720"/>
              <a:ext cx="40680" cy="41040"/>
            </a:xfrm>
            <a:custGeom>
              <a:avLst/>
              <a:gdLst/>
              <a:ahLst/>
              <a:cxnLst/>
              <a:rect l="l" t="t" r="r" b="b"/>
              <a:pathLst>
                <a:path w="338" h="339">
                  <a:moveTo>
                    <a:pt x="170" y="1"/>
                  </a:moveTo>
                  <a:cubicBezTo>
                    <a:pt x="76" y="1"/>
                    <a:pt x="1" y="78"/>
                    <a:pt x="1" y="170"/>
                  </a:cubicBezTo>
                  <a:cubicBezTo>
                    <a:pt x="1" y="263"/>
                    <a:pt x="76" y="339"/>
                    <a:pt x="170" y="339"/>
                  </a:cubicBezTo>
                  <a:cubicBezTo>
                    <a:pt x="262" y="339"/>
                    <a:pt x="337" y="263"/>
                    <a:pt x="337" y="170"/>
                  </a:cubicBezTo>
                  <a:cubicBezTo>
                    <a:pt x="337" y="75"/>
                    <a:pt x="262" y="1"/>
                    <a:pt x="170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5" name="CustomShape 65"/>
            <p:cNvSpPr/>
            <p:nvPr/>
          </p:nvSpPr>
          <p:spPr>
            <a:xfrm rot="9603600" flipV="1">
              <a:off x="8300880" y="2018880"/>
              <a:ext cx="497520" cy="117360"/>
            </a:xfrm>
            <a:custGeom>
              <a:avLst/>
              <a:gdLst/>
              <a:ahLst/>
              <a:cxnLst/>
              <a:rect l="l" t="t" r="r" b="b"/>
              <a:pathLst>
                <a:path w="4089" h="965">
                  <a:moveTo>
                    <a:pt x="2126" y="0"/>
                  </a:moveTo>
                  <a:cubicBezTo>
                    <a:pt x="913" y="0"/>
                    <a:pt x="1" y="323"/>
                    <a:pt x="1" y="323"/>
                  </a:cubicBezTo>
                  <a:cubicBezTo>
                    <a:pt x="744" y="804"/>
                    <a:pt x="1445" y="964"/>
                    <a:pt x="2050" y="964"/>
                  </a:cubicBezTo>
                  <a:cubicBezTo>
                    <a:pt x="3262" y="964"/>
                    <a:pt x="4087" y="321"/>
                    <a:pt x="4088" y="320"/>
                  </a:cubicBezTo>
                  <a:cubicBezTo>
                    <a:pt x="3410" y="80"/>
                    <a:pt x="2730" y="0"/>
                    <a:pt x="2126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6" name="CustomShape 66"/>
            <p:cNvSpPr/>
            <p:nvPr/>
          </p:nvSpPr>
          <p:spPr>
            <a:xfrm rot="9603600" flipV="1">
              <a:off x="8344080" y="1605240"/>
              <a:ext cx="411840" cy="542160"/>
            </a:xfrm>
            <a:custGeom>
              <a:avLst/>
              <a:gdLst/>
              <a:ahLst/>
              <a:cxnLst/>
              <a:rect l="l" t="t" r="r" b="b"/>
              <a:pathLst>
                <a:path w="3386" h="4455">
                  <a:moveTo>
                    <a:pt x="1471" y="1"/>
                  </a:moveTo>
                  <a:cubicBezTo>
                    <a:pt x="1345" y="1"/>
                    <a:pt x="1125" y="800"/>
                    <a:pt x="1812" y="1460"/>
                  </a:cubicBezTo>
                  <a:cubicBezTo>
                    <a:pt x="1812" y="1460"/>
                    <a:pt x="1032" y="844"/>
                    <a:pt x="575" y="422"/>
                  </a:cubicBezTo>
                  <a:cubicBezTo>
                    <a:pt x="563" y="411"/>
                    <a:pt x="554" y="406"/>
                    <a:pt x="546" y="406"/>
                  </a:cubicBezTo>
                  <a:cubicBezTo>
                    <a:pt x="426" y="406"/>
                    <a:pt x="796" y="1657"/>
                    <a:pt x="1546" y="1769"/>
                  </a:cubicBezTo>
                  <a:cubicBezTo>
                    <a:pt x="1546" y="1769"/>
                    <a:pt x="640" y="1766"/>
                    <a:pt x="285" y="1664"/>
                  </a:cubicBezTo>
                  <a:cubicBezTo>
                    <a:pt x="262" y="1658"/>
                    <a:pt x="242" y="1655"/>
                    <a:pt x="226" y="1655"/>
                  </a:cubicBezTo>
                  <a:cubicBezTo>
                    <a:pt x="0" y="1655"/>
                    <a:pt x="324" y="2210"/>
                    <a:pt x="1204" y="2210"/>
                  </a:cubicBezTo>
                  <a:cubicBezTo>
                    <a:pt x="1281" y="2210"/>
                    <a:pt x="1363" y="2206"/>
                    <a:pt x="1448" y="2196"/>
                  </a:cubicBezTo>
                  <a:lnTo>
                    <a:pt x="1448" y="2196"/>
                  </a:lnTo>
                  <a:cubicBezTo>
                    <a:pt x="1448" y="2196"/>
                    <a:pt x="1311" y="2905"/>
                    <a:pt x="1773" y="3353"/>
                  </a:cubicBezTo>
                  <a:lnTo>
                    <a:pt x="1620" y="4229"/>
                  </a:lnTo>
                  <a:cubicBezTo>
                    <a:pt x="1619" y="4229"/>
                    <a:pt x="1997" y="4455"/>
                    <a:pt x="2504" y="4455"/>
                  </a:cubicBezTo>
                  <a:cubicBezTo>
                    <a:pt x="2652" y="4455"/>
                    <a:pt x="2810" y="4435"/>
                    <a:pt x="2974" y="4386"/>
                  </a:cubicBezTo>
                  <a:cubicBezTo>
                    <a:pt x="2974" y="4386"/>
                    <a:pt x="3131" y="3391"/>
                    <a:pt x="3258" y="2902"/>
                  </a:cubicBezTo>
                  <a:cubicBezTo>
                    <a:pt x="3386" y="2413"/>
                    <a:pt x="2840" y="2026"/>
                    <a:pt x="2517" y="477"/>
                  </a:cubicBezTo>
                  <a:cubicBezTo>
                    <a:pt x="2498" y="385"/>
                    <a:pt x="2468" y="346"/>
                    <a:pt x="2434" y="346"/>
                  </a:cubicBezTo>
                  <a:cubicBezTo>
                    <a:pt x="2314" y="346"/>
                    <a:pt x="2155" y="844"/>
                    <a:pt x="2348" y="1295"/>
                  </a:cubicBezTo>
                  <a:cubicBezTo>
                    <a:pt x="2348" y="1295"/>
                    <a:pt x="1640" y="447"/>
                    <a:pt x="1517" y="54"/>
                  </a:cubicBezTo>
                  <a:cubicBezTo>
                    <a:pt x="1505" y="18"/>
                    <a:pt x="1489" y="1"/>
                    <a:pt x="1471" y="1"/>
                  </a:cubicBezTo>
                  <a:close/>
                </a:path>
              </a:pathLst>
            </a:custGeom>
            <a:solidFill>
              <a:srgbClr val="A6535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7" name="CustomShape 67"/>
            <p:cNvSpPr/>
            <p:nvPr/>
          </p:nvSpPr>
          <p:spPr>
            <a:xfrm rot="9603600" flipV="1">
              <a:off x="8684640" y="1988280"/>
              <a:ext cx="1139400" cy="1206720"/>
            </a:xfrm>
            <a:custGeom>
              <a:avLst/>
              <a:gdLst/>
              <a:ahLst/>
              <a:cxnLst/>
              <a:rect l="l" t="t" r="r" b="b"/>
              <a:pathLst>
                <a:path w="9360" h="9913">
                  <a:moveTo>
                    <a:pt x="1321" y="0"/>
                  </a:moveTo>
                  <a:cubicBezTo>
                    <a:pt x="17" y="0"/>
                    <a:pt x="1" y="3325"/>
                    <a:pt x="1856" y="4339"/>
                  </a:cubicBezTo>
                  <a:cubicBezTo>
                    <a:pt x="1934" y="4382"/>
                    <a:pt x="2006" y="4425"/>
                    <a:pt x="2077" y="4469"/>
                  </a:cubicBezTo>
                  <a:cubicBezTo>
                    <a:pt x="3154" y="5149"/>
                    <a:pt x="3686" y="6196"/>
                    <a:pt x="4202" y="7191"/>
                  </a:cubicBezTo>
                  <a:cubicBezTo>
                    <a:pt x="4532" y="7825"/>
                    <a:pt x="4854" y="8435"/>
                    <a:pt x="5305" y="8912"/>
                  </a:cubicBezTo>
                  <a:cubicBezTo>
                    <a:pt x="5977" y="9627"/>
                    <a:pt x="6901" y="9913"/>
                    <a:pt x="7660" y="9913"/>
                  </a:cubicBezTo>
                  <a:cubicBezTo>
                    <a:pt x="8266" y="9913"/>
                    <a:pt x="8767" y="9730"/>
                    <a:pt x="8950" y="9438"/>
                  </a:cubicBezTo>
                  <a:cubicBezTo>
                    <a:pt x="9359" y="8782"/>
                    <a:pt x="8538" y="5987"/>
                    <a:pt x="8538" y="5987"/>
                  </a:cubicBezTo>
                  <a:cubicBezTo>
                    <a:pt x="8538" y="5987"/>
                    <a:pt x="6070" y="4423"/>
                    <a:pt x="4836" y="2595"/>
                  </a:cubicBezTo>
                  <a:cubicBezTo>
                    <a:pt x="3601" y="766"/>
                    <a:pt x="2905" y="386"/>
                    <a:pt x="1545" y="31"/>
                  </a:cubicBezTo>
                  <a:cubicBezTo>
                    <a:pt x="1467" y="10"/>
                    <a:pt x="1392" y="0"/>
                    <a:pt x="1321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8" name="CustomShape 68"/>
            <p:cNvSpPr/>
            <p:nvPr/>
          </p:nvSpPr>
          <p:spPr>
            <a:xfrm rot="9603600" flipV="1">
              <a:off x="8452080" y="2014560"/>
              <a:ext cx="666000" cy="1329840"/>
            </a:xfrm>
            <a:custGeom>
              <a:avLst/>
              <a:gdLst/>
              <a:ahLst/>
              <a:cxnLst/>
              <a:rect l="l" t="t" r="r" b="b"/>
              <a:pathLst>
                <a:path w="5471" h="10926">
                  <a:moveTo>
                    <a:pt x="4912" y="0"/>
                  </a:moveTo>
                  <a:cubicBezTo>
                    <a:pt x="4912" y="0"/>
                    <a:pt x="3790" y="417"/>
                    <a:pt x="2577" y="417"/>
                  </a:cubicBezTo>
                  <a:cubicBezTo>
                    <a:pt x="1972" y="417"/>
                    <a:pt x="1345" y="314"/>
                    <a:pt x="823" y="3"/>
                  </a:cubicBezTo>
                  <a:lnTo>
                    <a:pt x="823" y="3"/>
                  </a:lnTo>
                  <a:lnTo>
                    <a:pt x="1066" y="1932"/>
                  </a:lnTo>
                  <a:cubicBezTo>
                    <a:pt x="1066" y="1932"/>
                    <a:pt x="1035" y="2137"/>
                    <a:pt x="770" y="2340"/>
                  </a:cubicBezTo>
                  <a:cubicBezTo>
                    <a:pt x="399" y="2626"/>
                    <a:pt x="793" y="2870"/>
                    <a:pt x="793" y="2870"/>
                  </a:cubicBezTo>
                  <a:cubicBezTo>
                    <a:pt x="793" y="2870"/>
                    <a:pt x="332" y="3739"/>
                    <a:pt x="168" y="4123"/>
                  </a:cubicBezTo>
                  <a:cubicBezTo>
                    <a:pt x="0" y="4509"/>
                    <a:pt x="820" y="5137"/>
                    <a:pt x="430" y="6205"/>
                  </a:cubicBezTo>
                  <a:cubicBezTo>
                    <a:pt x="433" y="6205"/>
                    <a:pt x="549" y="9162"/>
                    <a:pt x="1520" y="10379"/>
                  </a:cubicBezTo>
                  <a:cubicBezTo>
                    <a:pt x="1831" y="10769"/>
                    <a:pt x="2166" y="10925"/>
                    <a:pt x="2494" y="10925"/>
                  </a:cubicBezTo>
                  <a:cubicBezTo>
                    <a:pt x="3508" y="10925"/>
                    <a:pt x="4452" y="9425"/>
                    <a:pt x="4408" y="8698"/>
                  </a:cubicBezTo>
                  <a:cubicBezTo>
                    <a:pt x="4245" y="6037"/>
                    <a:pt x="5471" y="4984"/>
                    <a:pt x="5095" y="4225"/>
                  </a:cubicBezTo>
                  <a:cubicBezTo>
                    <a:pt x="4932" y="3895"/>
                    <a:pt x="4594" y="4080"/>
                    <a:pt x="4465" y="3689"/>
                  </a:cubicBezTo>
                  <a:cubicBezTo>
                    <a:pt x="4333" y="3300"/>
                    <a:pt x="4860" y="3262"/>
                    <a:pt x="4912" y="2899"/>
                  </a:cubicBezTo>
                  <a:cubicBezTo>
                    <a:pt x="4964" y="2532"/>
                    <a:pt x="4971" y="639"/>
                    <a:pt x="4912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9" name="CustomShape 69"/>
            <p:cNvSpPr/>
            <p:nvPr/>
          </p:nvSpPr>
          <p:spPr>
            <a:xfrm rot="9603600" flipV="1">
              <a:off x="8373600" y="2223000"/>
              <a:ext cx="480600" cy="140760"/>
            </a:xfrm>
            <a:custGeom>
              <a:avLst/>
              <a:gdLst/>
              <a:ahLst/>
              <a:cxnLst/>
              <a:rect l="l" t="t" r="r" b="b"/>
              <a:pathLst>
                <a:path w="3949" h="1160">
                  <a:moveTo>
                    <a:pt x="3949" y="154"/>
                  </a:moveTo>
                  <a:cubicBezTo>
                    <a:pt x="3949" y="154"/>
                    <a:pt x="1750" y="1159"/>
                    <a:pt x="1" y="0"/>
                  </a:cubicBezTo>
                </a:path>
              </a:pathLst>
            </a:custGeom>
            <a:noFill/>
            <a:ln w="1700">
              <a:solidFill>
                <a:schemeClr val="lt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0" name="CustomShape 70"/>
            <p:cNvSpPr/>
            <p:nvPr/>
          </p:nvSpPr>
          <p:spPr>
            <a:xfrm rot="9603600" flipV="1">
              <a:off x="8430840" y="2133720"/>
              <a:ext cx="21960" cy="191880"/>
            </a:xfrm>
            <a:custGeom>
              <a:avLst/>
              <a:gdLst/>
              <a:ahLst/>
              <a:cxnLst/>
              <a:rect l="l" t="t" r="r" b="b"/>
              <a:pathLst>
                <a:path w="184" h="1578">
                  <a:moveTo>
                    <a:pt x="183" y="1578"/>
                  </a:moveTo>
                  <a:lnTo>
                    <a:pt x="1" y="0"/>
                  </a:lnTo>
                </a:path>
              </a:pathLst>
            </a:custGeom>
            <a:noFill/>
            <a:ln w="1700">
              <a:solidFill>
                <a:schemeClr val="lt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1" name="CustomShape 71"/>
            <p:cNvSpPr/>
            <p:nvPr/>
          </p:nvSpPr>
          <p:spPr>
            <a:xfrm rot="9603600" flipV="1">
              <a:off x="8564040" y="2106720"/>
              <a:ext cx="18720" cy="191880"/>
            </a:xfrm>
            <a:custGeom>
              <a:avLst/>
              <a:gdLst/>
              <a:ahLst/>
              <a:cxnLst/>
              <a:rect l="l" t="t" r="r" b="b"/>
              <a:pathLst>
                <a:path w="157" h="1580">
                  <a:moveTo>
                    <a:pt x="156" y="1579"/>
                  </a:moveTo>
                  <a:lnTo>
                    <a:pt x="1" y="1"/>
                  </a:lnTo>
                </a:path>
              </a:pathLst>
            </a:custGeom>
            <a:noFill/>
            <a:ln w="1700">
              <a:solidFill>
                <a:schemeClr val="lt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2" name="CustomShape 72"/>
            <p:cNvSpPr/>
            <p:nvPr/>
          </p:nvSpPr>
          <p:spPr>
            <a:xfrm rot="9603600" flipV="1">
              <a:off x="8662320" y="2064960"/>
              <a:ext cx="360" cy="168840"/>
            </a:xfrm>
            <a:custGeom>
              <a:avLst/>
              <a:gdLst/>
              <a:ahLst/>
              <a:cxnLst/>
              <a:rect l="l" t="t" r="r" b="b"/>
              <a:pathLst>
                <a:path w="4" h="1479">
                  <a:moveTo>
                    <a:pt x="1" y="1478"/>
                  </a:moveTo>
                  <a:lnTo>
                    <a:pt x="3" y="0"/>
                  </a:lnTo>
                </a:path>
              </a:pathLst>
            </a:custGeom>
            <a:noFill/>
            <a:ln w="1700">
              <a:solidFill>
                <a:schemeClr val="lt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3" name="CustomShape 73"/>
            <p:cNvSpPr/>
            <p:nvPr/>
          </p:nvSpPr>
          <p:spPr>
            <a:xfrm rot="9603600" flipV="1">
              <a:off x="8759160" y="2010240"/>
              <a:ext cx="7560" cy="170640"/>
            </a:xfrm>
            <a:custGeom>
              <a:avLst/>
              <a:gdLst/>
              <a:ahLst/>
              <a:cxnLst/>
              <a:rect l="l" t="t" r="r" b="b"/>
              <a:pathLst>
                <a:path w="66" h="1403">
                  <a:moveTo>
                    <a:pt x="65" y="1402"/>
                  </a:moveTo>
                  <a:lnTo>
                    <a:pt x="0" y="0"/>
                  </a:lnTo>
                </a:path>
              </a:pathLst>
            </a:custGeom>
            <a:noFill/>
            <a:ln w="1700">
              <a:solidFill>
                <a:schemeClr val="lt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4" name="CustomShape 74"/>
            <p:cNvSpPr/>
            <p:nvPr/>
          </p:nvSpPr>
          <p:spPr>
            <a:xfrm rot="9603600" flipV="1">
              <a:off x="9089280" y="2554560"/>
              <a:ext cx="96120" cy="529200"/>
            </a:xfrm>
            <a:custGeom>
              <a:avLst/>
              <a:gdLst/>
              <a:ahLst/>
              <a:cxnLst/>
              <a:rect l="l" t="t" r="r" b="b"/>
              <a:pathLst>
                <a:path w="792" h="4349">
                  <a:moveTo>
                    <a:pt x="538" y="1"/>
                  </a:moveTo>
                  <a:cubicBezTo>
                    <a:pt x="553" y="975"/>
                    <a:pt x="0" y="1901"/>
                    <a:pt x="77" y="2872"/>
                  </a:cubicBezTo>
                  <a:cubicBezTo>
                    <a:pt x="122" y="3429"/>
                    <a:pt x="381" y="3969"/>
                    <a:pt x="792" y="4349"/>
                  </a:cubicBezTo>
                </a:path>
              </a:pathLst>
            </a:custGeom>
            <a:noFill/>
            <a:ln w="1700">
              <a:solidFill>
                <a:schemeClr val="dk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5" name="CustomShape 75"/>
            <p:cNvSpPr/>
            <p:nvPr/>
          </p:nvSpPr>
          <p:spPr>
            <a:xfrm rot="9603600" flipV="1">
              <a:off x="8560080" y="2684520"/>
              <a:ext cx="257400" cy="333720"/>
            </a:xfrm>
            <a:custGeom>
              <a:avLst/>
              <a:gdLst/>
              <a:ahLst/>
              <a:cxnLst/>
              <a:rect l="l" t="t" r="r" b="b"/>
              <a:pathLst>
                <a:path w="2117" h="2745">
                  <a:moveTo>
                    <a:pt x="2116" y="1"/>
                  </a:moveTo>
                  <a:cubicBezTo>
                    <a:pt x="2112" y="403"/>
                    <a:pt x="1728" y="675"/>
                    <a:pt x="1417" y="929"/>
                  </a:cubicBezTo>
                  <a:cubicBezTo>
                    <a:pt x="1027" y="1248"/>
                    <a:pt x="696" y="1636"/>
                    <a:pt x="369" y="2022"/>
                  </a:cubicBezTo>
                  <a:cubicBezTo>
                    <a:pt x="191" y="2229"/>
                    <a:pt x="1" y="2474"/>
                    <a:pt x="38" y="2745"/>
                  </a:cubicBezTo>
                  <a:cubicBezTo>
                    <a:pt x="328" y="2652"/>
                    <a:pt x="594" y="2481"/>
                    <a:pt x="800" y="2253"/>
                  </a:cubicBezTo>
                </a:path>
              </a:pathLst>
            </a:custGeom>
            <a:noFill/>
            <a:ln w="1700">
              <a:solidFill>
                <a:schemeClr val="dk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6" name="CustomShape 76"/>
            <p:cNvSpPr/>
            <p:nvPr/>
          </p:nvSpPr>
          <p:spPr>
            <a:xfrm rot="9603600" flipV="1">
              <a:off x="8839440" y="2303640"/>
              <a:ext cx="90720" cy="119520"/>
            </a:xfrm>
            <a:custGeom>
              <a:avLst/>
              <a:gdLst/>
              <a:ahLst/>
              <a:cxnLst/>
              <a:rect l="l" t="t" r="r" b="b"/>
              <a:pathLst>
                <a:path w="749" h="984">
                  <a:moveTo>
                    <a:pt x="0" y="1"/>
                  </a:moveTo>
                  <a:cubicBezTo>
                    <a:pt x="427" y="113"/>
                    <a:pt x="749" y="540"/>
                    <a:pt x="743" y="981"/>
                  </a:cubicBezTo>
                  <a:cubicBezTo>
                    <a:pt x="688" y="981"/>
                    <a:pt x="632" y="984"/>
                    <a:pt x="577" y="984"/>
                  </a:cubicBezTo>
                </a:path>
              </a:pathLst>
            </a:custGeom>
            <a:noFill/>
            <a:ln w="1700">
              <a:solidFill>
                <a:schemeClr val="dk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367" name="Group 77"/>
          <p:cNvGrpSpPr/>
          <p:nvPr/>
        </p:nvGrpSpPr>
        <p:grpSpPr>
          <a:xfrm>
            <a:off x="494280" y="2360880"/>
            <a:ext cx="785880" cy="1381320"/>
            <a:chOff x="494280" y="2360880"/>
            <a:chExt cx="785880" cy="1381320"/>
          </a:xfrm>
        </p:grpSpPr>
        <p:grpSp>
          <p:nvGrpSpPr>
            <p:cNvPr id="1368" name="Group 78"/>
            <p:cNvGrpSpPr/>
            <p:nvPr/>
          </p:nvGrpSpPr>
          <p:grpSpPr>
            <a:xfrm>
              <a:off x="494280" y="2360880"/>
              <a:ext cx="552600" cy="853200"/>
              <a:chOff x="494280" y="2360880"/>
              <a:chExt cx="552600" cy="853200"/>
            </a:xfrm>
          </p:grpSpPr>
          <p:sp>
            <p:nvSpPr>
              <p:cNvPr id="1369" name="CustomShape 79"/>
              <p:cNvSpPr/>
              <p:nvPr/>
            </p:nvSpPr>
            <p:spPr>
              <a:xfrm rot="21115200">
                <a:off x="547920" y="2388240"/>
                <a:ext cx="444960" cy="798480"/>
              </a:xfrm>
              <a:custGeom>
                <a:avLst/>
                <a:gdLst/>
                <a:ahLst/>
                <a:cxnLst/>
                <a:rect l="l" t="t" r="r" b="b"/>
                <a:pathLst>
                  <a:path w="4678" h="8395">
                    <a:moveTo>
                      <a:pt x="281" y="0"/>
                    </a:moveTo>
                    <a:cubicBezTo>
                      <a:pt x="126" y="0"/>
                      <a:pt x="0" y="125"/>
                      <a:pt x="0" y="281"/>
                    </a:cubicBezTo>
                    <a:lnTo>
                      <a:pt x="0" y="8115"/>
                    </a:lnTo>
                    <a:cubicBezTo>
                      <a:pt x="0" y="8268"/>
                      <a:pt x="125" y="8394"/>
                      <a:pt x="281" y="8394"/>
                    </a:cubicBezTo>
                    <a:lnTo>
                      <a:pt x="4397" y="8394"/>
                    </a:lnTo>
                    <a:cubicBezTo>
                      <a:pt x="4552" y="8394"/>
                      <a:pt x="4678" y="8271"/>
                      <a:pt x="4678" y="8115"/>
                    </a:cubicBezTo>
                    <a:lnTo>
                      <a:pt x="4678" y="281"/>
                    </a:lnTo>
                    <a:cubicBezTo>
                      <a:pt x="4678" y="126"/>
                      <a:pt x="4553" y="0"/>
                      <a:pt x="43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70" name="CustomShape 80"/>
              <p:cNvSpPr/>
              <p:nvPr/>
            </p:nvSpPr>
            <p:spPr>
              <a:xfrm rot="21115200">
                <a:off x="565920" y="2457000"/>
                <a:ext cx="408960" cy="661320"/>
              </a:xfrm>
              <a:custGeom>
                <a:avLst/>
                <a:gdLst/>
                <a:ahLst/>
                <a:cxnLst/>
                <a:rect l="l" t="t" r="r" b="b"/>
                <a:pathLst>
                  <a:path w="4300" h="6952">
                    <a:moveTo>
                      <a:pt x="1" y="0"/>
                    </a:moveTo>
                    <a:lnTo>
                      <a:pt x="1" y="6952"/>
                    </a:lnTo>
                    <a:lnTo>
                      <a:pt x="4300" y="6952"/>
                    </a:lnTo>
                    <a:lnTo>
                      <a:pt x="43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71" name="CustomShape 81"/>
              <p:cNvSpPr/>
              <p:nvPr/>
            </p:nvSpPr>
            <p:spPr>
              <a:xfrm rot="21115200">
                <a:off x="566280" y="2457000"/>
                <a:ext cx="408960" cy="661320"/>
              </a:xfrm>
              <a:custGeom>
                <a:avLst/>
                <a:gdLst/>
                <a:ahLst/>
                <a:cxnLst/>
                <a:rect l="l" t="t" r="r" b="b"/>
                <a:pathLst>
                  <a:path w="4300" h="6952">
                    <a:moveTo>
                      <a:pt x="4299" y="0"/>
                    </a:moveTo>
                    <a:lnTo>
                      <a:pt x="0" y="6952"/>
                    </a:lnTo>
                    <a:lnTo>
                      <a:pt x="4299" y="6952"/>
                    </a:lnTo>
                    <a:lnTo>
                      <a:pt x="4299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72" name="CustomShape 82"/>
              <p:cNvSpPr/>
              <p:nvPr/>
            </p:nvSpPr>
            <p:spPr>
              <a:xfrm rot="21115200">
                <a:off x="522000" y="2459880"/>
                <a:ext cx="408960" cy="37440"/>
              </a:xfrm>
              <a:custGeom>
                <a:avLst/>
                <a:gdLst/>
                <a:ahLst/>
                <a:cxnLst/>
                <a:rect l="l" t="t" r="r" b="b"/>
                <a:pathLst>
                  <a:path w="4300" h="398">
                    <a:moveTo>
                      <a:pt x="1" y="0"/>
                    </a:moveTo>
                    <a:lnTo>
                      <a:pt x="1" y="398"/>
                    </a:lnTo>
                    <a:lnTo>
                      <a:pt x="4300" y="398"/>
                    </a:lnTo>
                    <a:lnTo>
                      <a:pt x="4300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73" name="CustomShape 83"/>
              <p:cNvSpPr/>
              <p:nvPr/>
            </p:nvSpPr>
            <p:spPr>
              <a:xfrm rot="21115200">
                <a:off x="676440" y="3152880"/>
                <a:ext cx="91800" cy="16560"/>
              </a:xfrm>
              <a:custGeom>
                <a:avLst/>
                <a:gdLst/>
                <a:ahLst/>
                <a:cxnLst/>
                <a:rect l="l" t="t" r="r" b="b"/>
                <a:pathLst>
                  <a:path w="969" h="179">
                    <a:moveTo>
                      <a:pt x="89" y="1"/>
                    </a:moveTo>
                    <a:cubicBezTo>
                      <a:pt x="39" y="1"/>
                      <a:pt x="0" y="42"/>
                      <a:pt x="0" y="90"/>
                    </a:cubicBezTo>
                    <a:cubicBezTo>
                      <a:pt x="0" y="140"/>
                      <a:pt x="40" y="179"/>
                      <a:pt x="89" y="179"/>
                    </a:cubicBezTo>
                    <a:lnTo>
                      <a:pt x="879" y="179"/>
                    </a:lnTo>
                    <a:cubicBezTo>
                      <a:pt x="930" y="179"/>
                      <a:pt x="968" y="139"/>
                      <a:pt x="968" y="90"/>
                    </a:cubicBezTo>
                    <a:cubicBezTo>
                      <a:pt x="968" y="42"/>
                      <a:pt x="928" y="2"/>
                      <a:pt x="8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74" name="CustomShape 84"/>
              <p:cNvSpPr/>
              <p:nvPr/>
            </p:nvSpPr>
            <p:spPr>
              <a:xfrm rot="21115200">
                <a:off x="874440" y="3124800"/>
                <a:ext cx="91800" cy="16560"/>
              </a:xfrm>
              <a:custGeom>
                <a:avLst/>
                <a:gdLst/>
                <a:ahLst/>
                <a:cxnLst/>
                <a:rect l="l" t="t" r="r" b="b"/>
                <a:pathLst>
                  <a:path w="969" h="179">
                    <a:moveTo>
                      <a:pt x="89" y="1"/>
                    </a:moveTo>
                    <a:cubicBezTo>
                      <a:pt x="39" y="1"/>
                      <a:pt x="0" y="42"/>
                      <a:pt x="0" y="90"/>
                    </a:cubicBezTo>
                    <a:cubicBezTo>
                      <a:pt x="0" y="140"/>
                      <a:pt x="40" y="179"/>
                      <a:pt x="89" y="179"/>
                    </a:cubicBezTo>
                    <a:lnTo>
                      <a:pt x="879" y="179"/>
                    </a:lnTo>
                    <a:cubicBezTo>
                      <a:pt x="930" y="179"/>
                      <a:pt x="968" y="139"/>
                      <a:pt x="968" y="90"/>
                    </a:cubicBezTo>
                    <a:cubicBezTo>
                      <a:pt x="968" y="42"/>
                      <a:pt x="930" y="2"/>
                      <a:pt x="8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75" name="CustomShape 85"/>
              <p:cNvSpPr/>
              <p:nvPr/>
            </p:nvSpPr>
            <p:spPr>
              <a:xfrm rot="21115200">
                <a:off x="666000" y="2412720"/>
                <a:ext cx="10548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56">
                    <a:moveTo>
                      <a:pt x="77" y="0"/>
                    </a:moveTo>
                    <a:cubicBezTo>
                      <a:pt x="36" y="0"/>
                      <a:pt x="0" y="36"/>
                      <a:pt x="0" y="79"/>
                    </a:cubicBezTo>
                    <a:cubicBezTo>
                      <a:pt x="0" y="120"/>
                      <a:pt x="36" y="156"/>
                      <a:pt x="77" y="156"/>
                    </a:cubicBezTo>
                    <a:lnTo>
                      <a:pt x="1032" y="156"/>
                    </a:lnTo>
                    <a:cubicBezTo>
                      <a:pt x="1075" y="156"/>
                      <a:pt x="1111" y="122"/>
                      <a:pt x="1111" y="79"/>
                    </a:cubicBezTo>
                    <a:cubicBezTo>
                      <a:pt x="1111" y="36"/>
                      <a:pt x="1075" y="0"/>
                      <a:pt x="10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376" name="CustomShape 86"/>
            <p:cNvSpPr/>
            <p:nvPr/>
          </p:nvSpPr>
          <p:spPr>
            <a:xfrm>
              <a:off x="1040400" y="3303720"/>
              <a:ext cx="99720" cy="99720"/>
            </a:xfrm>
            <a:custGeom>
              <a:avLst/>
              <a:gdLst/>
              <a:ahLst/>
              <a:cxnLst/>
              <a:rect l="l" t="t" r="r" b="b"/>
              <a:pathLst>
                <a:path w="3762" h="3760">
                  <a:moveTo>
                    <a:pt x="1884" y="0"/>
                  </a:moveTo>
                  <a:cubicBezTo>
                    <a:pt x="1883" y="0"/>
                    <a:pt x="1882" y="0"/>
                    <a:pt x="1881" y="0"/>
                  </a:cubicBezTo>
                  <a:cubicBezTo>
                    <a:pt x="842" y="0"/>
                    <a:pt x="0" y="842"/>
                    <a:pt x="0" y="1880"/>
                  </a:cubicBezTo>
                  <a:cubicBezTo>
                    <a:pt x="0" y="2919"/>
                    <a:pt x="844" y="3760"/>
                    <a:pt x="1881" y="3760"/>
                  </a:cubicBezTo>
                  <a:cubicBezTo>
                    <a:pt x="2919" y="3760"/>
                    <a:pt x="3761" y="2918"/>
                    <a:pt x="3761" y="1880"/>
                  </a:cubicBezTo>
                  <a:cubicBezTo>
                    <a:pt x="3761" y="843"/>
                    <a:pt x="2920" y="0"/>
                    <a:pt x="188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7" name="CustomShape 87"/>
            <p:cNvSpPr/>
            <p:nvPr/>
          </p:nvSpPr>
          <p:spPr>
            <a:xfrm>
              <a:off x="622440" y="3483720"/>
              <a:ext cx="296640" cy="258480"/>
            </a:xfrm>
            <a:custGeom>
              <a:avLst/>
              <a:gdLst/>
              <a:ahLst/>
              <a:cxnLst/>
              <a:rect l="l" t="t" r="r" b="b"/>
              <a:pathLst>
                <a:path w="6957" h="6060">
                  <a:moveTo>
                    <a:pt x="4816" y="1"/>
                  </a:moveTo>
                  <a:lnTo>
                    <a:pt x="4816" y="465"/>
                  </a:lnTo>
                  <a:cubicBezTo>
                    <a:pt x="4816" y="465"/>
                    <a:pt x="4324" y="124"/>
                    <a:pt x="2941" y="105"/>
                  </a:cubicBezTo>
                  <a:cubicBezTo>
                    <a:pt x="2874" y="73"/>
                    <a:pt x="2803" y="53"/>
                    <a:pt x="2724" y="53"/>
                  </a:cubicBezTo>
                  <a:lnTo>
                    <a:pt x="1098" y="53"/>
                  </a:lnTo>
                  <a:cubicBezTo>
                    <a:pt x="822" y="53"/>
                    <a:pt x="600" y="278"/>
                    <a:pt x="600" y="552"/>
                  </a:cubicBezTo>
                  <a:cubicBezTo>
                    <a:pt x="600" y="724"/>
                    <a:pt x="690" y="876"/>
                    <a:pt x="822" y="964"/>
                  </a:cubicBezTo>
                  <a:cubicBezTo>
                    <a:pt x="583" y="1002"/>
                    <a:pt x="400" y="1206"/>
                    <a:pt x="400" y="1454"/>
                  </a:cubicBezTo>
                  <a:cubicBezTo>
                    <a:pt x="400" y="1627"/>
                    <a:pt x="489" y="1778"/>
                    <a:pt x="622" y="1867"/>
                  </a:cubicBezTo>
                  <a:cubicBezTo>
                    <a:pt x="383" y="1904"/>
                    <a:pt x="199" y="2109"/>
                    <a:pt x="199" y="2356"/>
                  </a:cubicBezTo>
                  <a:cubicBezTo>
                    <a:pt x="199" y="2528"/>
                    <a:pt x="288" y="2681"/>
                    <a:pt x="422" y="2772"/>
                  </a:cubicBezTo>
                  <a:cubicBezTo>
                    <a:pt x="183" y="2807"/>
                    <a:pt x="1" y="3010"/>
                    <a:pt x="1" y="3259"/>
                  </a:cubicBezTo>
                  <a:cubicBezTo>
                    <a:pt x="1" y="3534"/>
                    <a:pt x="223" y="3757"/>
                    <a:pt x="497" y="3757"/>
                  </a:cubicBezTo>
                  <a:lnTo>
                    <a:pt x="2125" y="3757"/>
                  </a:lnTo>
                  <a:cubicBezTo>
                    <a:pt x="2202" y="3757"/>
                    <a:pt x="2273" y="3740"/>
                    <a:pt x="2339" y="3707"/>
                  </a:cubicBezTo>
                  <a:lnTo>
                    <a:pt x="2672" y="3707"/>
                  </a:lnTo>
                  <a:cubicBezTo>
                    <a:pt x="2442" y="4377"/>
                    <a:pt x="2577" y="5624"/>
                    <a:pt x="2577" y="5624"/>
                  </a:cubicBezTo>
                  <a:cubicBezTo>
                    <a:pt x="2577" y="5864"/>
                    <a:pt x="2791" y="6060"/>
                    <a:pt x="3055" y="6060"/>
                  </a:cubicBezTo>
                  <a:cubicBezTo>
                    <a:pt x="3317" y="6060"/>
                    <a:pt x="3529" y="5864"/>
                    <a:pt x="3529" y="5624"/>
                  </a:cubicBezTo>
                  <a:lnTo>
                    <a:pt x="3529" y="5163"/>
                  </a:lnTo>
                  <a:cubicBezTo>
                    <a:pt x="3652" y="3630"/>
                    <a:pt x="4816" y="3231"/>
                    <a:pt x="4816" y="3231"/>
                  </a:cubicBezTo>
                  <a:lnTo>
                    <a:pt x="4816" y="3663"/>
                  </a:lnTo>
                  <a:lnTo>
                    <a:pt x="6957" y="3663"/>
                  </a:lnTo>
                  <a:lnTo>
                    <a:pt x="6957" y="1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8" name="CustomShape 88"/>
            <p:cNvSpPr/>
            <p:nvPr/>
          </p:nvSpPr>
          <p:spPr>
            <a:xfrm>
              <a:off x="1140480" y="2938320"/>
              <a:ext cx="139680" cy="139680"/>
            </a:xfrm>
            <a:custGeom>
              <a:avLst/>
              <a:gdLst/>
              <a:ahLst/>
              <a:cxnLst/>
              <a:rect l="l" t="t" r="r" b="b"/>
              <a:pathLst>
                <a:path w="5276" h="5274">
                  <a:moveTo>
                    <a:pt x="2638" y="1"/>
                  </a:moveTo>
                  <a:lnTo>
                    <a:pt x="1706" y="1706"/>
                  </a:lnTo>
                  <a:lnTo>
                    <a:pt x="1" y="2638"/>
                  </a:lnTo>
                  <a:lnTo>
                    <a:pt x="1706" y="3569"/>
                  </a:lnTo>
                  <a:lnTo>
                    <a:pt x="2638" y="5274"/>
                  </a:lnTo>
                  <a:lnTo>
                    <a:pt x="3571" y="3569"/>
                  </a:lnTo>
                  <a:lnTo>
                    <a:pt x="5275" y="2638"/>
                  </a:lnTo>
                  <a:lnTo>
                    <a:pt x="3571" y="1706"/>
                  </a:lnTo>
                  <a:lnTo>
                    <a:pt x="2638" y="1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379" name="CustomShape 89"/>
          <p:cNvSpPr/>
          <p:nvPr/>
        </p:nvSpPr>
        <p:spPr>
          <a:xfrm>
            <a:off x="850680" y="4608360"/>
            <a:ext cx="284040" cy="284040"/>
          </a:xfrm>
          <a:prstGeom prst="ellipse">
            <a:avLst/>
          </a:prstGeom>
          <a:solidFill>
            <a:schemeClr val="lt2"/>
          </a:solidFill>
          <a:ln w="0">
            <a:noFill/>
          </a:ln>
          <a:effectLst>
            <a:outerShdw dist="66346" dir="1668987" algn="bl" rotWithShape="0">
              <a:schemeClr val="dk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0" name="CustomShape 90"/>
          <p:cNvSpPr/>
          <p:nvPr/>
        </p:nvSpPr>
        <p:spPr>
          <a:xfrm>
            <a:off x="925560" y="4700880"/>
            <a:ext cx="139680" cy="99720"/>
          </a:xfrm>
          <a:prstGeom prst="rightArrow">
            <a:avLst>
              <a:gd name="adj1" fmla="val 33078"/>
              <a:gd name="adj2" fmla="val 82834"/>
            </a:avLst>
          </a:pr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1" name="CustomShape 91"/>
          <p:cNvSpPr/>
          <p:nvPr/>
        </p:nvSpPr>
        <p:spPr>
          <a:xfrm>
            <a:off x="422280" y="4608360"/>
            <a:ext cx="284040" cy="284040"/>
          </a:xfrm>
          <a:prstGeom prst="ellipse">
            <a:avLst/>
          </a:prstGeom>
          <a:solidFill>
            <a:schemeClr val="lt2"/>
          </a:solidFill>
          <a:ln w="0">
            <a:noFill/>
          </a:ln>
          <a:effectLst>
            <a:outerShdw dist="66346" dir="1668987" algn="bl" rotWithShape="0">
              <a:schemeClr val="dk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2" name="CustomShape 92"/>
          <p:cNvSpPr/>
          <p:nvPr/>
        </p:nvSpPr>
        <p:spPr>
          <a:xfrm flipH="1">
            <a:off x="494280" y="4700880"/>
            <a:ext cx="139680" cy="99720"/>
          </a:xfrm>
          <a:prstGeom prst="rightArrow">
            <a:avLst>
              <a:gd name="adj1" fmla="val 33078"/>
              <a:gd name="adj2" fmla="val 82834"/>
            </a:avLst>
          </a:pr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Strelica: desno 1">
            <a:extLst>
              <a:ext uri="{FF2B5EF4-FFF2-40B4-BE49-F238E27FC236}">
                <a16:creationId xmlns:a16="http://schemas.microsoft.com/office/drawing/2014/main" id="{CB21E53E-4474-446E-8423-13015A8CAA11}"/>
              </a:ext>
            </a:extLst>
          </p:cNvPr>
          <p:cNvSpPr/>
          <p:nvPr/>
        </p:nvSpPr>
        <p:spPr>
          <a:xfrm>
            <a:off x="1003684" y="991063"/>
            <a:ext cx="1198265" cy="553205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3" name="Group 1"/>
          <p:cNvGrpSpPr/>
          <p:nvPr/>
        </p:nvGrpSpPr>
        <p:grpSpPr>
          <a:xfrm>
            <a:off x="13920" y="31521"/>
            <a:ext cx="3079800" cy="5080457"/>
            <a:chOff x="706680" y="58320"/>
            <a:chExt cx="4336200" cy="6284880"/>
          </a:xfrm>
        </p:grpSpPr>
        <p:grpSp>
          <p:nvGrpSpPr>
            <p:cNvPr id="1384" name="Group 2"/>
            <p:cNvGrpSpPr/>
            <p:nvPr/>
          </p:nvGrpSpPr>
          <p:grpSpPr>
            <a:xfrm>
              <a:off x="706680" y="710640"/>
              <a:ext cx="2334600" cy="5483520"/>
              <a:chOff x="706680" y="710640"/>
              <a:chExt cx="2334600" cy="5483520"/>
            </a:xfrm>
          </p:grpSpPr>
          <p:sp>
            <p:nvSpPr>
              <p:cNvPr id="1385" name="CustomShape 3"/>
              <p:cNvSpPr/>
              <p:nvPr/>
            </p:nvSpPr>
            <p:spPr>
              <a:xfrm>
                <a:off x="706680" y="710640"/>
                <a:ext cx="1787040" cy="1430280"/>
              </a:xfrm>
              <a:custGeom>
                <a:avLst/>
                <a:gdLst/>
                <a:ahLst/>
                <a:cxnLst/>
                <a:rect l="l" t="t" r="r" b="b"/>
                <a:pathLst>
                  <a:path w="18532" h="14522">
                    <a:moveTo>
                      <a:pt x="12559" y="1"/>
                    </a:moveTo>
                    <a:cubicBezTo>
                      <a:pt x="11915" y="1"/>
                      <a:pt x="10706" y="307"/>
                      <a:pt x="10367" y="2520"/>
                    </a:cubicBezTo>
                    <a:cubicBezTo>
                      <a:pt x="9899" y="5581"/>
                      <a:pt x="8952" y="4567"/>
                      <a:pt x="6904" y="5064"/>
                    </a:cubicBezTo>
                    <a:cubicBezTo>
                      <a:pt x="3644" y="5855"/>
                      <a:pt x="1" y="7457"/>
                      <a:pt x="82" y="11090"/>
                    </a:cubicBezTo>
                    <a:lnTo>
                      <a:pt x="1060" y="11625"/>
                    </a:lnTo>
                    <a:cubicBezTo>
                      <a:pt x="1267" y="11010"/>
                      <a:pt x="1656" y="10215"/>
                      <a:pt x="2374" y="9720"/>
                    </a:cubicBezTo>
                    <a:lnTo>
                      <a:pt x="2374" y="9720"/>
                    </a:lnTo>
                    <a:cubicBezTo>
                      <a:pt x="2374" y="9720"/>
                      <a:pt x="2103" y="10943"/>
                      <a:pt x="2097" y="12193"/>
                    </a:cubicBezTo>
                    <a:lnTo>
                      <a:pt x="6351" y="14522"/>
                    </a:lnTo>
                    <a:cubicBezTo>
                      <a:pt x="6351" y="14522"/>
                      <a:pt x="6996" y="11011"/>
                      <a:pt x="9978" y="11011"/>
                    </a:cubicBezTo>
                    <a:cubicBezTo>
                      <a:pt x="10086" y="11011"/>
                      <a:pt x="10196" y="11015"/>
                      <a:pt x="10310" y="11025"/>
                    </a:cubicBezTo>
                    <a:cubicBezTo>
                      <a:pt x="10455" y="11037"/>
                      <a:pt x="10598" y="11043"/>
                      <a:pt x="10737" y="11043"/>
                    </a:cubicBezTo>
                    <a:cubicBezTo>
                      <a:pt x="12186" y="11043"/>
                      <a:pt x="13283" y="10395"/>
                      <a:pt x="14048" y="9412"/>
                    </a:cubicBezTo>
                    <a:cubicBezTo>
                      <a:pt x="18531" y="7600"/>
                      <a:pt x="15599" y="5472"/>
                      <a:pt x="16234" y="4692"/>
                    </a:cubicBezTo>
                    <a:cubicBezTo>
                      <a:pt x="17912" y="2628"/>
                      <a:pt x="17900" y="1116"/>
                      <a:pt x="16914" y="427"/>
                    </a:cubicBezTo>
                    <a:cubicBezTo>
                      <a:pt x="16515" y="147"/>
                      <a:pt x="16050" y="50"/>
                      <a:pt x="15597" y="50"/>
                    </a:cubicBezTo>
                    <a:cubicBezTo>
                      <a:pt x="14871" y="50"/>
                      <a:pt x="14174" y="300"/>
                      <a:pt x="13825" y="447"/>
                    </a:cubicBezTo>
                    <a:cubicBezTo>
                      <a:pt x="13358" y="106"/>
                      <a:pt x="12971" y="46"/>
                      <a:pt x="12971" y="46"/>
                    </a:cubicBezTo>
                    <a:cubicBezTo>
                      <a:pt x="12971" y="46"/>
                      <a:pt x="12807" y="1"/>
                      <a:pt x="125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86" name="CustomShape 4"/>
              <p:cNvSpPr/>
              <p:nvPr/>
            </p:nvSpPr>
            <p:spPr>
              <a:xfrm>
                <a:off x="1182960" y="3566520"/>
                <a:ext cx="1573200" cy="667080"/>
              </a:xfrm>
              <a:custGeom>
                <a:avLst/>
                <a:gdLst/>
                <a:ahLst/>
                <a:cxnLst/>
                <a:rect l="l" t="t" r="r" b="b"/>
                <a:pathLst>
                  <a:path w="16315" h="6774">
                    <a:moveTo>
                      <a:pt x="14307" y="1"/>
                    </a:moveTo>
                    <a:cubicBezTo>
                      <a:pt x="6001" y="1"/>
                      <a:pt x="0" y="5260"/>
                      <a:pt x="0" y="5260"/>
                    </a:cubicBezTo>
                    <a:cubicBezTo>
                      <a:pt x="322" y="6342"/>
                      <a:pt x="1183" y="6773"/>
                      <a:pt x="2353" y="6773"/>
                    </a:cubicBezTo>
                    <a:cubicBezTo>
                      <a:pt x="6953" y="6773"/>
                      <a:pt x="16315" y="104"/>
                      <a:pt x="16315" y="104"/>
                    </a:cubicBezTo>
                    <a:cubicBezTo>
                      <a:pt x="15632" y="34"/>
                      <a:pt x="14962" y="1"/>
                      <a:pt x="1430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87" name="CustomShape 5"/>
              <p:cNvSpPr/>
              <p:nvPr/>
            </p:nvSpPr>
            <p:spPr>
              <a:xfrm>
                <a:off x="1709280" y="2977920"/>
                <a:ext cx="1332000" cy="2559240"/>
              </a:xfrm>
              <a:custGeom>
                <a:avLst/>
                <a:gdLst/>
                <a:ahLst/>
                <a:cxnLst/>
                <a:rect l="l" t="t" r="r" b="b"/>
                <a:pathLst>
                  <a:path w="13813" h="25981">
                    <a:moveTo>
                      <a:pt x="7640" y="1"/>
                    </a:moveTo>
                    <a:cubicBezTo>
                      <a:pt x="5141" y="1"/>
                      <a:pt x="1" y="3828"/>
                      <a:pt x="1" y="3828"/>
                    </a:cubicBezTo>
                    <a:lnTo>
                      <a:pt x="8784" y="15184"/>
                    </a:lnTo>
                    <a:cubicBezTo>
                      <a:pt x="8784" y="15184"/>
                      <a:pt x="6984" y="16485"/>
                      <a:pt x="5764" y="18887"/>
                    </a:cubicBezTo>
                    <a:cubicBezTo>
                      <a:pt x="4546" y="21287"/>
                      <a:pt x="2494" y="23622"/>
                      <a:pt x="2494" y="23622"/>
                    </a:cubicBezTo>
                    <a:lnTo>
                      <a:pt x="4420" y="25980"/>
                    </a:lnTo>
                    <a:cubicBezTo>
                      <a:pt x="4420" y="25980"/>
                      <a:pt x="13798" y="16633"/>
                      <a:pt x="13805" y="15178"/>
                    </a:cubicBezTo>
                    <a:cubicBezTo>
                      <a:pt x="13813" y="13541"/>
                      <a:pt x="7748" y="3"/>
                      <a:pt x="7748" y="3"/>
                    </a:cubicBezTo>
                    <a:cubicBezTo>
                      <a:pt x="7712" y="1"/>
                      <a:pt x="7676" y="1"/>
                      <a:pt x="7640" y="1"/>
                    </a:cubicBezTo>
                    <a:close/>
                  </a:path>
                </a:pathLst>
              </a:custGeom>
              <a:solidFill>
                <a:srgbClr val="ED705C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88" name="CustomShape 6"/>
              <p:cNvSpPr/>
              <p:nvPr/>
            </p:nvSpPr>
            <p:spPr>
              <a:xfrm>
                <a:off x="1639440" y="5304960"/>
                <a:ext cx="728280" cy="888840"/>
              </a:xfrm>
              <a:custGeom>
                <a:avLst/>
                <a:gdLst/>
                <a:ahLst/>
                <a:cxnLst/>
                <a:rect l="l" t="t" r="r" b="b"/>
                <a:pathLst>
                  <a:path w="7555" h="9024">
                    <a:moveTo>
                      <a:pt x="3217" y="1"/>
                    </a:moveTo>
                    <a:lnTo>
                      <a:pt x="0" y="2319"/>
                    </a:lnTo>
                    <a:lnTo>
                      <a:pt x="732" y="3179"/>
                    </a:lnTo>
                    <a:cubicBezTo>
                      <a:pt x="1143" y="3055"/>
                      <a:pt x="1465" y="3026"/>
                      <a:pt x="1678" y="3026"/>
                    </a:cubicBezTo>
                    <a:cubicBezTo>
                      <a:pt x="1872" y="3026"/>
                      <a:pt x="1976" y="3050"/>
                      <a:pt x="1976" y="3050"/>
                    </a:cubicBezTo>
                    <a:lnTo>
                      <a:pt x="2440" y="5188"/>
                    </a:lnTo>
                    <a:lnTo>
                      <a:pt x="5702" y="9023"/>
                    </a:lnTo>
                    <a:cubicBezTo>
                      <a:pt x="5702" y="9023"/>
                      <a:pt x="7272" y="8295"/>
                      <a:pt x="6317" y="6916"/>
                    </a:cubicBezTo>
                    <a:cubicBezTo>
                      <a:pt x="5671" y="5984"/>
                      <a:pt x="5545" y="4171"/>
                      <a:pt x="6308" y="3390"/>
                    </a:cubicBezTo>
                    <a:cubicBezTo>
                      <a:pt x="6768" y="2920"/>
                      <a:pt x="7555" y="2355"/>
                      <a:pt x="7555" y="2355"/>
                    </a:cubicBezTo>
                    <a:lnTo>
                      <a:pt x="5402" y="250"/>
                    </a:lnTo>
                    <a:lnTo>
                      <a:pt x="4534" y="1371"/>
                    </a:lnTo>
                    <a:lnTo>
                      <a:pt x="3217" y="1"/>
                    </a:lnTo>
                    <a:close/>
                  </a:path>
                </a:pathLst>
              </a:custGeom>
              <a:solidFill>
                <a:schemeClr val="dk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89" name="CustomShape 7"/>
              <p:cNvSpPr/>
              <p:nvPr/>
            </p:nvSpPr>
            <p:spPr>
              <a:xfrm>
                <a:off x="2116800" y="5602320"/>
                <a:ext cx="166680" cy="233640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2376">
                    <a:moveTo>
                      <a:pt x="1" y="0"/>
                    </a:moveTo>
                    <a:lnTo>
                      <a:pt x="1732" y="1059"/>
                    </a:lnTo>
                    <a:lnTo>
                      <a:pt x="70" y="1204"/>
                    </a:lnTo>
                    <a:lnTo>
                      <a:pt x="1424" y="2371"/>
                    </a:lnTo>
                    <a:lnTo>
                      <a:pt x="15" y="2375"/>
                    </a:lnTo>
                  </a:path>
                </a:pathLst>
              </a:custGeom>
              <a:noFill/>
              <a:ln w="1750">
                <a:solidFill>
                  <a:schemeClr val="dk1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90" name="CustomShape 8"/>
              <p:cNvSpPr/>
              <p:nvPr/>
            </p:nvSpPr>
            <p:spPr>
              <a:xfrm>
                <a:off x="1737360" y="5461200"/>
                <a:ext cx="496800" cy="705240"/>
              </a:xfrm>
              <a:custGeom>
                <a:avLst/>
                <a:gdLst/>
                <a:ahLst/>
                <a:cxnLst/>
                <a:rect l="l" t="t" r="r" b="b"/>
                <a:pathLst>
                  <a:path w="5155" h="7161">
                    <a:moveTo>
                      <a:pt x="0" y="1"/>
                    </a:moveTo>
                    <a:lnTo>
                      <a:pt x="2242" y="2405"/>
                    </a:lnTo>
                    <a:cubicBezTo>
                      <a:pt x="2242" y="2405"/>
                      <a:pt x="1991" y="3213"/>
                      <a:pt x="2326" y="3836"/>
                    </a:cubicBezTo>
                    <a:cubicBezTo>
                      <a:pt x="2660" y="4458"/>
                      <a:pt x="5155" y="7161"/>
                      <a:pt x="5155" y="7161"/>
                    </a:cubicBezTo>
                  </a:path>
                </a:pathLst>
              </a:custGeom>
              <a:noFill/>
              <a:ln w="1750">
                <a:solidFill>
                  <a:schemeClr val="dk1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91" name="CustomShape 9"/>
              <p:cNvSpPr/>
              <p:nvPr/>
            </p:nvSpPr>
            <p:spPr>
              <a:xfrm>
                <a:off x="1487880" y="3025440"/>
                <a:ext cx="777240" cy="2778840"/>
              </a:xfrm>
              <a:custGeom>
                <a:avLst/>
                <a:gdLst/>
                <a:ahLst/>
                <a:cxnLst/>
                <a:rect l="l" t="t" r="r" b="b"/>
                <a:pathLst>
                  <a:path w="8061" h="28210">
                    <a:moveTo>
                      <a:pt x="1229" y="1"/>
                    </a:moveTo>
                    <a:lnTo>
                      <a:pt x="1229" y="2"/>
                    </a:lnTo>
                    <a:lnTo>
                      <a:pt x="1229" y="2"/>
                    </a:lnTo>
                    <a:cubicBezTo>
                      <a:pt x="1229" y="1"/>
                      <a:pt x="1229" y="1"/>
                      <a:pt x="1229" y="1"/>
                    </a:cubicBezTo>
                    <a:close/>
                    <a:moveTo>
                      <a:pt x="1229" y="2"/>
                    </a:moveTo>
                    <a:cubicBezTo>
                      <a:pt x="1235" y="124"/>
                      <a:pt x="1582" y="7651"/>
                      <a:pt x="793" y="10249"/>
                    </a:cubicBezTo>
                    <a:cubicBezTo>
                      <a:pt x="0" y="12869"/>
                      <a:pt x="570" y="28209"/>
                      <a:pt x="570" y="28209"/>
                    </a:cubicBezTo>
                    <a:lnTo>
                      <a:pt x="3331" y="28080"/>
                    </a:lnTo>
                    <a:cubicBezTo>
                      <a:pt x="3331" y="28080"/>
                      <a:pt x="6089" y="14723"/>
                      <a:pt x="6428" y="11342"/>
                    </a:cubicBezTo>
                    <a:cubicBezTo>
                      <a:pt x="6766" y="7957"/>
                      <a:pt x="8060" y="2"/>
                      <a:pt x="8060" y="2"/>
                    </a:cubicBezTo>
                    <a:close/>
                  </a:path>
                </a:pathLst>
              </a:custGeom>
              <a:solidFill>
                <a:srgbClr val="FF9785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92" name="CustomShape 10"/>
              <p:cNvSpPr/>
              <p:nvPr/>
            </p:nvSpPr>
            <p:spPr>
              <a:xfrm>
                <a:off x="1512000" y="5629680"/>
                <a:ext cx="893160" cy="564480"/>
              </a:xfrm>
              <a:custGeom>
                <a:avLst/>
                <a:gdLst/>
                <a:ahLst/>
                <a:cxnLst/>
                <a:rect l="l" t="t" r="r" b="b"/>
                <a:pathLst>
                  <a:path w="9264" h="5735">
                    <a:moveTo>
                      <a:pt x="4923" y="0"/>
                    </a:moveTo>
                    <a:lnTo>
                      <a:pt x="1922" y="278"/>
                    </a:lnTo>
                    <a:lnTo>
                      <a:pt x="2214" y="1665"/>
                    </a:lnTo>
                    <a:lnTo>
                      <a:pt x="320" y="1779"/>
                    </a:lnTo>
                    <a:lnTo>
                      <a:pt x="1" y="5735"/>
                    </a:lnTo>
                    <a:lnTo>
                      <a:pt x="1130" y="5735"/>
                    </a:lnTo>
                    <a:cubicBezTo>
                      <a:pt x="1458" y="4984"/>
                      <a:pt x="1839" y="4706"/>
                      <a:pt x="1839" y="4706"/>
                    </a:cubicBezTo>
                    <a:lnTo>
                      <a:pt x="3768" y="5735"/>
                    </a:lnTo>
                    <a:lnTo>
                      <a:pt x="8802" y="5735"/>
                    </a:lnTo>
                    <a:cubicBezTo>
                      <a:pt x="8802" y="5735"/>
                      <a:pt x="9263" y="4065"/>
                      <a:pt x="7595" y="3899"/>
                    </a:cubicBezTo>
                    <a:cubicBezTo>
                      <a:pt x="6467" y="3788"/>
                      <a:pt x="5004" y="2710"/>
                      <a:pt x="4903" y="1622"/>
                    </a:cubicBezTo>
                    <a:cubicBezTo>
                      <a:pt x="4844" y="967"/>
                      <a:pt x="4923" y="0"/>
                      <a:pt x="49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93" name="CustomShape 11"/>
              <p:cNvSpPr/>
              <p:nvPr/>
            </p:nvSpPr>
            <p:spPr>
              <a:xfrm>
                <a:off x="1872000" y="5804640"/>
                <a:ext cx="262800" cy="212760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2162">
                    <a:moveTo>
                      <a:pt x="1" y="635"/>
                    </a:moveTo>
                    <a:lnTo>
                      <a:pt x="1929" y="0"/>
                    </a:lnTo>
                    <a:lnTo>
                      <a:pt x="964" y="1361"/>
                    </a:lnTo>
                    <a:lnTo>
                      <a:pt x="2730" y="1087"/>
                    </a:lnTo>
                    <a:lnTo>
                      <a:pt x="1820" y="2162"/>
                    </a:lnTo>
                  </a:path>
                </a:pathLst>
              </a:custGeom>
              <a:noFill/>
              <a:ln w="1750">
                <a:solidFill>
                  <a:schemeClr val="dk1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94" name="CustomShape 12"/>
              <p:cNvSpPr/>
              <p:nvPr/>
            </p:nvSpPr>
            <p:spPr>
              <a:xfrm>
                <a:off x="1521720" y="6056280"/>
                <a:ext cx="847800" cy="99360"/>
              </a:xfrm>
              <a:custGeom>
                <a:avLst/>
                <a:gdLst/>
                <a:ahLst/>
                <a:cxnLst/>
                <a:rect l="l" t="t" r="r" b="b"/>
                <a:pathLst>
                  <a:path w="8795" h="1011">
                    <a:moveTo>
                      <a:pt x="1" y="149"/>
                    </a:moveTo>
                    <a:lnTo>
                      <a:pt x="3284" y="1"/>
                    </a:lnTo>
                    <a:cubicBezTo>
                      <a:pt x="3284" y="1"/>
                      <a:pt x="3739" y="714"/>
                      <a:pt x="4429" y="862"/>
                    </a:cubicBezTo>
                    <a:cubicBezTo>
                      <a:pt x="5120" y="1010"/>
                      <a:pt x="8795" y="862"/>
                      <a:pt x="8795" y="862"/>
                    </a:cubicBezTo>
                  </a:path>
                </a:pathLst>
              </a:custGeom>
              <a:noFill/>
              <a:ln w="1750">
                <a:solidFill>
                  <a:schemeClr val="dk1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95" name="CustomShape 13"/>
              <p:cNvSpPr/>
              <p:nvPr/>
            </p:nvSpPr>
            <p:spPr>
              <a:xfrm>
                <a:off x="1320480" y="2365560"/>
                <a:ext cx="299160" cy="148320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1508">
                    <a:moveTo>
                      <a:pt x="772" y="0"/>
                    </a:moveTo>
                    <a:cubicBezTo>
                      <a:pt x="537" y="0"/>
                      <a:pt x="280" y="24"/>
                      <a:pt x="0" y="77"/>
                    </a:cubicBezTo>
                    <a:cubicBezTo>
                      <a:pt x="0" y="77"/>
                      <a:pt x="258" y="1508"/>
                      <a:pt x="2267" y="1508"/>
                    </a:cubicBezTo>
                    <a:cubicBezTo>
                      <a:pt x="2518" y="1508"/>
                      <a:pt x="2796" y="1485"/>
                      <a:pt x="3105" y="1435"/>
                    </a:cubicBezTo>
                    <a:cubicBezTo>
                      <a:pt x="3105" y="1435"/>
                      <a:pt x="2603" y="0"/>
                      <a:pt x="7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96" name="CustomShape 14"/>
              <p:cNvSpPr/>
              <p:nvPr/>
            </p:nvSpPr>
            <p:spPr>
              <a:xfrm>
                <a:off x="1349280" y="2322360"/>
                <a:ext cx="285120" cy="747720"/>
              </a:xfrm>
              <a:custGeom>
                <a:avLst/>
                <a:gdLst/>
                <a:ahLst/>
                <a:cxnLst/>
                <a:rect l="l" t="t" r="r" b="b"/>
                <a:pathLst>
                  <a:path w="2961" h="7593">
                    <a:moveTo>
                      <a:pt x="704" y="1"/>
                    </a:moveTo>
                    <a:cubicBezTo>
                      <a:pt x="460" y="1"/>
                      <a:pt x="220" y="50"/>
                      <a:pt x="0" y="173"/>
                    </a:cubicBezTo>
                    <a:cubicBezTo>
                      <a:pt x="0" y="173"/>
                      <a:pt x="221" y="5229"/>
                      <a:pt x="657" y="6764"/>
                    </a:cubicBezTo>
                    <a:cubicBezTo>
                      <a:pt x="657" y="6764"/>
                      <a:pt x="1247" y="7593"/>
                      <a:pt x="1851" y="7593"/>
                    </a:cubicBezTo>
                    <a:cubicBezTo>
                      <a:pt x="2200" y="7593"/>
                      <a:pt x="2554" y="7316"/>
                      <a:pt x="2802" y="6444"/>
                    </a:cubicBezTo>
                    <a:cubicBezTo>
                      <a:pt x="2961" y="5888"/>
                      <a:pt x="2709" y="1461"/>
                      <a:pt x="2802" y="850"/>
                    </a:cubicBezTo>
                    <a:cubicBezTo>
                      <a:pt x="2802" y="850"/>
                      <a:pt x="1717" y="1"/>
                      <a:pt x="704" y="1"/>
                    </a:cubicBezTo>
                    <a:close/>
                  </a:path>
                </a:pathLst>
              </a:custGeom>
              <a:solidFill>
                <a:srgbClr val="FF9785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97" name="CustomShape 15"/>
              <p:cNvSpPr/>
              <p:nvPr/>
            </p:nvSpPr>
            <p:spPr>
              <a:xfrm>
                <a:off x="1316160" y="1350360"/>
                <a:ext cx="403200" cy="1155960"/>
              </a:xfrm>
              <a:custGeom>
                <a:avLst/>
                <a:gdLst/>
                <a:ahLst/>
                <a:cxnLst/>
                <a:rect l="l" t="t" r="r" b="b"/>
                <a:pathLst>
                  <a:path w="4183" h="11738">
                    <a:moveTo>
                      <a:pt x="1799" y="1"/>
                    </a:moveTo>
                    <a:cubicBezTo>
                      <a:pt x="690" y="1"/>
                      <a:pt x="339" y="1091"/>
                      <a:pt x="296" y="2339"/>
                    </a:cubicBezTo>
                    <a:cubicBezTo>
                      <a:pt x="253" y="3587"/>
                      <a:pt x="422" y="4893"/>
                      <a:pt x="505" y="5436"/>
                    </a:cubicBezTo>
                    <a:cubicBezTo>
                      <a:pt x="588" y="5978"/>
                      <a:pt x="450" y="8804"/>
                      <a:pt x="288" y="9401"/>
                    </a:cubicBezTo>
                    <a:cubicBezTo>
                      <a:pt x="127" y="10000"/>
                      <a:pt x="1" y="10107"/>
                      <a:pt x="44" y="10380"/>
                    </a:cubicBezTo>
                    <a:cubicBezTo>
                      <a:pt x="44" y="10380"/>
                      <a:pt x="55" y="10379"/>
                      <a:pt x="76" y="10379"/>
                    </a:cubicBezTo>
                    <a:cubicBezTo>
                      <a:pt x="355" y="10379"/>
                      <a:pt x="2367" y="10426"/>
                      <a:pt x="3148" y="11738"/>
                    </a:cubicBezTo>
                    <a:cubicBezTo>
                      <a:pt x="3148" y="11738"/>
                      <a:pt x="3273" y="10979"/>
                      <a:pt x="3526" y="8859"/>
                    </a:cubicBezTo>
                    <a:cubicBezTo>
                      <a:pt x="3780" y="6742"/>
                      <a:pt x="4183" y="1"/>
                      <a:pt x="17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98" name="CustomShape 16"/>
              <p:cNvSpPr/>
              <p:nvPr/>
            </p:nvSpPr>
            <p:spPr>
              <a:xfrm>
                <a:off x="1339200" y="2293200"/>
                <a:ext cx="308520" cy="60480"/>
              </a:xfrm>
              <a:custGeom>
                <a:avLst/>
                <a:gdLst/>
                <a:ahLst/>
                <a:cxnLst/>
                <a:rect l="l" t="t" r="r" b="b"/>
                <a:pathLst>
                  <a:path w="3201" h="616">
                    <a:moveTo>
                      <a:pt x="1" y="0"/>
                    </a:moveTo>
                    <a:cubicBezTo>
                      <a:pt x="1079" y="70"/>
                      <a:pt x="2176" y="276"/>
                      <a:pt x="3200" y="616"/>
                    </a:cubicBezTo>
                  </a:path>
                </a:pathLst>
              </a:custGeom>
              <a:noFill/>
              <a:ln w="1750">
                <a:solidFill>
                  <a:schemeClr val="lt1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99" name="CustomShape 17"/>
              <p:cNvSpPr/>
              <p:nvPr/>
            </p:nvSpPr>
            <p:spPr>
              <a:xfrm>
                <a:off x="1360080" y="1842120"/>
                <a:ext cx="108720" cy="329400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3347">
                    <a:moveTo>
                      <a:pt x="0" y="1"/>
                    </a:moveTo>
                    <a:cubicBezTo>
                      <a:pt x="46" y="377"/>
                      <a:pt x="229" y="720"/>
                      <a:pt x="389" y="1064"/>
                    </a:cubicBezTo>
                    <a:cubicBezTo>
                      <a:pt x="727" y="1792"/>
                      <a:pt x="977" y="2558"/>
                      <a:pt x="1132" y="3347"/>
                    </a:cubicBezTo>
                    <a:cubicBezTo>
                      <a:pt x="874" y="3157"/>
                      <a:pt x="645" y="2924"/>
                      <a:pt x="464" y="2662"/>
                    </a:cubicBezTo>
                  </a:path>
                </a:pathLst>
              </a:custGeom>
              <a:noFill/>
              <a:ln w="1750">
                <a:solidFill>
                  <a:schemeClr val="dk1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00" name="CustomShape 18"/>
              <p:cNvSpPr/>
              <p:nvPr/>
            </p:nvSpPr>
            <p:spPr>
              <a:xfrm>
                <a:off x="1182960" y="2159640"/>
                <a:ext cx="1573200" cy="1924560"/>
              </a:xfrm>
              <a:custGeom>
                <a:avLst/>
                <a:gdLst/>
                <a:ahLst/>
                <a:cxnLst/>
                <a:rect l="l" t="t" r="r" b="b"/>
                <a:pathLst>
                  <a:path w="16315" h="19539">
                    <a:moveTo>
                      <a:pt x="7208" y="0"/>
                    </a:moveTo>
                    <a:cubicBezTo>
                      <a:pt x="6803" y="0"/>
                      <a:pt x="6447" y="73"/>
                      <a:pt x="6172" y="245"/>
                    </a:cubicBezTo>
                    <a:cubicBezTo>
                      <a:pt x="3471" y="1932"/>
                      <a:pt x="3144" y="5880"/>
                      <a:pt x="2233" y="8933"/>
                    </a:cubicBezTo>
                    <a:cubicBezTo>
                      <a:pt x="1701" y="10710"/>
                      <a:pt x="1382" y="11585"/>
                      <a:pt x="1065" y="13410"/>
                    </a:cubicBezTo>
                    <a:cubicBezTo>
                      <a:pt x="709" y="15453"/>
                      <a:pt x="356" y="17495"/>
                      <a:pt x="0" y="19538"/>
                    </a:cubicBezTo>
                    <a:cubicBezTo>
                      <a:pt x="1724" y="18188"/>
                      <a:pt x="4962" y="16661"/>
                      <a:pt x="8157" y="15626"/>
                    </a:cubicBezTo>
                    <a:cubicBezTo>
                      <a:pt x="9152" y="15304"/>
                      <a:pt x="13497" y="14379"/>
                      <a:pt x="16055" y="14379"/>
                    </a:cubicBezTo>
                    <a:cubicBezTo>
                      <a:pt x="16144" y="14379"/>
                      <a:pt x="16231" y="14380"/>
                      <a:pt x="16315" y="14382"/>
                    </a:cubicBezTo>
                    <a:cubicBezTo>
                      <a:pt x="15748" y="9993"/>
                      <a:pt x="13442" y="6620"/>
                      <a:pt x="13135" y="2207"/>
                    </a:cubicBezTo>
                    <a:cubicBezTo>
                      <a:pt x="13135" y="2204"/>
                      <a:pt x="9433" y="0"/>
                      <a:pt x="72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01" name="CustomShape 19"/>
              <p:cNvSpPr/>
              <p:nvPr/>
            </p:nvSpPr>
            <p:spPr>
              <a:xfrm>
                <a:off x="1721520" y="2218680"/>
                <a:ext cx="330840" cy="232920"/>
              </a:xfrm>
              <a:custGeom>
                <a:avLst/>
                <a:gdLst/>
                <a:ahLst/>
                <a:cxnLst/>
                <a:rect l="l" t="t" r="r" b="b"/>
                <a:pathLst>
                  <a:path w="3433" h="2366">
                    <a:moveTo>
                      <a:pt x="1" y="1491"/>
                    </a:moveTo>
                    <a:cubicBezTo>
                      <a:pt x="1" y="1491"/>
                      <a:pt x="1846" y="2365"/>
                      <a:pt x="3432" y="1"/>
                    </a:cubicBezTo>
                  </a:path>
                </a:pathLst>
              </a:custGeom>
              <a:noFill/>
              <a:ln w="1750">
                <a:solidFill>
                  <a:schemeClr val="dk1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02" name="CustomShape 20"/>
              <p:cNvSpPr/>
              <p:nvPr/>
            </p:nvSpPr>
            <p:spPr>
              <a:xfrm>
                <a:off x="1220400" y="3369240"/>
                <a:ext cx="1514160" cy="494280"/>
              </a:xfrm>
              <a:custGeom>
                <a:avLst/>
                <a:gdLst/>
                <a:ahLst/>
                <a:cxnLst/>
                <a:rect l="l" t="t" r="r" b="b"/>
                <a:pathLst>
                  <a:path w="15705" h="5022">
                    <a:moveTo>
                      <a:pt x="1" y="5021"/>
                    </a:moveTo>
                    <a:cubicBezTo>
                      <a:pt x="1" y="5021"/>
                      <a:pt x="8789" y="0"/>
                      <a:pt x="15705" y="799"/>
                    </a:cubicBezTo>
                  </a:path>
                </a:pathLst>
              </a:custGeom>
              <a:noFill/>
              <a:ln w="1750">
                <a:solidFill>
                  <a:srgbClr val="FFFFFF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03" name="CustomShape 21"/>
              <p:cNvSpPr/>
              <p:nvPr/>
            </p:nvSpPr>
            <p:spPr>
              <a:xfrm>
                <a:off x="1266120" y="2185560"/>
                <a:ext cx="637560" cy="1832760"/>
              </a:xfrm>
              <a:custGeom>
                <a:avLst/>
                <a:gdLst/>
                <a:ahLst/>
                <a:cxnLst/>
                <a:rect l="l" t="t" r="r" b="b"/>
                <a:pathLst>
                  <a:path w="6616" h="18607">
                    <a:moveTo>
                      <a:pt x="6615" y="0"/>
                    </a:moveTo>
                    <a:cubicBezTo>
                      <a:pt x="5232" y="859"/>
                      <a:pt x="4273" y="2285"/>
                      <a:pt x="3671" y="3800"/>
                    </a:cubicBezTo>
                    <a:cubicBezTo>
                      <a:pt x="3069" y="5313"/>
                      <a:pt x="2783" y="6931"/>
                      <a:pt x="2467" y="8529"/>
                    </a:cubicBezTo>
                    <a:cubicBezTo>
                      <a:pt x="1796" y="11922"/>
                      <a:pt x="973" y="15286"/>
                      <a:pt x="0" y="18607"/>
                    </a:cubicBezTo>
                  </a:path>
                </a:pathLst>
              </a:custGeom>
              <a:noFill/>
              <a:ln w="1750">
                <a:solidFill>
                  <a:schemeClr val="dk1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04" name="CustomShape 22"/>
              <p:cNvSpPr/>
              <p:nvPr/>
            </p:nvSpPr>
            <p:spPr>
              <a:xfrm>
                <a:off x="2240640" y="2309400"/>
                <a:ext cx="72720" cy="537120"/>
              </a:xfrm>
              <a:custGeom>
                <a:avLst/>
                <a:gdLst/>
                <a:ahLst/>
                <a:cxnLst/>
                <a:rect l="l" t="t" r="r" b="b"/>
                <a:pathLst>
                  <a:path w="758" h="5455">
                    <a:moveTo>
                      <a:pt x="512" y="0"/>
                    </a:moveTo>
                    <a:cubicBezTo>
                      <a:pt x="267" y="878"/>
                      <a:pt x="23" y="1770"/>
                      <a:pt x="11" y="2682"/>
                    </a:cubicBezTo>
                    <a:cubicBezTo>
                      <a:pt x="0" y="3652"/>
                      <a:pt x="261" y="4621"/>
                      <a:pt x="758" y="5454"/>
                    </a:cubicBezTo>
                  </a:path>
                </a:pathLst>
              </a:custGeom>
              <a:noFill/>
              <a:ln w="1750">
                <a:solidFill>
                  <a:schemeClr val="dk1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05" name="CustomShape 23"/>
              <p:cNvSpPr/>
              <p:nvPr/>
            </p:nvSpPr>
            <p:spPr>
              <a:xfrm>
                <a:off x="2376720" y="1621800"/>
                <a:ext cx="538920" cy="671400"/>
              </a:xfrm>
              <a:custGeom>
                <a:avLst/>
                <a:gdLst/>
                <a:ahLst/>
                <a:cxnLst/>
                <a:rect l="l" t="t" r="r" b="b"/>
                <a:pathLst>
                  <a:path w="5590" h="6817">
                    <a:moveTo>
                      <a:pt x="4355" y="0"/>
                    </a:moveTo>
                    <a:cubicBezTo>
                      <a:pt x="3836" y="257"/>
                      <a:pt x="515" y="3947"/>
                      <a:pt x="1" y="4283"/>
                    </a:cubicBezTo>
                    <a:cubicBezTo>
                      <a:pt x="1" y="4283"/>
                      <a:pt x="150" y="6403"/>
                      <a:pt x="1375" y="6817"/>
                    </a:cubicBezTo>
                    <a:cubicBezTo>
                      <a:pt x="1375" y="6817"/>
                      <a:pt x="4356" y="2764"/>
                      <a:pt x="5590" y="1022"/>
                    </a:cubicBezTo>
                    <a:lnTo>
                      <a:pt x="4355" y="0"/>
                    </a:lnTo>
                    <a:close/>
                  </a:path>
                </a:pathLst>
              </a:custGeom>
              <a:solidFill>
                <a:srgbClr val="FF9785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06" name="CustomShape 24"/>
              <p:cNvSpPr/>
              <p:nvPr/>
            </p:nvSpPr>
            <p:spPr>
              <a:xfrm>
                <a:off x="2624400" y="1288440"/>
                <a:ext cx="349560" cy="435240"/>
              </a:xfrm>
              <a:custGeom>
                <a:avLst/>
                <a:gdLst/>
                <a:ahLst/>
                <a:cxnLst/>
                <a:rect l="l" t="t" r="r" b="b"/>
                <a:pathLst>
                  <a:path w="3629" h="4423">
                    <a:moveTo>
                      <a:pt x="1485" y="1"/>
                    </a:moveTo>
                    <a:cubicBezTo>
                      <a:pt x="1358" y="1"/>
                      <a:pt x="1137" y="807"/>
                      <a:pt x="1827" y="1474"/>
                    </a:cubicBezTo>
                    <a:cubicBezTo>
                      <a:pt x="1827" y="1474"/>
                      <a:pt x="1040" y="853"/>
                      <a:pt x="581" y="428"/>
                    </a:cubicBezTo>
                    <a:cubicBezTo>
                      <a:pt x="568" y="417"/>
                      <a:pt x="558" y="411"/>
                      <a:pt x="551" y="411"/>
                    </a:cubicBezTo>
                    <a:cubicBezTo>
                      <a:pt x="429" y="411"/>
                      <a:pt x="804" y="1674"/>
                      <a:pt x="1560" y="1786"/>
                    </a:cubicBezTo>
                    <a:cubicBezTo>
                      <a:pt x="1560" y="1786"/>
                      <a:pt x="647" y="1781"/>
                      <a:pt x="287" y="1678"/>
                    </a:cubicBezTo>
                    <a:cubicBezTo>
                      <a:pt x="264" y="1671"/>
                      <a:pt x="244" y="1668"/>
                      <a:pt x="227" y="1668"/>
                    </a:cubicBezTo>
                    <a:cubicBezTo>
                      <a:pt x="1" y="1668"/>
                      <a:pt x="326" y="2227"/>
                      <a:pt x="1211" y="2227"/>
                    </a:cubicBezTo>
                    <a:cubicBezTo>
                      <a:pt x="1290" y="2227"/>
                      <a:pt x="1373" y="2222"/>
                      <a:pt x="1461" y="2213"/>
                    </a:cubicBezTo>
                    <a:lnTo>
                      <a:pt x="1461" y="2213"/>
                    </a:lnTo>
                    <a:cubicBezTo>
                      <a:pt x="1461" y="2213"/>
                      <a:pt x="1323" y="2929"/>
                      <a:pt x="1789" y="3381"/>
                    </a:cubicBezTo>
                    <a:cubicBezTo>
                      <a:pt x="1789" y="3382"/>
                      <a:pt x="1709" y="4423"/>
                      <a:pt x="2764" y="4423"/>
                    </a:cubicBezTo>
                    <a:cubicBezTo>
                      <a:pt x="2844" y="4423"/>
                      <a:pt x="2930" y="4417"/>
                      <a:pt x="3024" y="4404"/>
                    </a:cubicBezTo>
                    <a:cubicBezTo>
                      <a:pt x="3024" y="4404"/>
                      <a:pt x="3628" y="3623"/>
                      <a:pt x="3477" y="2985"/>
                    </a:cubicBezTo>
                    <a:cubicBezTo>
                      <a:pt x="3359" y="2490"/>
                      <a:pt x="2866" y="2045"/>
                      <a:pt x="2542" y="481"/>
                    </a:cubicBezTo>
                    <a:cubicBezTo>
                      <a:pt x="2523" y="389"/>
                      <a:pt x="2491" y="349"/>
                      <a:pt x="2457" y="349"/>
                    </a:cubicBezTo>
                    <a:cubicBezTo>
                      <a:pt x="2336" y="349"/>
                      <a:pt x="2176" y="852"/>
                      <a:pt x="2371" y="1307"/>
                    </a:cubicBezTo>
                    <a:cubicBezTo>
                      <a:pt x="2371" y="1307"/>
                      <a:pt x="1654" y="449"/>
                      <a:pt x="1531" y="54"/>
                    </a:cubicBezTo>
                    <a:cubicBezTo>
                      <a:pt x="1519" y="18"/>
                      <a:pt x="1503" y="1"/>
                      <a:pt x="1485" y="1"/>
                    </a:cubicBezTo>
                    <a:close/>
                  </a:path>
                </a:pathLst>
              </a:custGeom>
              <a:solidFill>
                <a:srgbClr val="FF9785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07" name="CustomShape 25"/>
              <p:cNvSpPr/>
              <p:nvPr/>
            </p:nvSpPr>
            <p:spPr>
              <a:xfrm>
                <a:off x="2064600" y="1465200"/>
                <a:ext cx="346320" cy="381600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876">
                    <a:moveTo>
                      <a:pt x="284" y="0"/>
                    </a:moveTo>
                    <a:lnTo>
                      <a:pt x="284" y="0"/>
                    </a:lnTo>
                    <a:cubicBezTo>
                      <a:pt x="0" y="1979"/>
                      <a:pt x="2722" y="3875"/>
                      <a:pt x="2722" y="3875"/>
                    </a:cubicBezTo>
                    <a:cubicBezTo>
                      <a:pt x="2722" y="3875"/>
                      <a:pt x="3595" y="764"/>
                      <a:pt x="2722" y="418"/>
                    </a:cubicBezTo>
                    <a:cubicBezTo>
                      <a:pt x="1851" y="71"/>
                      <a:pt x="284" y="0"/>
                      <a:pt x="28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08" name="CustomShape 26"/>
              <p:cNvSpPr/>
              <p:nvPr/>
            </p:nvSpPr>
            <p:spPr>
              <a:xfrm>
                <a:off x="1430640" y="1346400"/>
                <a:ext cx="1117800" cy="1080720"/>
              </a:xfrm>
              <a:custGeom>
                <a:avLst/>
                <a:gdLst/>
                <a:ahLst/>
                <a:cxnLst/>
                <a:rect l="l" t="t" r="r" b="b"/>
                <a:pathLst>
                  <a:path w="11594" h="10972">
                    <a:moveTo>
                      <a:pt x="956" y="1"/>
                    </a:moveTo>
                    <a:cubicBezTo>
                      <a:pt x="817" y="1"/>
                      <a:pt x="699" y="14"/>
                      <a:pt x="612" y="42"/>
                    </a:cubicBezTo>
                    <a:cubicBezTo>
                      <a:pt x="0" y="246"/>
                      <a:pt x="1406" y="3084"/>
                      <a:pt x="1938" y="4678"/>
                    </a:cubicBezTo>
                    <a:cubicBezTo>
                      <a:pt x="2049" y="5006"/>
                      <a:pt x="2120" y="5283"/>
                      <a:pt x="2132" y="5471"/>
                    </a:cubicBezTo>
                    <a:cubicBezTo>
                      <a:pt x="2178" y="6293"/>
                      <a:pt x="2765" y="6810"/>
                      <a:pt x="3113" y="7197"/>
                    </a:cubicBezTo>
                    <a:cubicBezTo>
                      <a:pt x="3235" y="7330"/>
                      <a:pt x="3327" y="7449"/>
                      <a:pt x="3358" y="7560"/>
                    </a:cubicBezTo>
                    <a:cubicBezTo>
                      <a:pt x="3483" y="7990"/>
                      <a:pt x="2683" y="8728"/>
                      <a:pt x="2562" y="8973"/>
                    </a:cubicBezTo>
                    <a:cubicBezTo>
                      <a:pt x="2552" y="8993"/>
                      <a:pt x="2555" y="9002"/>
                      <a:pt x="2574" y="9002"/>
                    </a:cubicBezTo>
                    <a:cubicBezTo>
                      <a:pt x="2659" y="9002"/>
                      <a:pt x="3054" y="8835"/>
                      <a:pt x="3899" y="8835"/>
                    </a:cubicBezTo>
                    <a:cubicBezTo>
                      <a:pt x="5142" y="8835"/>
                      <a:pt x="7361" y="9195"/>
                      <a:pt x="11008" y="10971"/>
                    </a:cubicBezTo>
                    <a:cubicBezTo>
                      <a:pt x="11008" y="10971"/>
                      <a:pt x="11134" y="10134"/>
                      <a:pt x="11008" y="9069"/>
                    </a:cubicBezTo>
                    <a:cubicBezTo>
                      <a:pt x="10922" y="8329"/>
                      <a:pt x="10618" y="6927"/>
                      <a:pt x="10618" y="6927"/>
                    </a:cubicBezTo>
                    <a:cubicBezTo>
                      <a:pt x="10618" y="6927"/>
                      <a:pt x="11593" y="6491"/>
                      <a:pt x="11541" y="5262"/>
                    </a:cubicBezTo>
                    <a:cubicBezTo>
                      <a:pt x="11492" y="4036"/>
                      <a:pt x="8520" y="1566"/>
                      <a:pt x="6857" y="1208"/>
                    </a:cubicBezTo>
                    <a:cubicBezTo>
                      <a:pt x="5760" y="970"/>
                      <a:pt x="4267" y="711"/>
                      <a:pt x="4267" y="711"/>
                    </a:cubicBezTo>
                    <a:cubicBezTo>
                      <a:pt x="4267" y="711"/>
                      <a:pt x="1997" y="1"/>
                      <a:pt x="95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09" name="CustomShape 27"/>
              <p:cNvSpPr/>
              <p:nvPr/>
            </p:nvSpPr>
            <p:spPr>
              <a:xfrm>
                <a:off x="1665000" y="1674000"/>
                <a:ext cx="119880" cy="380880"/>
              </a:xfrm>
              <a:custGeom>
                <a:avLst/>
                <a:gdLst/>
                <a:ahLst/>
                <a:cxnLst/>
                <a:rect l="l" t="t" r="r" b="b"/>
                <a:pathLst>
                  <a:path w="1248" h="3870">
                    <a:moveTo>
                      <a:pt x="1" y="1"/>
                    </a:moveTo>
                    <a:lnTo>
                      <a:pt x="1" y="1"/>
                    </a:lnTo>
                    <a:cubicBezTo>
                      <a:pt x="112" y="1035"/>
                      <a:pt x="120" y="2166"/>
                      <a:pt x="84" y="3179"/>
                    </a:cubicBezTo>
                    <a:cubicBezTo>
                      <a:pt x="280" y="3455"/>
                      <a:pt x="511" y="3679"/>
                      <a:pt x="683" y="3870"/>
                    </a:cubicBezTo>
                    <a:cubicBezTo>
                      <a:pt x="1248" y="1663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10" name="CustomShape 28"/>
              <p:cNvSpPr/>
              <p:nvPr/>
            </p:nvSpPr>
            <p:spPr>
              <a:xfrm>
                <a:off x="2275920" y="1555200"/>
                <a:ext cx="85680" cy="67680"/>
              </a:xfrm>
              <a:custGeom>
                <a:avLst/>
                <a:gdLst/>
                <a:ahLst/>
                <a:cxnLst/>
                <a:rect l="l" t="t" r="r" b="b"/>
                <a:pathLst>
                  <a:path w="891" h="692">
                    <a:moveTo>
                      <a:pt x="1" y="0"/>
                    </a:moveTo>
                    <a:cubicBezTo>
                      <a:pt x="257" y="276"/>
                      <a:pt x="559" y="510"/>
                      <a:pt x="890" y="691"/>
                    </a:cubicBezTo>
                  </a:path>
                </a:pathLst>
              </a:custGeom>
              <a:noFill/>
              <a:ln w="1750">
                <a:solidFill>
                  <a:schemeClr val="dk1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11" name="CustomShape 29"/>
              <p:cNvSpPr/>
              <p:nvPr/>
            </p:nvSpPr>
            <p:spPr>
              <a:xfrm>
                <a:off x="1994760" y="1913760"/>
                <a:ext cx="199800" cy="57600"/>
              </a:xfrm>
              <a:custGeom>
                <a:avLst/>
                <a:gdLst/>
                <a:ahLst/>
                <a:cxnLst/>
                <a:rect l="l" t="t" r="r" b="b"/>
                <a:pathLst>
                  <a:path w="2075" h="588">
                    <a:moveTo>
                      <a:pt x="0" y="492"/>
                    </a:moveTo>
                    <a:cubicBezTo>
                      <a:pt x="721" y="588"/>
                      <a:pt x="1474" y="410"/>
                      <a:pt x="2074" y="1"/>
                    </a:cubicBezTo>
                  </a:path>
                </a:pathLst>
              </a:custGeom>
              <a:noFill/>
              <a:ln w="1750">
                <a:solidFill>
                  <a:schemeClr val="dk1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12" name="CustomShape 30"/>
              <p:cNvSpPr/>
              <p:nvPr/>
            </p:nvSpPr>
            <p:spPr>
              <a:xfrm>
                <a:off x="2351160" y="2028960"/>
                <a:ext cx="102960" cy="19440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201">
                    <a:moveTo>
                      <a:pt x="1073" y="0"/>
                    </a:moveTo>
                    <a:cubicBezTo>
                      <a:pt x="1073" y="0"/>
                      <a:pt x="582" y="200"/>
                      <a:pt x="1" y="90"/>
                    </a:cubicBezTo>
                  </a:path>
                </a:pathLst>
              </a:custGeom>
              <a:noFill/>
              <a:ln w="1750">
                <a:solidFill>
                  <a:schemeClr val="dk1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13" name="CustomShape 31"/>
              <p:cNvSpPr/>
              <p:nvPr/>
            </p:nvSpPr>
            <p:spPr>
              <a:xfrm>
                <a:off x="1730880" y="2051280"/>
                <a:ext cx="766800" cy="281880"/>
              </a:xfrm>
              <a:custGeom>
                <a:avLst/>
                <a:gdLst/>
                <a:ahLst/>
                <a:cxnLst/>
                <a:rect l="l" t="t" r="r" b="b"/>
                <a:pathLst>
                  <a:path w="7956" h="2864">
                    <a:moveTo>
                      <a:pt x="0" y="1101"/>
                    </a:moveTo>
                    <a:cubicBezTo>
                      <a:pt x="0" y="1101"/>
                      <a:pt x="1926" y="1"/>
                      <a:pt x="7955" y="2863"/>
                    </a:cubicBezTo>
                  </a:path>
                </a:pathLst>
              </a:custGeom>
              <a:noFill/>
              <a:ln w="1750">
                <a:solidFill>
                  <a:schemeClr val="lt1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14" name="CustomShape 32"/>
              <p:cNvSpPr/>
              <p:nvPr/>
            </p:nvSpPr>
            <p:spPr>
              <a:xfrm>
                <a:off x="1842120" y="1141920"/>
                <a:ext cx="332280" cy="513360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5214">
                    <a:moveTo>
                      <a:pt x="134" y="1"/>
                    </a:moveTo>
                    <a:lnTo>
                      <a:pt x="1" y="2784"/>
                    </a:lnTo>
                    <a:cubicBezTo>
                      <a:pt x="1" y="2784"/>
                      <a:pt x="589" y="5213"/>
                      <a:pt x="1704" y="5213"/>
                    </a:cubicBezTo>
                    <a:cubicBezTo>
                      <a:pt x="1704" y="5213"/>
                      <a:pt x="1705" y="5213"/>
                      <a:pt x="1706" y="5213"/>
                    </a:cubicBezTo>
                    <a:cubicBezTo>
                      <a:pt x="3448" y="5207"/>
                      <a:pt x="2591" y="3280"/>
                      <a:pt x="2591" y="3280"/>
                    </a:cubicBezTo>
                    <a:lnTo>
                      <a:pt x="2146" y="382"/>
                    </a:lnTo>
                    <a:lnTo>
                      <a:pt x="134" y="1"/>
                    </a:lnTo>
                    <a:close/>
                  </a:path>
                </a:pathLst>
              </a:custGeom>
              <a:solidFill>
                <a:srgbClr val="FF9785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15" name="CustomShape 33"/>
              <p:cNvSpPr/>
              <p:nvPr/>
            </p:nvSpPr>
            <p:spPr>
              <a:xfrm>
                <a:off x="1899000" y="1179720"/>
                <a:ext cx="176040" cy="174960"/>
              </a:xfrm>
              <a:custGeom>
                <a:avLst/>
                <a:gdLst/>
                <a:ahLst/>
                <a:cxnLst/>
                <a:rect l="l" t="t" r="r" b="b"/>
                <a:pathLst>
                  <a:path w="1829" h="1779">
                    <a:moveTo>
                      <a:pt x="1560" y="1"/>
                    </a:moveTo>
                    <a:lnTo>
                      <a:pt x="0" y="84"/>
                    </a:lnTo>
                    <a:cubicBezTo>
                      <a:pt x="0" y="84"/>
                      <a:pt x="117" y="1778"/>
                      <a:pt x="1545" y="1778"/>
                    </a:cubicBezTo>
                    <a:cubicBezTo>
                      <a:pt x="1634" y="1778"/>
                      <a:pt x="1729" y="1772"/>
                      <a:pt x="1828" y="1758"/>
                    </a:cubicBezTo>
                    <a:lnTo>
                      <a:pt x="1560" y="1"/>
                    </a:lnTo>
                    <a:close/>
                  </a:path>
                </a:pathLst>
              </a:custGeom>
              <a:solidFill>
                <a:srgbClr val="332C3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16" name="CustomShape 34"/>
              <p:cNvSpPr/>
              <p:nvPr/>
            </p:nvSpPr>
            <p:spPr>
              <a:xfrm>
                <a:off x="1822680" y="849960"/>
                <a:ext cx="346680" cy="445680"/>
              </a:xfrm>
              <a:custGeom>
                <a:avLst/>
                <a:gdLst/>
                <a:ahLst/>
                <a:cxnLst/>
                <a:rect l="l" t="t" r="r" b="b"/>
                <a:pathLst>
                  <a:path w="3599" h="4529">
                    <a:moveTo>
                      <a:pt x="1858" y="1"/>
                    </a:moveTo>
                    <a:cubicBezTo>
                      <a:pt x="1355" y="1"/>
                      <a:pt x="876" y="192"/>
                      <a:pt x="687" y="437"/>
                    </a:cubicBezTo>
                    <a:cubicBezTo>
                      <a:pt x="100" y="1199"/>
                      <a:pt x="0" y="2495"/>
                      <a:pt x="392" y="3356"/>
                    </a:cubicBezTo>
                    <a:cubicBezTo>
                      <a:pt x="692" y="4017"/>
                      <a:pt x="1489" y="4528"/>
                      <a:pt x="2241" y="4528"/>
                    </a:cubicBezTo>
                    <a:cubicBezTo>
                      <a:pt x="2473" y="4528"/>
                      <a:pt x="2701" y="4480"/>
                      <a:pt x="2909" y="4372"/>
                    </a:cubicBezTo>
                    <a:cubicBezTo>
                      <a:pt x="3442" y="4096"/>
                      <a:pt x="3598" y="3592"/>
                      <a:pt x="3570" y="2875"/>
                    </a:cubicBezTo>
                    <a:cubicBezTo>
                      <a:pt x="3564" y="2701"/>
                      <a:pt x="3548" y="2516"/>
                      <a:pt x="3521" y="2317"/>
                    </a:cubicBezTo>
                    <a:cubicBezTo>
                      <a:pt x="3483" y="1988"/>
                      <a:pt x="3420" y="1623"/>
                      <a:pt x="3348" y="1226"/>
                    </a:cubicBezTo>
                    <a:cubicBezTo>
                      <a:pt x="3183" y="313"/>
                      <a:pt x="2501" y="1"/>
                      <a:pt x="1858" y="1"/>
                    </a:cubicBezTo>
                    <a:close/>
                  </a:path>
                </a:pathLst>
              </a:custGeom>
              <a:solidFill>
                <a:srgbClr val="FF9785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17" name="CustomShape 35"/>
              <p:cNvSpPr/>
              <p:nvPr/>
            </p:nvSpPr>
            <p:spPr>
              <a:xfrm>
                <a:off x="1776960" y="820080"/>
                <a:ext cx="466560" cy="259200"/>
              </a:xfrm>
              <a:custGeom>
                <a:avLst/>
                <a:gdLst/>
                <a:ahLst/>
                <a:cxnLst/>
                <a:rect l="l" t="t" r="r" b="b"/>
                <a:pathLst>
                  <a:path w="4842" h="2634">
                    <a:moveTo>
                      <a:pt x="1842" y="0"/>
                    </a:moveTo>
                    <a:cubicBezTo>
                      <a:pt x="928" y="0"/>
                      <a:pt x="0" y="424"/>
                      <a:pt x="308" y="2467"/>
                    </a:cubicBezTo>
                    <a:cubicBezTo>
                      <a:pt x="308" y="2469"/>
                      <a:pt x="485" y="2633"/>
                      <a:pt x="733" y="2633"/>
                    </a:cubicBezTo>
                    <a:cubicBezTo>
                      <a:pt x="1060" y="2633"/>
                      <a:pt x="1510" y="2345"/>
                      <a:pt x="1835" y="1009"/>
                    </a:cubicBezTo>
                    <a:cubicBezTo>
                      <a:pt x="1835" y="1009"/>
                      <a:pt x="2974" y="2040"/>
                      <a:pt x="4304" y="2040"/>
                    </a:cubicBezTo>
                    <a:cubicBezTo>
                      <a:pt x="4394" y="2040"/>
                      <a:pt x="4484" y="2036"/>
                      <a:pt x="4576" y="2026"/>
                    </a:cubicBezTo>
                    <a:cubicBezTo>
                      <a:pt x="4576" y="2026"/>
                      <a:pt x="4841" y="546"/>
                      <a:pt x="2892" y="135"/>
                    </a:cubicBezTo>
                    <a:cubicBezTo>
                      <a:pt x="2605" y="75"/>
                      <a:pt x="2225" y="0"/>
                      <a:pt x="18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18" name="CustomShape 36"/>
              <p:cNvSpPr/>
              <p:nvPr/>
            </p:nvSpPr>
            <p:spPr>
              <a:xfrm>
                <a:off x="1914840" y="1105920"/>
                <a:ext cx="78120" cy="55080"/>
              </a:xfrm>
              <a:custGeom>
                <a:avLst/>
                <a:gdLst/>
                <a:ahLst/>
                <a:cxnLst/>
                <a:rect l="l" t="t" r="r" b="b"/>
                <a:pathLst>
                  <a:path w="815" h="561">
                    <a:moveTo>
                      <a:pt x="408" y="1"/>
                    </a:moveTo>
                    <a:cubicBezTo>
                      <a:pt x="402" y="1"/>
                      <a:pt x="395" y="1"/>
                      <a:pt x="389" y="1"/>
                    </a:cubicBezTo>
                    <a:cubicBezTo>
                      <a:pt x="169" y="6"/>
                      <a:pt x="0" y="138"/>
                      <a:pt x="12" y="293"/>
                    </a:cubicBezTo>
                    <a:cubicBezTo>
                      <a:pt x="22" y="443"/>
                      <a:pt x="197" y="561"/>
                      <a:pt x="408" y="561"/>
                    </a:cubicBezTo>
                    <a:cubicBezTo>
                      <a:pt x="414" y="561"/>
                      <a:pt x="421" y="560"/>
                      <a:pt x="427" y="560"/>
                    </a:cubicBezTo>
                    <a:cubicBezTo>
                      <a:pt x="645" y="553"/>
                      <a:pt x="814" y="421"/>
                      <a:pt x="804" y="268"/>
                    </a:cubicBezTo>
                    <a:cubicBezTo>
                      <a:pt x="792" y="117"/>
                      <a:pt x="618" y="1"/>
                      <a:pt x="408" y="1"/>
                    </a:cubicBezTo>
                    <a:close/>
                  </a:path>
                </a:pathLst>
              </a:custGeom>
              <a:solidFill>
                <a:srgbClr val="FF755C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19" name="CustomShape 37"/>
              <p:cNvSpPr/>
              <p:nvPr/>
            </p:nvSpPr>
            <p:spPr>
              <a:xfrm>
                <a:off x="2127960" y="1078200"/>
                <a:ext cx="38520" cy="5472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558">
                    <a:moveTo>
                      <a:pt x="353" y="0"/>
                    </a:moveTo>
                    <a:cubicBezTo>
                      <a:pt x="150" y="19"/>
                      <a:pt x="0" y="145"/>
                      <a:pt x="9" y="291"/>
                    </a:cubicBezTo>
                    <a:cubicBezTo>
                      <a:pt x="19" y="442"/>
                      <a:pt x="193" y="558"/>
                      <a:pt x="402" y="558"/>
                    </a:cubicBezTo>
                    <a:cubicBezTo>
                      <a:pt x="396" y="386"/>
                      <a:pt x="380" y="199"/>
                      <a:pt x="353" y="0"/>
                    </a:cubicBezTo>
                    <a:close/>
                  </a:path>
                </a:pathLst>
              </a:custGeom>
              <a:solidFill>
                <a:srgbClr val="FF755C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20" name="CustomShape 38"/>
              <p:cNvSpPr/>
              <p:nvPr/>
            </p:nvSpPr>
            <p:spPr>
              <a:xfrm>
                <a:off x="1986120" y="1044000"/>
                <a:ext cx="21240" cy="27000"/>
              </a:xfrm>
              <a:custGeom>
                <a:avLst/>
                <a:gdLst/>
                <a:ahLst/>
                <a:cxnLst/>
                <a:rect l="l" t="t" r="r" b="b"/>
                <a:pathLst>
                  <a:path w="225" h="276">
                    <a:moveTo>
                      <a:pt x="106" y="0"/>
                    </a:moveTo>
                    <a:cubicBezTo>
                      <a:pt x="102" y="0"/>
                      <a:pt x="99" y="0"/>
                      <a:pt x="96" y="1"/>
                    </a:cubicBezTo>
                    <a:cubicBezTo>
                      <a:pt x="38" y="8"/>
                      <a:pt x="1" y="75"/>
                      <a:pt x="10" y="150"/>
                    </a:cubicBezTo>
                    <a:cubicBezTo>
                      <a:pt x="18" y="223"/>
                      <a:pt x="67" y="276"/>
                      <a:pt x="119" y="276"/>
                    </a:cubicBezTo>
                    <a:cubicBezTo>
                      <a:pt x="123" y="276"/>
                      <a:pt x="126" y="275"/>
                      <a:pt x="130" y="275"/>
                    </a:cubicBezTo>
                    <a:cubicBezTo>
                      <a:pt x="187" y="268"/>
                      <a:pt x="224" y="201"/>
                      <a:pt x="216" y="125"/>
                    </a:cubicBezTo>
                    <a:cubicBezTo>
                      <a:pt x="207" y="53"/>
                      <a:pt x="158" y="0"/>
                      <a:pt x="1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21" name="CustomShape 39"/>
              <p:cNvSpPr/>
              <p:nvPr/>
            </p:nvSpPr>
            <p:spPr>
              <a:xfrm>
                <a:off x="2102040" y="1033920"/>
                <a:ext cx="21600" cy="270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277">
                    <a:moveTo>
                      <a:pt x="106" y="0"/>
                    </a:moveTo>
                    <a:cubicBezTo>
                      <a:pt x="102" y="0"/>
                      <a:pt x="99" y="0"/>
                      <a:pt x="95" y="1"/>
                    </a:cubicBezTo>
                    <a:cubicBezTo>
                      <a:pt x="37" y="10"/>
                      <a:pt x="0" y="77"/>
                      <a:pt x="11" y="152"/>
                    </a:cubicBezTo>
                    <a:cubicBezTo>
                      <a:pt x="19" y="222"/>
                      <a:pt x="66" y="276"/>
                      <a:pt x="119" y="276"/>
                    </a:cubicBezTo>
                    <a:cubicBezTo>
                      <a:pt x="123" y="276"/>
                      <a:pt x="127" y="276"/>
                      <a:pt x="131" y="275"/>
                    </a:cubicBezTo>
                    <a:cubicBezTo>
                      <a:pt x="189" y="269"/>
                      <a:pt x="226" y="201"/>
                      <a:pt x="215" y="125"/>
                    </a:cubicBezTo>
                    <a:cubicBezTo>
                      <a:pt x="207" y="54"/>
                      <a:pt x="159" y="0"/>
                      <a:pt x="1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22" name="CustomShape 40"/>
              <p:cNvSpPr/>
              <p:nvPr/>
            </p:nvSpPr>
            <p:spPr>
              <a:xfrm>
                <a:off x="1962720" y="995040"/>
                <a:ext cx="41400" cy="4644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76">
                    <a:moveTo>
                      <a:pt x="433" y="303"/>
                    </a:moveTo>
                    <a:cubicBezTo>
                      <a:pt x="156" y="0"/>
                      <a:pt x="0" y="476"/>
                      <a:pt x="53" y="369"/>
                    </a:cubicBezTo>
                  </a:path>
                </a:pathLst>
              </a:custGeom>
              <a:noFill/>
              <a:ln w="9525" cap="rnd">
                <a:solidFill>
                  <a:schemeClr val="dk1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23" name="CustomShape 41"/>
              <p:cNvSpPr/>
              <p:nvPr/>
            </p:nvSpPr>
            <p:spPr>
              <a:xfrm>
                <a:off x="2080800" y="975960"/>
                <a:ext cx="41400" cy="4680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77">
                    <a:moveTo>
                      <a:pt x="433" y="303"/>
                    </a:moveTo>
                    <a:cubicBezTo>
                      <a:pt x="156" y="1"/>
                      <a:pt x="0" y="477"/>
                      <a:pt x="53" y="370"/>
                    </a:cubicBezTo>
                  </a:path>
                </a:pathLst>
              </a:custGeom>
              <a:noFill/>
              <a:ln w="9525" cap="rnd">
                <a:solidFill>
                  <a:schemeClr val="dk1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24" name="CustomShape 42"/>
              <p:cNvSpPr/>
              <p:nvPr/>
            </p:nvSpPr>
            <p:spPr>
              <a:xfrm>
                <a:off x="1744200" y="1053720"/>
                <a:ext cx="168840" cy="131040"/>
              </a:xfrm>
              <a:custGeom>
                <a:avLst/>
                <a:gdLst/>
                <a:ahLst/>
                <a:cxnLst/>
                <a:rect l="l" t="t" r="r" b="b"/>
                <a:pathLst>
                  <a:path w="1753" h="1335">
                    <a:moveTo>
                      <a:pt x="410" y="1"/>
                    </a:moveTo>
                    <a:cubicBezTo>
                      <a:pt x="163" y="1"/>
                      <a:pt x="1" y="138"/>
                      <a:pt x="16" y="529"/>
                    </a:cubicBezTo>
                    <a:cubicBezTo>
                      <a:pt x="35" y="1032"/>
                      <a:pt x="424" y="1334"/>
                      <a:pt x="828" y="1334"/>
                    </a:cubicBezTo>
                    <a:cubicBezTo>
                      <a:pt x="973" y="1334"/>
                      <a:pt x="1120" y="1295"/>
                      <a:pt x="1252" y="1212"/>
                    </a:cubicBezTo>
                    <a:cubicBezTo>
                      <a:pt x="1752" y="896"/>
                      <a:pt x="1478" y="363"/>
                      <a:pt x="1069" y="183"/>
                    </a:cubicBezTo>
                    <a:cubicBezTo>
                      <a:pt x="828" y="78"/>
                      <a:pt x="595" y="1"/>
                      <a:pt x="410" y="1"/>
                    </a:cubicBezTo>
                    <a:close/>
                  </a:path>
                </a:pathLst>
              </a:custGeom>
              <a:solidFill>
                <a:srgbClr val="FF9785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25" name="CustomShape 43"/>
              <p:cNvSpPr/>
              <p:nvPr/>
            </p:nvSpPr>
            <p:spPr>
              <a:xfrm>
                <a:off x="1781280" y="1086480"/>
                <a:ext cx="56880" cy="61920"/>
              </a:xfrm>
              <a:custGeom>
                <a:avLst/>
                <a:gdLst/>
                <a:ahLst/>
                <a:cxnLst/>
                <a:rect l="l" t="t" r="r" b="b"/>
                <a:pathLst>
                  <a:path w="595" h="631">
                    <a:moveTo>
                      <a:pt x="0" y="43"/>
                    </a:moveTo>
                    <a:cubicBezTo>
                      <a:pt x="0" y="43"/>
                      <a:pt x="595" y="0"/>
                      <a:pt x="512" y="630"/>
                    </a:cubicBezTo>
                  </a:path>
                </a:pathLst>
              </a:custGeom>
              <a:noFill/>
              <a:ln w="1750" cap="rnd">
                <a:solidFill>
                  <a:schemeClr val="dk1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26" name="CustomShape 44"/>
              <p:cNvSpPr/>
              <p:nvPr/>
            </p:nvSpPr>
            <p:spPr>
              <a:xfrm>
                <a:off x="1803240" y="1112760"/>
                <a:ext cx="22320" cy="14760"/>
              </a:xfrm>
              <a:custGeom>
                <a:avLst/>
                <a:gdLst/>
                <a:ahLst/>
                <a:cxnLst/>
                <a:rect l="l" t="t" r="r" b="b"/>
                <a:pathLst>
                  <a:path w="236" h="154">
                    <a:moveTo>
                      <a:pt x="236" y="0"/>
                    </a:moveTo>
                    <a:lnTo>
                      <a:pt x="0" y="153"/>
                    </a:lnTo>
                  </a:path>
                </a:pathLst>
              </a:custGeom>
              <a:noFill/>
              <a:ln w="1750" cap="rnd">
                <a:solidFill>
                  <a:schemeClr val="dk1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27" name="CustomShape 45"/>
              <p:cNvSpPr/>
              <p:nvPr/>
            </p:nvSpPr>
            <p:spPr>
              <a:xfrm>
                <a:off x="2057760" y="1051560"/>
                <a:ext cx="34920" cy="7488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63">
                    <a:moveTo>
                      <a:pt x="94" y="762"/>
                    </a:moveTo>
                    <a:cubicBezTo>
                      <a:pt x="165" y="761"/>
                      <a:pt x="349" y="681"/>
                      <a:pt x="358" y="541"/>
                    </a:cubicBezTo>
                    <a:cubicBezTo>
                      <a:pt x="365" y="409"/>
                      <a:pt x="134" y="549"/>
                      <a:pt x="67" y="356"/>
                    </a:cubicBezTo>
                    <a:lnTo>
                      <a:pt x="0" y="0"/>
                    </a:lnTo>
                  </a:path>
                </a:pathLst>
              </a:custGeom>
              <a:noFill/>
              <a:ln w="9525" cap="rnd">
                <a:solidFill>
                  <a:schemeClr val="dk1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28" name="CustomShape 46"/>
              <p:cNvSpPr/>
              <p:nvPr/>
            </p:nvSpPr>
            <p:spPr>
              <a:xfrm>
                <a:off x="2000520" y="1169280"/>
                <a:ext cx="104040" cy="54360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556">
                    <a:moveTo>
                      <a:pt x="1082" y="0"/>
                    </a:moveTo>
                    <a:lnTo>
                      <a:pt x="1082" y="0"/>
                    </a:lnTo>
                    <a:cubicBezTo>
                      <a:pt x="778" y="56"/>
                      <a:pt x="535" y="71"/>
                      <a:pt x="356" y="71"/>
                    </a:cubicBezTo>
                    <a:cubicBezTo>
                      <a:pt x="123" y="71"/>
                      <a:pt x="1" y="45"/>
                      <a:pt x="1" y="45"/>
                    </a:cubicBezTo>
                    <a:lnTo>
                      <a:pt x="1" y="45"/>
                    </a:lnTo>
                    <a:cubicBezTo>
                      <a:pt x="1" y="45"/>
                      <a:pt x="22" y="526"/>
                      <a:pt x="463" y="555"/>
                    </a:cubicBezTo>
                    <a:cubicBezTo>
                      <a:pt x="477" y="555"/>
                      <a:pt x="490" y="556"/>
                      <a:pt x="503" y="556"/>
                    </a:cubicBezTo>
                    <a:cubicBezTo>
                      <a:pt x="985" y="556"/>
                      <a:pt x="1082" y="0"/>
                      <a:pt x="10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429" name="Group 47"/>
            <p:cNvGrpSpPr/>
            <p:nvPr/>
          </p:nvGrpSpPr>
          <p:grpSpPr>
            <a:xfrm>
              <a:off x="1342800" y="58320"/>
              <a:ext cx="3700080" cy="6284880"/>
              <a:chOff x="1342800" y="58320"/>
              <a:chExt cx="3700080" cy="6284880"/>
            </a:xfrm>
          </p:grpSpPr>
          <p:sp>
            <p:nvSpPr>
              <p:cNvPr id="1430" name="CustomShape 48"/>
              <p:cNvSpPr/>
              <p:nvPr/>
            </p:nvSpPr>
            <p:spPr>
              <a:xfrm>
                <a:off x="3977640" y="126720"/>
                <a:ext cx="906840" cy="1465560"/>
              </a:xfrm>
              <a:custGeom>
                <a:avLst/>
                <a:gdLst/>
                <a:ahLst/>
                <a:cxnLst/>
                <a:rect l="l" t="t" r="r" b="b"/>
                <a:pathLst>
                  <a:path w="8580" h="13866">
                    <a:moveTo>
                      <a:pt x="1" y="13866"/>
                    </a:moveTo>
                    <a:lnTo>
                      <a:pt x="8580" y="0"/>
                    </a:lnTo>
                  </a:path>
                </a:pathLst>
              </a:custGeom>
              <a:noFill/>
              <a:ln w="6600">
                <a:solidFill>
                  <a:schemeClr val="dk1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31" name="CustomShape 49"/>
              <p:cNvSpPr/>
              <p:nvPr/>
            </p:nvSpPr>
            <p:spPr>
              <a:xfrm>
                <a:off x="3977640" y="1029600"/>
                <a:ext cx="348480" cy="562680"/>
              </a:xfrm>
              <a:custGeom>
                <a:avLst/>
                <a:gdLst/>
                <a:ahLst/>
                <a:cxnLst/>
                <a:rect l="l" t="t" r="r" b="b"/>
                <a:pathLst>
                  <a:path w="3298" h="5326">
                    <a:moveTo>
                      <a:pt x="1" y="5326"/>
                    </a:moveTo>
                    <a:lnTo>
                      <a:pt x="3298" y="1"/>
                    </a:lnTo>
                  </a:path>
                </a:pathLst>
              </a:custGeom>
              <a:solidFill>
                <a:schemeClr val="accent3"/>
              </a:solidFill>
              <a:ln w="13225">
                <a:solidFill>
                  <a:schemeClr val="accent3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32" name="CustomShape 50"/>
              <p:cNvSpPr/>
              <p:nvPr/>
            </p:nvSpPr>
            <p:spPr>
              <a:xfrm>
                <a:off x="4481280" y="58320"/>
                <a:ext cx="561600" cy="369000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3495">
                    <a:moveTo>
                      <a:pt x="4817" y="1"/>
                    </a:moveTo>
                    <a:lnTo>
                      <a:pt x="0" y="976"/>
                    </a:lnTo>
                    <a:lnTo>
                      <a:pt x="512" y="3495"/>
                    </a:lnTo>
                    <a:lnTo>
                      <a:pt x="5314" y="2454"/>
                    </a:lnTo>
                    <a:lnTo>
                      <a:pt x="4817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33" name="CustomShape 51"/>
              <p:cNvSpPr/>
              <p:nvPr/>
            </p:nvSpPr>
            <p:spPr>
              <a:xfrm>
                <a:off x="3509280" y="1430640"/>
                <a:ext cx="751680" cy="932040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8817">
                    <a:moveTo>
                      <a:pt x="5823" y="0"/>
                    </a:moveTo>
                    <a:cubicBezTo>
                      <a:pt x="5823" y="0"/>
                      <a:pt x="2479" y="4974"/>
                      <a:pt x="1394" y="5626"/>
                    </a:cubicBezTo>
                    <a:cubicBezTo>
                      <a:pt x="418" y="6213"/>
                      <a:pt x="0" y="8434"/>
                      <a:pt x="1392" y="8787"/>
                    </a:cubicBezTo>
                    <a:cubicBezTo>
                      <a:pt x="1472" y="8807"/>
                      <a:pt x="1553" y="8817"/>
                      <a:pt x="1634" y="8817"/>
                    </a:cubicBezTo>
                    <a:cubicBezTo>
                      <a:pt x="4014" y="8817"/>
                      <a:pt x="7113" y="526"/>
                      <a:pt x="7113" y="526"/>
                    </a:cubicBezTo>
                    <a:lnTo>
                      <a:pt x="5823" y="0"/>
                    </a:lnTo>
                    <a:close/>
                  </a:path>
                </a:pathLst>
              </a:custGeom>
              <a:solidFill>
                <a:srgbClr val="783F04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34" name="CustomShape 52"/>
              <p:cNvSpPr/>
              <p:nvPr/>
            </p:nvSpPr>
            <p:spPr>
              <a:xfrm>
                <a:off x="4069440" y="1163160"/>
                <a:ext cx="245880" cy="324720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3073">
                    <a:moveTo>
                      <a:pt x="426" y="1"/>
                    </a:moveTo>
                    <a:cubicBezTo>
                      <a:pt x="404" y="1"/>
                      <a:pt x="385" y="3"/>
                      <a:pt x="369" y="8"/>
                    </a:cubicBezTo>
                    <a:cubicBezTo>
                      <a:pt x="1" y="113"/>
                      <a:pt x="578" y="794"/>
                      <a:pt x="578" y="794"/>
                    </a:cubicBezTo>
                    <a:cubicBezTo>
                      <a:pt x="578" y="794"/>
                      <a:pt x="306" y="846"/>
                      <a:pt x="246" y="1029"/>
                    </a:cubicBezTo>
                    <a:cubicBezTo>
                      <a:pt x="185" y="1213"/>
                      <a:pt x="420" y="1370"/>
                      <a:pt x="420" y="1370"/>
                    </a:cubicBezTo>
                    <a:cubicBezTo>
                      <a:pt x="420" y="1370"/>
                      <a:pt x="79" y="1445"/>
                      <a:pt x="106" y="1539"/>
                    </a:cubicBezTo>
                    <a:cubicBezTo>
                      <a:pt x="133" y="1631"/>
                      <a:pt x="447" y="1790"/>
                      <a:pt x="447" y="1790"/>
                    </a:cubicBezTo>
                    <a:cubicBezTo>
                      <a:pt x="447" y="1790"/>
                      <a:pt x="326" y="2306"/>
                      <a:pt x="526" y="2549"/>
                    </a:cubicBezTo>
                    <a:lnTo>
                      <a:pt x="1815" y="3072"/>
                    </a:lnTo>
                    <a:cubicBezTo>
                      <a:pt x="1815" y="3072"/>
                      <a:pt x="2330" y="1787"/>
                      <a:pt x="2330" y="1394"/>
                    </a:cubicBezTo>
                    <a:cubicBezTo>
                      <a:pt x="2330" y="1021"/>
                      <a:pt x="876" y="1"/>
                      <a:pt x="426" y="1"/>
                    </a:cubicBezTo>
                    <a:close/>
                  </a:path>
                </a:pathLst>
              </a:custGeom>
              <a:solidFill>
                <a:srgbClr val="783F04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35" name="CustomShape 53"/>
              <p:cNvSpPr/>
              <p:nvPr/>
            </p:nvSpPr>
            <p:spPr>
              <a:xfrm>
                <a:off x="4233960" y="1132920"/>
                <a:ext cx="79920" cy="135360"/>
              </a:xfrm>
              <a:custGeom>
                <a:avLst/>
                <a:gdLst/>
                <a:ahLst/>
                <a:cxnLst/>
                <a:rect l="l" t="t" r="r" b="b"/>
                <a:pathLst>
                  <a:path w="758" h="1284">
                    <a:moveTo>
                      <a:pt x="721" y="0"/>
                    </a:moveTo>
                    <a:cubicBezTo>
                      <a:pt x="590" y="0"/>
                      <a:pt x="23" y="572"/>
                      <a:pt x="0" y="988"/>
                    </a:cubicBezTo>
                    <a:lnTo>
                      <a:pt x="408" y="1283"/>
                    </a:lnTo>
                    <a:cubicBezTo>
                      <a:pt x="408" y="1283"/>
                      <a:pt x="621" y="419"/>
                      <a:pt x="737" y="84"/>
                    </a:cubicBezTo>
                    <a:cubicBezTo>
                      <a:pt x="757" y="26"/>
                      <a:pt x="749" y="0"/>
                      <a:pt x="721" y="0"/>
                    </a:cubicBezTo>
                    <a:close/>
                  </a:path>
                </a:pathLst>
              </a:custGeom>
              <a:solidFill>
                <a:srgbClr val="783F04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36" name="CustomShape 54"/>
              <p:cNvSpPr/>
              <p:nvPr/>
            </p:nvSpPr>
            <p:spPr>
              <a:xfrm>
                <a:off x="2358720" y="705600"/>
                <a:ext cx="850680" cy="664200"/>
              </a:xfrm>
              <a:custGeom>
                <a:avLst/>
                <a:gdLst/>
                <a:ahLst/>
                <a:cxnLst/>
                <a:rect l="l" t="t" r="r" b="b"/>
                <a:pathLst>
                  <a:path w="8048" h="6285">
                    <a:moveTo>
                      <a:pt x="3305" y="0"/>
                    </a:moveTo>
                    <a:cubicBezTo>
                      <a:pt x="3290" y="0"/>
                      <a:pt x="3276" y="1"/>
                      <a:pt x="3261" y="1"/>
                    </a:cubicBezTo>
                    <a:cubicBezTo>
                      <a:pt x="2407" y="16"/>
                      <a:pt x="1615" y="2007"/>
                      <a:pt x="1249" y="3139"/>
                    </a:cubicBezTo>
                    <a:cubicBezTo>
                      <a:pt x="883" y="4270"/>
                      <a:pt x="1" y="5109"/>
                      <a:pt x="1" y="5109"/>
                    </a:cubicBezTo>
                    <a:cubicBezTo>
                      <a:pt x="1" y="5109"/>
                      <a:pt x="1920" y="6284"/>
                      <a:pt x="4227" y="6284"/>
                    </a:cubicBezTo>
                    <a:cubicBezTo>
                      <a:pt x="5197" y="6284"/>
                      <a:pt x="6235" y="6076"/>
                      <a:pt x="7228" y="5486"/>
                    </a:cubicBezTo>
                    <a:cubicBezTo>
                      <a:pt x="7120" y="5058"/>
                      <a:pt x="7124" y="4525"/>
                      <a:pt x="7124" y="4525"/>
                    </a:cubicBezTo>
                    <a:lnTo>
                      <a:pt x="7124" y="4525"/>
                    </a:lnTo>
                    <a:cubicBezTo>
                      <a:pt x="7256" y="4765"/>
                      <a:pt x="7475" y="5016"/>
                      <a:pt x="7656" y="5200"/>
                    </a:cubicBezTo>
                    <a:cubicBezTo>
                      <a:pt x="7788" y="5108"/>
                      <a:pt x="7920" y="5004"/>
                      <a:pt x="8048" y="4894"/>
                    </a:cubicBezTo>
                    <a:cubicBezTo>
                      <a:pt x="8048" y="4894"/>
                      <a:pt x="7573" y="4396"/>
                      <a:pt x="7277" y="2899"/>
                    </a:cubicBezTo>
                    <a:cubicBezTo>
                      <a:pt x="6982" y="1403"/>
                      <a:pt x="6498" y="251"/>
                      <a:pt x="5811" y="251"/>
                    </a:cubicBezTo>
                    <a:cubicBezTo>
                      <a:pt x="5120" y="251"/>
                      <a:pt x="4816" y="717"/>
                      <a:pt x="4816" y="717"/>
                    </a:cubicBezTo>
                    <a:cubicBezTo>
                      <a:pt x="4816" y="717"/>
                      <a:pt x="4420" y="0"/>
                      <a:pt x="3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37" name="CustomShape 55"/>
              <p:cNvSpPr/>
              <p:nvPr/>
            </p:nvSpPr>
            <p:spPr>
              <a:xfrm>
                <a:off x="2457720" y="1145520"/>
                <a:ext cx="727920" cy="551520"/>
              </a:xfrm>
              <a:custGeom>
                <a:avLst/>
                <a:gdLst/>
                <a:ahLst/>
                <a:cxnLst/>
                <a:rect l="l" t="t" r="r" b="b"/>
                <a:pathLst>
                  <a:path w="6889" h="5219">
                    <a:moveTo>
                      <a:pt x="2272" y="1"/>
                    </a:moveTo>
                    <a:lnTo>
                      <a:pt x="2145" y="2669"/>
                    </a:lnTo>
                    <a:lnTo>
                      <a:pt x="493" y="3090"/>
                    </a:lnTo>
                    <a:cubicBezTo>
                      <a:pt x="493" y="3090"/>
                      <a:pt x="0" y="5218"/>
                      <a:pt x="2928" y="5218"/>
                    </a:cubicBezTo>
                    <a:cubicBezTo>
                      <a:pt x="3072" y="5218"/>
                      <a:pt x="3224" y="5213"/>
                      <a:pt x="3384" y="5203"/>
                    </a:cubicBezTo>
                    <a:cubicBezTo>
                      <a:pt x="6889" y="4967"/>
                      <a:pt x="6116" y="2964"/>
                      <a:pt x="6115" y="2964"/>
                    </a:cubicBezTo>
                    <a:lnTo>
                      <a:pt x="4543" y="2599"/>
                    </a:lnTo>
                    <a:lnTo>
                      <a:pt x="4201" y="364"/>
                    </a:lnTo>
                    <a:lnTo>
                      <a:pt x="2272" y="1"/>
                    </a:lnTo>
                    <a:close/>
                  </a:path>
                </a:pathLst>
              </a:custGeom>
              <a:solidFill>
                <a:srgbClr val="783F04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38" name="CustomShape 56"/>
              <p:cNvSpPr/>
              <p:nvPr/>
            </p:nvSpPr>
            <p:spPr>
              <a:xfrm>
                <a:off x="2743920" y="1184040"/>
                <a:ext cx="185040" cy="180000"/>
              </a:xfrm>
              <a:custGeom>
                <a:avLst/>
                <a:gdLst/>
                <a:ahLst/>
                <a:cxnLst/>
                <a:rect l="l" t="t" r="r" b="b"/>
                <a:pathLst>
                  <a:path w="1752" h="1705">
                    <a:moveTo>
                      <a:pt x="1494" y="1"/>
                    </a:moveTo>
                    <a:lnTo>
                      <a:pt x="1" y="81"/>
                    </a:lnTo>
                    <a:cubicBezTo>
                      <a:pt x="1" y="81"/>
                      <a:pt x="112" y="1705"/>
                      <a:pt x="1479" y="1705"/>
                    </a:cubicBezTo>
                    <a:cubicBezTo>
                      <a:pt x="1565" y="1705"/>
                      <a:pt x="1656" y="1698"/>
                      <a:pt x="1751" y="1685"/>
                    </a:cubicBezTo>
                    <a:lnTo>
                      <a:pt x="1494" y="1"/>
                    </a:lnTo>
                    <a:close/>
                  </a:path>
                </a:pathLst>
              </a:custGeom>
              <a:solidFill>
                <a:srgbClr val="47130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39" name="CustomShape 57"/>
              <p:cNvSpPr/>
              <p:nvPr/>
            </p:nvSpPr>
            <p:spPr>
              <a:xfrm>
                <a:off x="2663640" y="845280"/>
                <a:ext cx="363960" cy="458640"/>
              </a:xfrm>
              <a:custGeom>
                <a:avLst/>
                <a:gdLst/>
                <a:ahLst/>
                <a:cxnLst/>
                <a:rect l="l" t="t" r="r" b="b"/>
                <a:pathLst>
                  <a:path w="3447" h="4341">
                    <a:moveTo>
                      <a:pt x="1779" y="1"/>
                    </a:moveTo>
                    <a:cubicBezTo>
                      <a:pt x="1297" y="1"/>
                      <a:pt x="838" y="184"/>
                      <a:pt x="657" y="419"/>
                    </a:cubicBezTo>
                    <a:cubicBezTo>
                      <a:pt x="95" y="1150"/>
                      <a:pt x="0" y="2391"/>
                      <a:pt x="375" y="3218"/>
                    </a:cubicBezTo>
                    <a:cubicBezTo>
                      <a:pt x="663" y="3851"/>
                      <a:pt x="1427" y="4341"/>
                      <a:pt x="2147" y="4341"/>
                    </a:cubicBezTo>
                    <a:cubicBezTo>
                      <a:pt x="2370" y="4341"/>
                      <a:pt x="2588" y="4294"/>
                      <a:pt x="2787" y="4191"/>
                    </a:cubicBezTo>
                    <a:cubicBezTo>
                      <a:pt x="3299" y="3925"/>
                      <a:pt x="3447" y="3442"/>
                      <a:pt x="3422" y="2754"/>
                    </a:cubicBezTo>
                    <a:cubicBezTo>
                      <a:pt x="3416" y="2590"/>
                      <a:pt x="3399" y="2412"/>
                      <a:pt x="3376" y="2220"/>
                    </a:cubicBezTo>
                    <a:cubicBezTo>
                      <a:pt x="3339" y="1903"/>
                      <a:pt x="3276" y="1556"/>
                      <a:pt x="3208" y="1174"/>
                    </a:cubicBezTo>
                    <a:cubicBezTo>
                      <a:pt x="3050" y="300"/>
                      <a:pt x="2396" y="1"/>
                      <a:pt x="1779" y="1"/>
                    </a:cubicBezTo>
                    <a:close/>
                  </a:path>
                </a:pathLst>
              </a:custGeom>
              <a:solidFill>
                <a:srgbClr val="783F04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40" name="CustomShape 58"/>
              <p:cNvSpPr/>
              <p:nvPr/>
            </p:nvSpPr>
            <p:spPr>
              <a:xfrm>
                <a:off x="2580840" y="813600"/>
                <a:ext cx="298080" cy="266040"/>
              </a:xfrm>
              <a:custGeom>
                <a:avLst/>
                <a:gdLst/>
                <a:ahLst/>
                <a:cxnLst/>
                <a:rect l="l" t="t" r="r" b="b"/>
                <a:pathLst>
                  <a:path w="2822" h="2521">
                    <a:moveTo>
                      <a:pt x="1942" y="0"/>
                    </a:moveTo>
                    <a:cubicBezTo>
                      <a:pt x="1" y="0"/>
                      <a:pt x="515" y="2519"/>
                      <a:pt x="513" y="2520"/>
                    </a:cubicBezTo>
                    <a:cubicBezTo>
                      <a:pt x="2530" y="2449"/>
                      <a:pt x="2822" y="137"/>
                      <a:pt x="2822" y="137"/>
                    </a:cubicBezTo>
                    <a:cubicBezTo>
                      <a:pt x="2483" y="42"/>
                      <a:pt x="2192" y="0"/>
                      <a:pt x="19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41" name="CustomShape 59"/>
              <p:cNvSpPr/>
              <p:nvPr/>
            </p:nvSpPr>
            <p:spPr>
              <a:xfrm>
                <a:off x="2835000" y="1044360"/>
                <a:ext cx="22320" cy="27720"/>
              </a:xfrm>
              <a:custGeom>
                <a:avLst/>
                <a:gdLst/>
                <a:ahLst/>
                <a:cxnLst/>
                <a:rect l="l" t="t" r="r" b="b"/>
                <a:pathLst>
                  <a:path w="216" h="264">
                    <a:moveTo>
                      <a:pt x="102" y="1"/>
                    </a:moveTo>
                    <a:cubicBezTo>
                      <a:pt x="98" y="1"/>
                      <a:pt x="95" y="1"/>
                      <a:pt x="91" y="1"/>
                    </a:cubicBezTo>
                    <a:cubicBezTo>
                      <a:pt x="38" y="7"/>
                      <a:pt x="1" y="71"/>
                      <a:pt x="10" y="144"/>
                    </a:cubicBezTo>
                    <a:cubicBezTo>
                      <a:pt x="20" y="212"/>
                      <a:pt x="65" y="263"/>
                      <a:pt x="115" y="263"/>
                    </a:cubicBezTo>
                    <a:cubicBezTo>
                      <a:pt x="119" y="263"/>
                      <a:pt x="122" y="263"/>
                      <a:pt x="126" y="262"/>
                    </a:cubicBezTo>
                    <a:cubicBezTo>
                      <a:pt x="179" y="255"/>
                      <a:pt x="216" y="193"/>
                      <a:pt x="207" y="120"/>
                    </a:cubicBezTo>
                    <a:cubicBezTo>
                      <a:pt x="199" y="52"/>
                      <a:pt x="153" y="1"/>
                      <a:pt x="1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42" name="CustomShape 60"/>
              <p:cNvSpPr/>
              <p:nvPr/>
            </p:nvSpPr>
            <p:spPr>
              <a:xfrm>
                <a:off x="2957400" y="1034280"/>
                <a:ext cx="22320" cy="27360"/>
              </a:xfrm>
              <a:custGeom>
                <a:avLst/>
                <a:gdLst/>
                <a:ahLst/>
                <a:cxnLst/>
                <a:rect l="l" t="t" r="r" b="b"/>
                <a:pathLst>
                  <a:path w="214" h="263">
                    <a:moveTo>
                      <a:pt x="99" y="0"/>
                    </a:moveTo>
                    <a:cubicBezTo>
                      <a:pt x="96" y="0"/>
                      <a:pt x="93" y="1"/>
                      <a:pt x="89" y="1"/>
                    </a:cubicBezTo>
                    <a:cubicBezTo>
                      <a:pt x="36" y="8"/>
                      <a:pt x="0" y="72"/>
                      <a:pt x="8" y="143"/>
                    </a:cubicBezTo>
                    <a:cubicBezTo>
                      <a:pt x="16" y="211"/>
                      <a:pt x="62" y="263"/>
                      <a:pt x="113" y="263"/>
                    </a:cubicBezTo>
                    <a:cubicBezTo>
                      <a:pt x="117" y="263"/>
                      <a:pt x="120" y="262"/>
                      <a:pt x="123" y="262"/>
                    </a:cubicBezTo>
                    <a:cubicBezTo>
                      <a:pt x="177" y="255"/>
                      <a:pt x="214" y="192"/>
                      <a:pt x="205" y="120"/>
                    </a:cubicBezTo>
                    <a:cubicBezTo>
                      <a:pt x="195" y="52"/>
                      <a:pt x="149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43" name="CustomShape 61"/>
              <p:cNvSpPr/>
              <p:nvPr/>
            </p:nvSpPr>
            <p:spPr>
              <a:xfrm>
                <a:off x="2810880" y="994320"/>
                <a:ext cx="43560" cy="47880"/>
              </a:xfrm>
              <a:custGeom>
                <a:avLst/>
                <a:gdLst/>
                <a:ahLst/>
                <a:cxnLst/>
                <a:rect l="l" t="t" r="r" b="b"/>
                <a:pathLst>
                  <a:path w="416" h="456">
                    <a:moveTo>
                      <a:pt x="415" y="290"/>
                    </a:moveTo>
                    <a:cubicBezTo>
                      <a:pt x="150" y="1"/>
                      <a:pt x="0" y="456"/>
                      <a:pt x="52" y="352"/>
                    </a:cubicBezTo>
                  </a:path>
                </a:pathLst>
              </a:custGeom>
              <a:noFill/>
              <a:ln w="9525" cap="rnd">
                <a:solidFill>
                  <a:schemeClr val="dk1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44" name="CustomShape 62"/>
              <p:cNvSpPr/>
              <p:nvPr/>
            </p:nvSpPr>
            <p:spPr>
              <a:xfrm>
                <a:off x="2934720" y="974160"/>
                <a:ext cx="43560" cy="47880"/>
              </a:xfrm>
              <a:custGeom>
                <a:avLst/>
                <a:gdLst/>
                <a:ahLst/>
                <a:cxnLst/>
                <a:rect l="l" t="t" r="r" b="b"/>
                <a:pathLst>
                  <a:path w="416" h="457">
                    <a:moveTo>
                      <a:pt x="415" y="289"/>
                    </a:moveTo>
                    <a:cubicBezTo>
                      <a:pt x="150" y="0"/>
                      <a:pt x="0" y="457"/>
                      <a:pt x="52" y="353"/>
                    </a:cubicBezTo>
                  </a:path>
                </a:pathLst>
              </a:custGeom>
              <a:noFill/>
              <a:ln w="9525" cap="rnd">
                <a:solidFill>
                  <a:schemeClr val="dk1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45" name="CustomShape 63"/>
              <p:cNvSpPr/>
              <p:nvPr/>
            </p:nvSpPr>
            <p:spPr>
              <a:xfrm>
                <a:off x="2581560" y="1054800"/>
                <a:ext cx="177120" cy="134640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278">
                    <a:moveTo>
                      <a:pt x="392" y="0"/>
                    </a:moveTo>
                    <a:cubicBezTo>
                      <a:pt x="156" y="0"/>
                      <a:pt x="0" y="132"/>
                      <a:pt x="15" y="505"/>
                    </a:cubicBezTo>
                    <a:cubicBezTo>
                      <a:pt x="34" y="987"/>
                      <a:pt x="408" y="1278"/>
                      <a:pt x="794" y="1278"/>
                    </a:cubicBezTo>
                    <a:cubicBezTo>
                      <a:pt x="932" y="1278"/>
                      <a:pt x="1073" y="1240"/>
                      <a:pt x="1199" y="1160"/>
                    </a:cubicBezTo>
                    <a:cubicBezTo>
                      <a:pt x="1680" y="859"/>
                      <a:pt x="1414" y="345"/>
                      <a:pt x="1023" y="176"/>
                    </a:cubicBezTo>
                    <a:cubicBezTo>
                      <a:pt x="792" y="75"/>
                      <a:pt x="570" y="0"/>
                      <a:pt x="392" y="0"/>
                    </a:cubicBezTo>
                    <a:close/>
                  </a:path>
                </a:pathLst>
              </a:custGeom>
              <a:solidFill>
                <a:srgbClr val="783F04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46" name="CustomShape 64"/>
              <p:cNvSpPr/>
              <p:nvPr/>
            </p:nvSpPr>
            <p:spPr>
              <a:xfrm>
                <a:off x="2620080" y="1088280"/>
                <a:ext cx="60120" cy="6336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04">
                    <a:moveTo>
                      <a:pt x="1" y="40"/>
                    </a:moveTo>
                    <a:cubicBezTo>
                      <a:pt x="1" y="40"/>
                      <a:pt x="571" y="0"/>
                      <a:pt x="491" y="603"/>
                    </a:cubicBezTo>
                  </a:path>
                </a:pathLst>
              </a:custGeom>
              <a:noFill/>
              <a:ln w="1675" cap="rnd">
                <a:solidFill>
                  <a:schemeClr val="dk1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47" name="CustomShape 65"/>
              <p:cNvSpPr/>
              <p:nvPr/>
            </p:nvSpPr>
            <p:spPr>
              <a:xfrm>
                <a:off x="2643120" y="1115280"/>
                <a:ext cx="23760" cy="1512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46">
                    <a:moveTo>
                      <a:pt x="226" y="0"/>
                    </a:moveTo>
                    <a:lnTo>
                      <a:pt x="1" y="145"/>
                    </a:lnTo>
                  </a:path>
                </a:pathLst>
              </a:custGeom>
              <a:noFill/>
              <a:ln w="1675" cap="rnd">
                <a:solidFill>
                  <a:schemeClr val="dk1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48" name="CustomShape 66"/>
              <p:cNvSpPr/>
              <p:nvPr/>
            </p:nvSpPr>
            <p:spPr>
              <a:xfrm>
                <a:off x="2910600" y="1052280"/>
                <a:ext cx="36720" cy="7668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730">
                    <a:moveTo>
                      <a:pt x="89" y="729"/>
                    </a:moveTo>
                    <a:cubicBezTo>
                      <a:pt x="160" y="728"/>
                      <a:pt x="334" y="652"/>
                      <a:pt x="344" y="519"/>
                    </a:cubicBezTo>
                    <a:cubicBezTo>
                      <a:pt x="351" y="393"/>
                      <a:pt x="129" y="526"/>
                      <a:pt x="64" y="341"/>
                    </a:cubicBezTo>
                    <a:lnTo>
                      <a:pt x="0" y="0"/>
                    </a:lnTo>
                  </a:path>
                </a:pathLst>
              </a:custGeom>
              <a:noFill/>
              <a:ln w="9525" cap="rnd">
                <a:solidFill>
                  <a:schemeClr val="dk1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49" name="CustomShape 67"/>
              <p:cNvSpPr/>
              <p:nvPr/>
            </p:nvSpPr>
            <p:spPr>
              <a:xfrm>
                <a:off x="2850480" y="1173240"/>
                <a:ext cx="109080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532">
                    <a:moveTo>
                      <a:pt x="1036" y="0"/>
                    </a:moveTo>
                    <a:lnTo>
                      <a:pt x="1036" y="0"/>
                    </a:lnTo>
                    <a:cubicBezTo>
                      <a:pt x="744" y="53"/>
                      <a:pt x="511" y="69"/>
                      <a:pt x="340" y="69"/>
                    </a:cubicBezTo>
                    <a:cubicBezTo>
                      <a:pt x="117" y="69"/>
                      <a:pt x="1" y="43"/>
                      <a:pt x="1" y="43"/>
                    </a:cubicBezTo>
                    <a:lnTo>
                      <a:pt x="1" y="43"/>
                    </a:lnTo>
                    <a:cubicBezTo>
                      <a:pt x="1" y="43"/>
                      <a:pt x="22" y="507"/>
                      <a:pt x="443" y="531"/>
                    </a:cubicBezTo>
                    <a:cubicBezTo>
                      <a:pt x="456" y="532"/>
                      <a:pt x="469" y="532"/>
                      <a:pt x="482" y="532"/>
                    </a:cubicBezTo>
                    <a:cubicBezTo>
                      <a:pt x="943" y="532"/>
                      <a:pt x="1036" y="0"/>
                      <a:pt x="10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50" name="CustomShape 68"/>
              <p:cNvSpPr/>
              <p:nvPr/>
            </p:nvSpPr>
            <p:spPr>
              <a:xfrm>
                <a:off x="2940120" y="3042360"/>
                <a:ext cx="620280" cy="274680"/>
              </a:xfrm>
              <a:custGeom>
                <a:avLst/>
                <a:gdLst/>
                <a:ahLst/>
                <a:cxnLst/>
                <a:rect l="l" t="t" r="r" b="b"/>
                <a:pathLst>
                  <a:path w="5870" h="2603">
                    <a:moveTo>
                      <a:pt x="5517" y="0"/>
                    </a:moveTo>
                    <a:cubicBezTo>
                      <a:pt x="2946" y="0"/>
                      <a:pt x="1" y="2544"/>
                      <a:pt x="1" y="2544"/>
                    </a:cubicBezTo>
                    <a:cubicBezTo>
                      <a:pt x="342" y="2584"/>
                      <a:pt x="666" y="2602"/>
                      <a:pt x="973" y="2602"/>
                    </a:cubicBezTo>
                    <a:cubicBezTo>
                      <a:pt x="4619" y="2602"/>
                      <a:pt x="5870" y="17"/>
                      <a:pt x="5870" y="17"/>
                    </a:cubicBezTo>
                    <a:cubicBezTo>
                      <a:pt x="5753" y="6"/>
                      <a:pt x="5636" y="0"/>
                      <a:pt x="55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51" name="CustomShape 69"/>
              <p:cNvSpPr/>
              <p:nvPr/>
            </p:nvSpPr>
            <p:spPr>
              <a:xfrm>
                <a:off x="3293640" y="1744920"/>
                <a:ext cx="379800" cy="338760"/>
              </a:xfrm>
              <a:custGeom>
                <a:avLst/>
                <a:gdLst/>
                <a:ahLst/>
                <a:cxnLst/>
                <a:rect l="l" t="t" r="r" b="b"/>
                <a:pathLst>
                  <a:path w="3595" h="3206">
                    <a:moveTo>
                      <a:pt x="2827" y="0"/>
                    </a:moveTo>
                    <a:cubicBezTo>
                      <a:pt x="0" y="0"/>
                      <a:pt x="178" y="3206"/>
                      <a:pt x="178" y="3206"/>
                    </a:cubicBezTo>
                    <a:cubicBezTo>
                      <a:pt x="3595" y="1602"/>
                      <a:pt x="3424" y="44"/>
                      <a:pt x="3424" y="44"/>
                    </a:cubicBezTo>
                    <a:cubicBezTo>
                      <a:pt x="3211" y="14"/>
                      <a:pt x="3013" y="0"/>
                      <a:pt x="28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52" name="CustomShape 70"/>
              <p:cNvSpPr/>
              <p:nvPr/>
            </p:nvSpPr>
            <p:spPr>
              <a:xfrm>
                <a:off x="3249360" y="1697040"/>
                <a:ext cx="535680" cy="669240"/>
              </a:xfrm>
              <a:custGeom>
                <a:avLst/>
                <a:gdLst/>
                <a:ahLst/>
                <a:cxnLst/>
                <a:rect l="l" t="t" r="r" b="b"/>
                <a:pathLst>
                  <a:path w="5069" h="6333">
                    <a:moveTo>
                      <a:pt x="2060" y="0"/>
                    </a:moveTo>
                    <a:cubicBezTo>
                      <a:pt x="2060" y="0"/>
                      <a:pt x="229" y="691"/>
                      <a:pt x="21" y="1892"/>
                    </a:cubicBezTo>
                    <a:cubicBezTo>
                      <a:pt x="1" y="2012"/>
                      <a:pt x="2553" y="5656"/>
                      <a:pt x="3814" y="6262"/>
                    </a:cubicBezTo>
                    <a:cubicBezTo>
                      <a:pt x="3913" y="6310"/>
                      <a:pt x="4005" y="6333"/>
                      <a:pt x="4089" y="6333"/>
                    </a:cubicBezTo>
                    <a:cubicBezTo>
                      <a:pt x="5069" y="6333"/>
                      <a:pt x="5011" y="3299"/>
                      <a:pt x="4279" y="2435"/>
                    </a:cubicBezTo>
                    <a:cubicBezTo>
                      <a:pt x="3484" y="1498"/>
                      <a:pt x="2060" y="0"/>
                      <a:pt x="2060" y="0"/>
                    </a:cubicBezTo>
                    <a:close/>
                  </a:path>
                </a:pathLst>
              </a:custGeom>
              <a:solidFill>
                <a:srgbClr val="783F04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53" name="CustomShape 71"/>
              <p:cNvSpPr/>
              <p:nvPr/>
            </p:nvSpPr>
            <p:spPr>
              <a:xfrm>
                <a:off x="3582000" y="1936440"/>
                <a:ext cx="104040" cy="9504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02">
                    <a:moveTo>
                      <a:pt x="988" y="0"/>
                    </a:moveTo>
                    <a:cubicBezTo>
                      <a:pt x="988" y="0"/>
                      <a:pt x="385" y="307"/>
                      <a:pt x="1" y="901"/>
                    </a:cubicBezTo>
                  </a:path>
                </a:pathLst>
              </a:custGeom>
              <a:noFill/>
              <a:ln w="1675">
                <a:solidFill>
                  <a:schemeClr val="dk1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54" name="CustomShape 72"/>
              <p:cNvSpPr/>
              <p:nvPr/>
            </p:nvSpPr>
            <p:spPr>
              <a:xfrm>
                <a:off x="3065040" y="1433520"/>
                <a:ext cx="590400" cy="649800"/>
              </a:xfrm>
              <a:custGeom>
                <a:avLst/>
                <a:gdLst/>
                <a:ahLst/>
                <a:cxnLst/>
                <a:rect l="l" t="t" r="r" b="b"/>
                <a:pathLst>
                  <a:path w="5586" h="6150">
                    <a:moveTo>
                      <a:pt x="1" y="0"/>
                    </a:moveTo>
                    <a:lnTo>
                      <a:pt x="1" y="0"/>
                    </a:lnTo>
                    <a:cubicBezTo>
                      <a:pt x="23" y="1130"/>
                      <a:pt x="213" y="2104"/>
                      <a:pt x="472" y="2922"/>
                    </a:cubicBezTo>
                    <a:cubicBezTo>
                      <a:pt x="1154" y="5078"/>
                      <a:pt x="2336" y="6150"/>
                      <a:pt x="2336" y="6150"/>
                    </a:cubicBezTo>
                    <a:cubicBezTo>
                      <a:pt x="2629" y="5134"/>
                      <a:pt x="3167" y="4434"/>
                      <a:pt x="3720" y="3957"/>
                    </a:cubicBezTo>
                    <a:cubicBezTo>
                      <a:pt x="4631" y="3173"/>
                      <a:pt x="5585" y="2988"/>
                      <a:pt x="5585" y="2988"/>
                    </a:cubicBezTo>
                    <a:cubicBezTo>
                      <a:pt x="5585" y="2988"/>
                      <a:pt x="2542" y="427"/>
                      <a:pt x="1556" y="248"/>
                    </a:cubicBezTo>
                    <a:cubicBezTo>
                      <a:pt x="575" y="69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55" name="CustomShape 73"/>
              <p:cNvSpPr/>
              <p:nvPr/>
            </p:nvSpPr>
            <p:spPr>
              <a:xfrm>
                <a:off x="3115080" y="1697040"/>
                <a:ext cx="343080" cy="386280"/>
              </a:xfrm>
              <a:custGeom>
                <a:avLst/>
                <a:gdLst/>
                <a:ahLst/>
                <a:cxnLst/>
                <a:rect l="l" t="t" r="r" b="b"/>
                <a:pathLst>
                  <a:path w="3249" h="3658">
                    <a:moveTo>
                      <a:pt x="1674" y="0"/>
                    </a:moveTo>
                    <a:lnTo>
                      <a:pt x="0" y="430"/>
                    </a:lnTo>
                    <a:cubicBezTo>
                      <a:pt x="682" y="2586"/>
                      <a:pt x="1864" y="3658"/>
                      <a:pt x="1864" y="3658"/>
                    </a:cubicBezTo>
                    <a:cubicBezTo>
                      <a:pt x="2157" y="2642"/>
                      <a:pt x="2695" y="1942"/>
                      <a:pt x="3248" y="1467"/>
                    </a:cubicBezTo>
                    <a:cubicBezTo>
                      <a:pt x="2298" y="558"/>
                      <a:pt x="1674" y="0"/>
                      <a:pt x="16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56" name="CustomShape 74"/>
              <p:cNvSpPr/>
              <p:nvPr/>
            </p:nvSpPr>
            <p:spPr>
              <a:xfrm>
                <a:off x="2706480" y="2468160"/>
                <a:ext cx="811440" cy="3661560"/>
              </a:xfrm>
              <a:custGeom>
                <a:avLst/>
                <a:gdLst/>
                <a:ahLst/>
                <a:cxnLst/>
                <a:rect l="l" t="t" r="r" b="b"/>
                <a:pathLst>
                  <a:path w="7677" h="34635">
                    <a:moveTo>
                      <a:pt x="4748" y="1"/>
                    </a:moveTo>
                    <a:cubicBezTo>
                      <a:pt x="2923" y="1"/>
                      <a:pt x="836" y="1416"/>
                      <a:pt x="491" y="3676"/>
                    </a:cubicBezTo>
                    <a:cubicBezTo>
                      <a:pt x="0" y="6881"/>
                      <a:pt x="3812" y="15257"/>
                      <a:pt x="2965" y="17761"/>
                    </a:cubicBezTo>
                    <a:cubicBezTo>
                      <a:pt x="2120" y="20265"/>
                      <a:pt x="2102" y="27470"/>
                      <a:pt x="2915" y="32581"/>
                    </a:cubicBezTo>
                    <a:cubicBezTo>
                      <a:pt x="3158" y="34110"/>
                      <a:pt x="3777" y="34634"/>
                      <a:pt x="4405" y="34634"/>
                    </a:cubicBezTo>
                    <a:cubicBezTo>
                      <a:pt x="5191" y="34634"/>
                      <a:pt x="5991" y="33814"/>
                      <a:pt x="6084" y="33115"/>
                    </a:cubicBezTo>
                    <a:cubicBezTo>
                      <a:pt x="6495" y="30021"/>
                      <a:pt x="6888" y="22186"/>
                      <a:pt x="7221" y="16568"/>
                    </a:cubicBezTo>
                    <a:cubicBezTo>
                      <a:pt x="7677" y="8895"/>
                      <a:pt x="6754" y="785"/>
                      <a:pt x="6754" y="785"/>
                    </a:cubicBezTo>
                    <a:cubicBezTo>
                      <a:pt x="6229" y="248"/>
                      <a:pt x="5512" y="1"/>
                      <a:pt x="4748" y="1"/>
                    </a:cubicBezTo>
                    <a:close/>
                  </a:path>
                </a:pathLst>
              </a:custGeom>
              <a:solidFill>
                <a:srgbClr val="502C06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57" name="CustomShape 75"/>
              <p:cNvSpPr/>
              <p:nvPr/>
            </p:nvSpPr>
            <p:spPr>
              <a:xfrm>
                <a:off x="2836440" y="5829840"/>
                <a:ext cx="1221840" cy="513360"/>
              </a:xfrm>
              <a:custGeom>
                <a:avLst/>
                <a:gdLst/>
                <a:ahLst/>
                <a:cxnLst/>
                <a:rect l="l" t="t" r="r" b="b"/>
                <a:pathLst>
                  <a:path w="11560" h="4859">
                    <a:moveTo>
                      <a:pt x="5729" y="1"/>
                    </a:moveTo>
                    <a:cubicBezTo>
                      <a:pt x="5324" y="1"/>
                      <a:pt x="4864" y="994"/>
                      <a:pt x="3934" y="1185"/>
                    </a:cubicBezTo>
                    <a:cubicBezTo>
                      <a:pt x="3797" y="1213"/>
                      <a:pt x="3653" y="1226"/>
                      <a:pt x="3507" y="1226"/>
                    </a:cubicBezTo>
                    <a:cubicBezTo>
                      <a:pt x="2634" y="1226"/>
                      <a:pt x="1688" y="792"/>
                      <a:pt x="1688" y="792"/>
                    </a:cubicBezTo>
                    <a:cubicBezTo>
                      <a:pt x="650" y="1972"/>
                      <a:pt x="1" y="4859"/>
                      <a:pt x="858" y="4859"/>
                    </a:cubicBezTo>
                    <a:lnTo>
                      <a:pt x="11447" y="4859"/>
                    </a:lnTo>
                    <a:cubicBezTo>
                      <a:pt x="11560" y="4005"/>
                      <a:pt x="10815" y="2564"/>
                      <a:pt x="7705" y="2201"/>
                    </a:cubicBezTo>
                    <a:cubicBezTo>
                      <a:pt x="6635" y="2076"/>
                      <a:pt x="6183" y="70"/>
                      <a:pt x="5768" y="4"/>
                    </a:cubicBezTo>
                    <a:cubicBezTo>
                      <a:pt x="5755" y="2"/>
                      <a:pt x="5742" y="1"/>
                      <a:pt x="57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58" name="CustomShape 76"/>
              <p:cNvSpPr/>
              <p:nvPr/>
            </p:nvSpPr>
            <p:spPr>
              <a:xfrm>
                <a:off x="3443400" y="5932440"/>
                <a:ext cx="330120" cy="231120"/>
              </a:xfrm>
              <a:custGeom>
                <a:avLst/>
                <a:gdLst/>
                <a:ahLst/>
                <a:cxnLst/>
                <a:rect l="l" t="t" r="r" b="b"/>
                <a:pathLst>
                  <a:path w="3126" h="2189">
                    <a:moveTo>
                      <a:pt x="0" y="957"/>
                    </a:moveTo>
                    <a:lnTo>
                      <a:pt x="1873" y="1"/>
                    </a:lnTo>
                    <a:lnTo>
                      <a:pt x="782" y="1713"/>
                    </a:lnTo>
                    <a:lnTo>
                      <a:pt x="2549" y="638"/>
                    </a:lnTo>
                    <a:lnTo>
                      <a:pt x="1836" y="1872"/>
                    </a:lnTo>
                    <a:lnTo>
                      <a:pt x="3125" y="1116"/>
                    </a:lnTo>
                    <a:lnTo>
                      <a:pt x="2991" y="2189"/>
                    </a:lnTo>
                  </a:path>
                </a:pathLst>
              </a:custGeom>
              <a:noFill/>
              <a:ln w="1675">
                <a:solidFill>
                  <a:schemeClr val="dk1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59" name="CustomShape 77"/>
              <p:cNvSpPr/>
              <p:nvPr/>
            </p:nvSpPr>
            <p:spPr>
              <a:xfrm>
                <a:off x="2216520" y="3002760"/>
                <a:ext cx="723240" cy="338040"/>
              </a:xfrm>
              <a:custGeom>
                <a:avLst/>
                <a:gdLst/>
                <a:ahLst/>
                <a:cxnLst/>
                <a:rect l="l" t="t" r="r" b="b"/>
                <a:pathLst>
                  <a:path w="6845" h="3200">
                    <a:moveTo>
                      <a:pt x="893" y="0"/>
                    </a:moveTo>
                    <a:cubicBezTo>
                      <a:pt x="608" y="0"/>
                      <a:pt x="311" y="12"/>
                      <a:pt x="0" y="36"/>
                    </a:cubicBezTo>
                    <a:cubicBezTo>
                      <a:pt x="0" y="36"/>
                      <a:pt x="602" y="3200"/>
                      <a:pt x="4593" y="3200"/>
                    </a:cubicBezTo>
                    <a:cubicBezTo>
                      <a:pt x="5248" y="3200"/>
                      <a:pt x="5994" y="3115"/>
                      <a:pt x="6843" y="2916"/>
                    </a:cubicBezTo>
                    <a:cubicBezTo>
                      <a:pt x="6845" y="2916"/>
                      <a:pt x="5436" y="0"/>
                      <a:pt x="8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60" name="CustomShape 78"/>
              <p:cNvSpPr/>
              <p:nvPr/>
            </p:nvSpPr>
            <p:spPr>
              <a:xfrm>
                <a:off x="2084400" y="2523240"/>
                <a:ext cx="977040" cy="3606840"/>
              </a:xfrm>
              <a:custGeom>
                <a:avLst/>
                <a:gdLst/>
                <a:ahLst/>
                <a:cxnLst/>
                <a:rect l="l" t="t" r="r" b="b"/>
                <a:pathLst>
                  <a:path w="9245" h="34118">
                    <a:moveTo>
                      <a:pt x="5382" y="0"/>
                    </a:moveTo>
                    <a:cubicBezTo>
                      <a:pt x="4383" y="0"/>
                      <a:pt x="3388" y="314"/>
                      <a:pt x="2684" y="951"/>
                    </a:cubicBezTo>
                    <a:cubicBezTo>
                      <a:pt x="2684" y="951"/>
                      <a:pt x="1469" y="8376"/>
                      <a:pt x="962" y="16050"/>
                    </a:cubicBezTo>
                    <a:cubicBezTo>
                      <a:pt x="591" y="21669"/>
                      <a:pt x="1" y="29504"/>
                      <a:pt x="25" y="32599"/>
                    </a:cubicBezTo>
                    <a:cubicBezTo>
                      <a:pt x="30" y="33297"/>
                      <a:pt x="727" y="34117"/>
                      <a:pt x="1513" y="34117"/>
                    </a:cubicBezTo>
                    <a:cubicBezTo>
                      <a:pt x="2141" y="34117"/>
                      <a:pt x="2826" y="33594"/>
                      <a:pt x="3261" y="32065"/>
                    </a:cubicBezTo>
                    <a:cubicBezTo>
                      <a:pt x="4715" y="26952"/>
                      <a:pt x="5602" y="19748"/>
                      <a:pt x="5068" y="17244"/>
                    </a:cubicBezTo>
                    <a:cubicBezTo>
                      <a:pt x="4536" y="14740"/>
                      <a:pt x="9244" y="6364"/>
                      <a:pt x="9155" y="3159"/>
                    </a:cubicBezTo>
                    <a:cubicBezTo>
                      <a:pt x="9097" y="1076"/>
                      <a:pt x="7232" y="0"/>
                      <a:pt x="5382" y="0"/>
                    </a:cubicBezTo>
                    <a:close/>
                  </a:path>
                </a:pathLst>
              </a:custGeom>
              <a:solidFill>
                <a:srgbClr val="783F04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61" name="CustomShape 79"/>
              <p:cNvSpPr/>
              <p:nvPr/>
            </p:nvSpPr>
            <p:spPr>
              <a:xfrm>
                <a:off x="1342800" y="5829840"/>
                <a:ext cx="1210680" cy="513360"/>
              </a:xfrm>
              <a:custGeom>
                <a:avLst/>
                <a:gdLst/>
                <a:ahLst/>
                <a:cxnLst/>
                <a:rect l="l" t="t" r="r" b="b"/>
                <a:pathLst>
                  <a:path w="11453" h="4859">
                    <a:moveTo>
                      <a:pt x="6334" y="1"/>
                    </a:moveTo>
                    <a:cubicBezTo>
                      <a:pt x="6321" y="1"/>
                      <a:pt x="6308" y="2"/>
                      <a:pt x="6295" y="4"/>
                    </a:cubicBezTo>
                    <a:cubicBezTo>
                      <a:pt x="5872" y="69"/>
                      <a:pt x="5168" y="2076"/>
                      <a:pt x="4080" y="2201"/>
                    </a:cubicBezTo>
                    <a:cubicBezTo>
                      <a:pt x="927" y="2564"/>
                      <a:pt x="0" y="4005"/>
                      <a:pt x="6" y="4859"/>
                    </a:cubicBezTo>
                    <a:lnTo>
                      <a:pt x="10594" y="4859"/>
                    </a:lnTo>
                    <a:cubicBezTo>
                      <a:pt x="11452" y="4859"/>
                      <a:pt x="11163" y="1972"/>
                      <a:pt x="10274" y="792"/>
                    </a:cubicBezTo>
                    <a:cubicBezTo>
                      <a:pt x="10274" y="792"/>
                      <a:pt x="9274" y="1226"/>
                      <a:pt x="8401" y="1226"/>
                    </a:cubicBezTo>
                    <a:cubicBezTo>
                      <a:pt x="8255" y="1226"/>
                      <a:pt x="8113" y="1213"/>
                      <a:pt x="7979" y="1185"/>
                    </a:cubicBezTo>
                    <a:cubicBezTo>
                      <a:pt x="7074" y="994"/>
                      <a:pt x="6738" y="1"/>
                      <a:pt x="63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62" name="CustomShape 80"/>
              <p:cNvSpPr/>
              <p:nvPr/>
            </p:nvSpPr>
            <p:spPr>
              <a:xfrm>
                <a:off x="1652760" y="5932440"/>
                <a:ext cx="331920" cy="231120"/>
              </a:xfrm>
              <a:custGeom>
                <a:avLst/>
                <a:gdLst/>
                <a:ahLst/>
                <a:cxnLst/>
                <a:rect l="l" t="t" r="r" b="b"/>
                <a:pathLst>
                  <a:path w="3144" h="2189">
                    <a:moveTo>
                      <a:pt x="3143" y="957"/>
                    </a:moveTo>
                    <a:lnTo>
                      <a:pt x="1391" y="1"/>
                    </a:lnTo>
                    <a:lnTo>
                      <a:pt x="2268" y="1713"/>
                    </a:lnTo>
                    <a:lnTo>
                      <a:pt x="635" y="638"/>
                    </a:lnTo>
                    <a:lnTo>
                      <a:pt x="1194" y="1872"/>
                    </a:lnTo>
                    <a:lnTo>
                      <a:pt x="0" y="1116"/>
                    </a:lnTo>
                    <a:lnTo>
                      <a:pt x="0" y="2189"/>
                    </a:lnTo>
                  </a:path>
                </a:pathLst>
              </a:custGeom>
              <a:noFill/>
              <a:ln w="1675">
                <a:solidFill>
                  <a:schemeClr val="dk1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63" name="CustomShape 81"/>
              <p:cNvSpPr/>
              <p:nvPr/>
            </p:nvSpPr>
            <p:spPr>
              <a:xfrm>
                <a:off x="1936440" y="1897200"/>
                <a:ext cx="380160" cy="338760"/>
              </a:xfrm>
              <a:custGeom>
                <a:avLst/>
                <a:gdLst/>
                <a:ahLst/>
                <a:cxnLst/>
                <a:rect l="l" t="t" r="r" b="b"/>
                <a:pathLst>
                  <a:path w="3598" h="3208">
                    <a:moveTo>
                      <a:pt x="770" y="1"/>
                    </a:moveTo>
                    <a:cubicBezTo>
                      <a:pt x="584" y="1"/>
                      <a:pt x="386" y="15"/>
                      <a:pt x="173" y="44"/>
                    </a:cubicBezTo>
                    <a:cubicBezTo>
                      <a:pt x="173" y="44"/>
                      <a:pt x="1" y="1602"/>
                      <a:pt x="3420" y="3208"/>
                    </a:cubicBezTo>
                    <a:cubicBezTo>
                      <a:pt x="3420" y="3208"/>
                      <a:pt x="3597" y="1"/>
                      <a:pt x="7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64" name="CustomShape 82"/>
              <p:cNvSpPr/>
              <p:nvPr/>
            </p:nvSpPr>
            <p:spPr>
              <a:xfrm>
                <a:off x="1906920" y="1680840"/>
                <a:ext cx="408240" cy="699840"/>
              </a:xfrm>
              <a:custGeom>
                <a:avLst/>
                <a:gdLst/>
                <a:ahLst/>
                <a:cxnLst/>
                <a:rect l="l" t="t" r="r" b="b"/>
                <a:pathLst>
                  <a:path w="3866" h="6624">
                    <a:moveTo>
                      <a:pt x="2076" y="1"/>
                    </a:moveTo>
                    <a:cubicBezTo>
                      <a:pt x="2076" y="1"/>
                      <a:pt x="450" y="2279"/>
                      <a:pt x="48" y="5977"/>
                    </a:cubicBezTo>
                    <a:cubicBezTo>
                      <a:pt x="1" y="6415"/>
                      <a:pt x="235" y="6624"/>
                      <a:pt x="602" y="6624"/>
                    </a:cubicBezTo>
                    <a:cubicBezTo>
                      <a:pt x="1463" y="6624"/>
                      <a:pt x="3058" y="5470"/>
                      <a:pt x="3474" y="3410"/>
                    </a:cubicBezTo>
                    <a:cubicBezTo>
                      <a:pt x="3866" y="1474"/>
                      <a:pt x="3188" y="41"/>
                      <a:pt x="2076" y="1"/>
                    </a:cubicBezTo>
                    <a:close/>
                  </a:path>
                </a:pathLst>
              </a:custGeom>
              <a:solidFill>
                <a:srgbClr val="783F04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65" name="CustomShape 83"/>
              <p:cNvSpPr/>
              <p:nvPr/>
            </p:nvSpPr>
            <p:spPr>
              <a:xfrm>
                <a:off x="2368080" y="2150280"/>
                <a:ext cx="996840" cy="273960"/>
              </a:xfrm>
              <a:custGeom>
                <a:avLst/>
                <a:gdLst/>
                <a:ahLst/>
                <a:cxnLst/>
                <a:rect l="l" t="t" r="r" b="b"/>
                <a:pathLst>
                  <a:path w="9433" h="2593">
                    <a:moveTo>
                      <a:pt x="5856" y="0"/>
                    </a:moveTo>
                    <a:cubicBezTo>
                      <a:pt x="4401" y="0"/>
                      <a:pt x="2469" y="368"/>
                      <a:pt x="0" y="1534"/>
                    </a:cubicBezTo>
                    <a:cubicBezTo>
                      <a:pt x="0" y="1534"/>
                      <a:pt x="1589" y="2593"/>
                      <a:pt x="4124" y="2593"/>
                    </a:cubicBezTo>
                    <a:cubicBezTo>
                      <a:pt x="5610" y="2593"/>
                      <a:pt x="7422" y="2228"/>
                      <a:pt x="9430" y="1073"/>
                    </a:cubicBezTo>
                    <a:cubicBezTo>
                      <a:pt x="9432" y="1073"/>
                      <a:pt x="8340" y="0"/>
                      <a:pt x="58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66" name="CustomShape 84"/>
              <p:cNvSpPr/>
              <p:nvPr/>
            </p:nvSpPr>
            <p:spPr>
              <a:xfrm>
                <a:off x="2550960" y="1960560"/>
                <a:ext cx="725760" cy="405000"/>
              </a:xfrm>
              <a:custGeom>
                <a:avLst/>
                <a:gdLst/>
                <a:ahLst/>
                <a:cxnLst/>
                <a:rect l="l" t="t" r="r" b="b"/>
                <a:pathLst>
                  <a:path w="6867" h="3834">
                    <a:moveTo>
                      <a:pt x="6506" y="1"/>
                    </a:moveTo>
                    <a:lnTo>
                      <a:pt x="300" y="333"/>
                    </a:lnTo>
                    <a:lnTo>
                      <a:pt x="1" y="3833"/>
                    </a:lnTo>
                    <a:lnTo>
                      <a:pt x="1" y="3833"/>
                    </a:lnTo>
                    <a:lnTo>
                      <a:pt x="6866" y="3651"/>
                    </a:lnTo>
                    <a:lnTo>
                      <a:pt x="6506" y="1"/>
                    </a:lnTo>
                    <a:close/>
                  </a:path>
                </a:pathLst>
              </a:custGeom>
              <a:solidFill>
                <a:srgbClr val="783F04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67" name="CustomShape 85"/>
              <p:cNvSpPr/>
              <p:nvPr/>
            </p:nvSpPr>
            <p:spPr>
              <a:xfrm>
                <a:off x="1954440" y="1421280"/>
                <a:ext cx="1415880" cy="891000"/>
              </a:xfrm>
              <a:custGeom>
                <a:avLst/>
                <a:gdLst/>
                <a:ahLst/>
                <a:cxnLst/>
                <a:rect l="l" t="t" r="r" b="b"/>
                <a:pathLst>
                  <a:path w="13393" h="8429">
                    <a:moveTo>
                      <a:pt x="5612" y="1"/>
                    </a:moveTo>
                    <a:cubicBezTo>
                      <a:pt x="5612" y="1"/>
                      <a:pt x="3728" y="201"/>
                      <a:pt x="3024" y="653"/>
                    </a:cubicBezTo>
                    <a:cubicBezTo>
                      <a:pt x="1789" y="1445"/>
                      <a:pt x="1" y="4543"/>
                      <a:pt x="1" y="4543"/>
                    </a:cubicBezTo>
                    <a:cubicBezTo>
                      <a:pt x="1" y="4543"/>
                      <a:pt x="178" y="4500"/>
                      <a:pt x="451" y="4500"/>
                    </a:cubicBezTo>
                    <a:cubicBezTo>
                      <a:pt x="1241" y="4500"/>
                      <a:pt x="2833" y="4864"/>
                      <a:pt x="3248" y="7705"/>
                    </a:cubicBezTo>
                    <a:lnTo>
                      <a:pt x="4539" y="5498"/>
                    </a:lnTo>
                    <a:lnTo>
                      <a:pt x="4539" y="5498"/>
                    </a:lnTo>
                    <a:cubicBezTo>
                      <a:pt x="4539" y="5498"/>
                      <a:pt x="4451" y="7421"/>
                      <a:pt x="3913" y="8429"/>
                    </a:cubicBezTo>
                    <a:cubicBezTo>
                      <a:pt x="3913" y="8429"/>
                      <a:pt x="8634" y="7343"/>
                      <a:pt x="10315" y="7343"/>
                    </a:cubicBezTo>
                    <a:cubicBezTo>
                      <a:pt x="10398" y="7343"/>
                      <a:pt x="10473" y="7345"/>
                      <a:pt x="10540" y="7351"/>
                    </a:cubicBezTo>
                    <a:cubicBezTo>
                      <a:pt x="11972" y="7466"/>
                      <a:pt x="13346" y="7968"/>
                      <a:pt x="13346" y="7968"/>
                    </a:cubicBezTo>
                    <a:cubicBezTo>
                      <a:pt x="13346" y="7968"/>
                      <a:pt x="12660" y="6153"/>
                      <a:pt x="13076" y="5228"/>
                    </a:cubicBezTo>
                    <a:cubicBezTo>
                      <a:pt x="13392" y="4528"/>
                      <a:pt x="13173" y="1394"/>
                      <a:pt x="10506" y="116"/>
                    </a:cubicBezTo>
                    <a:lnTo>
                      <a:pt x="10506" y="116"/>
                    </a:lnTo>
                    <a:cubicBezTo>
                      <a:pt x="10506" y="117"/>
                      <a:pt x="10718" y="1519"/>
                      <a:pt x="8629" y="1956"/>
                    </a:cubicBezTo>
                    <a:cubicBezTo>
                      <a:pt x="8489" y="1985"/>
                      <a:pt x="8353" y="1999"/>
                      <a:pt x="8221" y="1999"/>
                    </a:cubicBezTo>
                    <a:cubicBezTo>
                      <a:pt x="6617" y="1999"/>
                      <a:pt x="5612" y="1"/>
                      <a:pt x="561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68" name="CustomShape 86"/>
              <p:cNvSpPr/>
              <p:nvPr/>
            </p:nvSpPr>
            <p:spPr>
              <a:xfrm>
                <a:off x="2426760" y="1905840"/>
                <a:ext cx="123840" cy="177840"/>
              </a:xfrm>
              <a:custGeom>
                <a:avLst/>
                <a:gdLst/>
                <a:ahLst/>
                <a:cxnLst/>
                <a:rect l="l" t="t" r="r" b="b"/>
                <a:pathLst>
                  <a:path w="1175" h="1686">
                    <a:moveTo>
                      <a:pt x="577" y="0"/>
                    </a:moveTo>
                    <a:lnTo>
                      <a:pt x="69" y="918"/>
                    </a:lnTo>
                    <a:lnTo>
                      <a:pt x="1" y="1686"/>
                    </a:lnTo>
                    <a:cubicBezTo>
                      <a:pt x="1175" y="1564"/>
                      <a:pt x="577" y="0"/>
                      <a:pt x="5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69" name="CustomShape 87"/>
              <p:cNvSpPr/>
              <p:nvPr/>
            </p:nvSpPr>
            <p:spPr>
              <a:xfrm>
                <a:off x="2761560" y="1959840"/>
                <a:ext cx="315000" cy="113760"/>
              </a:xfrm>
              <a:custGeom>
                <a:avLst/>
                <a:gdLst/>
                <a:ahLst/>
                <a:cxnLst/>
                <a:rect l="l" t="t" r="r" b="b"/>
                <a:pathLst>
                  <a:path w="2982" h="1080">
                    <a:moveTo>
                      <a:pt x="0" y="998"/>
                    </a:moveTo>
                    <a:cubicBezTo>
                      <a:pt x="1074" y="1079"/>
                      <a:pt x="2174" y="710"/>
                      <a:pt x="2981" y="0"/>
                    </a:cubicBezTo>
                  </a:path>
                </a:pathLst>
              </a:custGeom>
              <a:noFill/>
              <a:ln w="1675">
                <a:solidFill>
                  <a:schemeClr val="dk1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70" name="CustomShape 88"/>
              <p:cNvSpPr/>
              <p:nvPr/>
            </p:nvSpPr>
            <p:spPr>
              <a:xfrm>
                <a:off x="3229560" y="1954440"/>
                <a:ext cx="124200" cy="69120"/>
              </a:xfrm>
              <a:custGeom>
                <a:avLst/>
                <a:gdLst/>
                <a:ahLst/>
                <a:cxnLst/>
                <a:rect l="l" t="t" r="r" b="b"/>
                <a:pathLst>
                  <a:path w="1178" h="658">
                    <a:moveTo>
                      <a:pt x="0" y="657"/>
                    </a:moveTo>
                    <a:cubicBezTo>
                      <a:pt x="460" y="607"/>
                      <a:pt x="894" y="367"/>
                      <a:pt x="1177" y="1"/>
                    </a:cubicBezTo>
                  </a:path>
                </a:pathLst>
              </a:custGeom>
              <a:noFill/>
              <a:ln w="1675">
                <a:solidFill>
                  <a:schemeClr val="dk1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71" name="CustomShape 89"/>
              <p:cNvSpPr/>
              <p:nvPr/>
            </p:nvSpPr>
            <p:spPr>
              <a:xfrm>
                <a:off x="2216520" y="2346120"/>
                <a:ext cx="1343880" cy="964440"/>
              </a:xfrm>
              <a:custGeom>
                <a:avLst/>
                <a:gdLst/>
                <a:ahLst/>
                <a:cxnLst/>
                <a:rect l="l" t="t" r="r" b="b"/>
                <a:pathLst>
                  <a:path w="12714" h="9125">
                    <a:moveTo>
                      <a:pt x="10026" y="0"/>
                    </a:moveTo>
                    <a:lnTo>
                      <a:pt x="3164" y="183"/>
                    </a:lnTo>
                    <a:cubicBezTo>
                      <a:pt x="3164" y="183"/>
                      <a:pt x="426" y="3330"/>
                      <a:pt x="0" y="6243"/>
                    </a:cubicBezTo>
                    <a:cubicBezTo>
                      <a:pt x="0" y="6243"/>
                      <a:pt x="4845" y="7061"/>
                      <a:pt x="6845" y="9125"/>
                    </a:cubicBezTo>
                    <a:cubicBezTo>
                      <a:pt x="6845" y="9125"/>
                      <a:pt x="8483" y="8188"/>
                      <a:pt x="9832" y="7522"/>
                    </a:cubicBezTo>
                    <a:cubicBezTo>
                      <a:pt x="10718" y="7085"/>
                      <a:pt x="11743" y="6694"/>
                      <a:pt x="12714" y="6599"/>
                    </a:cubicBezTo>
                    <a:cubicBezTo>
                      <a:pt x="12714" y="6599"/>
                      <a:pt x="11999" y="1401"/>
                      <a:pt x="100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72" name="CustomShape 90"/>
              <p:cNvSpPr/>
              <p:nvPr/>
            </p:nvSpPr>
            <p:spPr>
              <a:xfrm>
                <a:off x="3001680" y="2930760"/>
                <a:ext cx="538920" cy="213480"/>
              </a:xfrm>
              <a:custGeom>
                <a:avLst/>
                <a:gdLst/>
                <a:ahLst/>
                <a:cxnLst/>
                <a:rect l="l" t="t" r="r" b="b"/>
                <a:pathLst>
                  <a:path w="5101" h="2023">
                    <a:moveTo>
                      <a:pt x="1" y="2023"/>
                    </a:moveTo>
                    <a:cubicBezTo>
                      <a:pt x="1" y="2023"/>
                      <a:pt x="2582" y="270"/>
                      <a:pt x="5101" y="0"/>
                    </a:cubicBezTo>
                  </a:path>
                </a:pathLst>
              </a:custGeom>
              <a:noFill/>
              <a:ln w="1675">
                <a:solidFill>
                  <a:schemeClr val="dk1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73" name="CustomShape 91"/>
              <p:cNvSpPr/>
              <p:nvPr/>
            </p:nvSpPr>
            <p:spPr>
              <a:xfrm>
                <a:off x="2940120" y="2726280"/>
                <a:ext cx="342000" cy="58464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5532">
                    <a:moveTo>
                      <a:pt x="2548" y="0"/>
                    </a:moveTo>
                    <a:cubicBezTo>
                      <a:pt x="2269" y="836"/>
                      <a:pt x="1474" y="1274"/>
                      <a:pt x="1292" y="1911"/>
                    </a:cubicBezTo>
                    <a:cubicBezTo>
                      <a:pt x="1111" y="2549"/>
                      <a:pt x="1" y="5531"/>
                      <a:pt x="1" y="5531"/>
                    </a:cubicBezTo>
                    <a:cubicBezTo>
                      <a:pt x="1" y="5531"/>
                      <a:pt x="1639" y="4594"/>
                      <a:pt x="2988" y="3929"/>
                    </a:cubicBezTo>
                    <a:cubicBezTo>
                      <a:pt x="3237" y="1833"/>
                      <a:pt x="2548" y="0"/>
                      <a:pt x="25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74" name="CustomShape 92"/>
              <p:cNvSpPr/>
              <p:nvPr/>
            </p:nvSpPr>
            <p:spPr>
              <a:xfrm>
                <a:off x="3028680" y="3051000"/>
                <a:ext cx="36000" cy="190440"/>
              </a:xfrm>
              <a:custGeom>
                <a:avLst/>
                <a:gdLst/>
                <a:ahLst/>
                <a:cxnLst/>
                <a:rect l="l" t="t" r="r" b="b"/>
                <a:pathLst>
                  <a:path w="343" h="1806">
                    <a:moveTo>
                      <a:pt x="0" y="0"/>
                    </a:moveTo>
                    <a:cubicBezTo>
                      <a:pt x="0" y="0"/>
                      <a:pt x="0" y="1067"/>
                      <a:pt x="343" y="1806"/>
                    </a:cubicBezTo>
                  </a:path>
                </a:pathLst>
              </a:custGeom>
              <a:noFill/>
              <a:ln w="1675">
                <a:solidFill>
                  <a:schemeClr val="lt1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75" name="CustomShape 93"/>
              <p:cNvSpPr/>
              <p:nvPr/>
            </p:nvSpPr>
            <p:spPr>
              <a:xfrm>
                <a:off x="2235960" y="2917440"/>
                <a:ext cx="793080" cy="245880"/>
              </a:xfrm>
              <a:custGeom>
                <a:avLst/>
                <a:gdLst/>
                <a:ahLst/>
                <a:cxnLst/>
                <a:rect l="l" t="t" r="r" b="b"/>
                <a:pathLst>
                  <a:path w="7503" h="2329">
                    <a:moveTo>
                      <a:pt x="1" y="1"/>
                    </a:moveTo>
                    <a:cubicBezTo>
                      <a:pt x="1" y="1"/>
                      <a:pt x="4520" y="139"/>
                      <a:pt x="7502" y="2328"/>
                    </a:cubicBezTo>
                  </a:path>
                </a:pathLst>
              </a:custGeom>
              <a:noFill/>
              <a:ln w="1675">
                <a:solidFill>
                  <a:schemeClr val="dk1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76" name="CustomShape 94"/>
              <p:cNvSpPr/>
              <p:nvPr/>
            </p:nvSpPr>
            <p:spPr>
              <a:xfrm>
                <a:off x="3201480" y="2346480"/>
                <a:ext cx="25920" cy="30924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2928">
                    <a:moveTo>
                      <a:pt x="149" y="1"/>
                    </a:moveTo>
                    <a:cubicBezTo>
                      <a:pt x="247" y="806"/>
                      <a:pt x="195" y="2140"/>
                      <a:pt x="1" y="2927"/>
                    </a:cubicBezTo>
                  </a:path>
                </a:pathLst>
              </a:custGeom>
              <a:noFill/>
              <a:ln w="1675">
                <a:solidFill>
                  <a:schemeClr val="lt1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77" name="CustomShape 95"/>
              <p:cNvSpPr/>
              <p:nvPr/>
            </p:nvSpPr>
            <p:spPr>
              <a:xfrm>
                <a:off x="2286000" y="2364120"/>
                <a:ext cx="324720" cy="652320"/>
              </a:xfrm>
              <a:custGeom>
                <a:avLst/>
                <a:gdLst/>
                <a:ahLst/>
                <a:cxnLst/>
                <a:rect l="l" t="t" r="r" b="b"/>
                <a:pathLst>
                  <a:path w="3076" h="6174">
                    <a:moveTo>
                      <a:pt x="3075" y="0"/>
                    </a:moveTo>
                    <a:cubicBezTo>
                      <a:pt x="3075" y="0"/>
                      <a:pt x="389" y="3078"/>
                      <a:pt x="0" y="6173"/>
                    </a:cubicBezTo>
                  </a:path>
                </a:pathLst>
              </a:custGeom>
              <a:noFill/>
              <a:ln w="1675">
                <a:solidFill>
                  <a:schemeClr val="lt1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78" name="CustomShape 96"/>
              <p:cNvSpPr/>
              <p:nvPr/>
            </p:nvSpPr>
            <p:spPr>
              <a:xfrm>
                <a:off x="2271600" y="1169640"/>
                <a:ext cx="284400" cy="369360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3402">
                    <a:moveTo>
                      <a:pt x="1067" y="1"/>
                    </a:moveTo>
                    <a:cubicBezTo>
                      <a:pt x="919" y="1"/>
                      <a:pt x="824" y="1386"/>
                      <a:pt x="824" y="1386"/>
                    </a:cubicBezTo>
                    <a:cubicBezTo>
                      <a:pt x="824" y="1386"/>
                      <a:pt x="604" y="1170"/>
                      <a:pt x="477" y="1170"/>
                    </a:cubicBezTo>
                    <a:cubicBezTo>
                      <a:pt x="462" y="1170"/>
                      <a:pt x="449" y="1173"/>
                      <a:pt x="437" y="1179"/>
                    </a:cubicBezTo>
                    <a:cubicBezTo>
                      <a:pt x="324" y="1240"/>
                      <a:pt x="35" y="1663"/>
                      <a:pt x="25" y="1771"/>
                    </a:cubicBezTo>
                    <a:cubicBezTo>
                      <a:pt x="1" y="2084"/>
                      <a:pt x="361" y="3034"/>
                      <a:pt x="361" y="3034"/>
                    </a:cubicBezTo>
                    <a:lnTo>
                      <a:pt x="1870" y="3402"/>
                    </a:lnTo>
                    <a:cubicBezTo>
                      <a:pt x="1870" y="3402"/>
                      <a:pt x="2447" y="2835"/>
                      <a:pt x="2537" y="2610"/>
                    </a:cubicBezTo>
                    <a:cubicBezTo>
                      <a:pt x="2692" y="2228"/>
                      <a:pt x="2693" y="1737"/>
                      <a:pt x="2592" y="1645"/>
                    </a:cubicBezTo>
                    <a:cubicBezTo>
                      <a:pt x="2562" y="1617"/>
                      <a:pt x="2516" y="1607"/>
                      <a:pt x="2467" y="1607"/>
                    </a:cubicBezTo>
                    <a:cubicBezTo>
                      <a:pt x="2351" y="1607"/>
                      <a:pt x="2216" y="1661"/>
                      <a:pt x="2216" y="1661"/>
                    </a:cubicBezTo>
                    <a:cubicBezTo>
                      <a:pt x="2216" y="1661"/>
                      <a:pt x="2133" y="1455"/>
                      <a:pt x="1980" y="1455"/>
                    </a:cubicBezTo>
                    <a:cubicBezTo>
                      <a:pt x="1826" y="1457"/>
                      <a:pt x="1639" y="1559"/>
                      <a:pt x="1639" y="1559"/>
                    </a:cubicBezTo>
                    <a:cubicBezTo>
                      <a:pt x="1639" y="1559"/>
                      <a:pt x="2158" y="174"/>
                      <a:pt x="1899" y="105"/>
                    </a:cubicBezTo>
                    <a:cubicBezTo>
                      <a:pt x="1893" y="103"/>
                      <a:pt x="1888" y="103"/>
                      <a:pt x="1883" y="103"/>
                    </a:cubicBezTo>
                    <a:cubicBezTo>
                      <a:pt x="1686" y="103"/>
                      <a:pt x="1328" y="1025"/>
                      <a:pt x="1328" y="1025"/>
                    </a:cubicBezTo>
                    <a:cubicBezTo>
                      <a:pt x="1328" y="1025"/>
                      <a:pt x="1221" y="16"/>
                      <a:pt x="1070" y="1"/>
                    </a:cubicBezTo>
                    <a:cubicBezTo>
                      <a:pt x="1069" y="1"/>
                      <a:pt x="1068" y="1"/>
                      <a:pt x="1067" y="1"/>
                    </a:cubicBezTo>
                    <a:close/>
                  </a:path>
                </a:pathLst>
              </a:custGeom>
              <a:solidFill>
                <a:srgbClr val="783F04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79" name="CustomShape 97"/>
              <p:cNvSpPr/>
              <p:nvPr/>
            </p:nvSpPr>
            <p:spPr>
              <a:xfrm>
                <a:off x="1869120" y="1490400"/>
                <a:ext cx="601920" cy="1101240"/>
              </a:xfrm>
              <a:custGeom>
                <a:avLst/>
                <a:gdLst/>
                <a:ahLst/>
                <a:cxnLst/>
                <a:rect l="l" t="t" r="r" b="b"/>
                <a:pathLst>
                  <a:path w="5696" h="10419">
                    <a:moveTo>
                      <a:pt x="4170" y="0"/>
                    </a:moveTo>
                    <a:cubicBezTo>
                      <a:pt x="4170" y="0"/>
                      <a:pt x="1947" y="3942"/>
                      <a:pt x="408" y="7777"/>
                    </a:cubicBezTo>
                    <a:cubicBezTo>
                      <a:pt x="0" y="8791"/>
                      <a:pt x="827" y="10287"/>
                      <a:pt x="1875" y="10416"/>
                    </a:cubicBezTo>
                    <a:cubicBezTo>
                      <a:pt x="1892" y="10418"/>
                      <a:pt x="1908" y="10419"/>
                      <a:pt x="1924" y="10419"/>
                    </a:cubicBezTo>
                    <a:cubicBezTo>
                      <a:pt x="3567" y="10419"/>
                      <a:pt x="5696" y="375"/>
                      <a:pt x="5696" y="375"/>
                    </a:cubicBezTo>
                    <a:lnTo>
                      <a:pt x="4170" y="0"/>
                    </a:lnTo>
                    <a:close/>
                  </a:path>
                </a:pathLst>
              </a:custGeom>
              <a:solidFill>
                <a:srgbClr val="783F04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80" name="CustomShape 98"/>
              <p:cNvSpPr/>
              <p:nvPr/>
            </p:nvSpPr>
            <p:spPr>
              <a:xfrm>
                <a:off x="1987920" y="1905840"/>
                <a:ext cx="105480" cy="226800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2150">
                    <a:moveTo>
                      <a:pt x="1001" y="0"/>
                    </a:moveTo>
                    <a:cubicBezTo>
                      <a:pt x="1001" y="0"/>
                      <a:pt x="574" y="810"/>
                      <a:pt x="1" y="2150"/>
                    </a:cubicBezTo>
                  </a:path>
                </a:pathLst>
              </a:custGeom>
              <a:noFill/>
              <a:ln w="1675">
                <a:solidFill>
                  <a:schemeClr val="dk1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81" name="CustomShape 99"/>
              <p:cNvSpPr/>
              <p:nvPr/>
            </p:nvSpPr>
            <p:spPr>
              <a:xfrm>
                <a:off x="2335680" y="1316160"/>
                <a:ext cx="22680" cy="738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702">
                    <a:moveTo>
                      <a:pt x="219" y="1"/>
                    </a:moveTo>
                    <a:cubicBezTo>
                      <a:pt x="219" y="1"/>
                      <a:pt x="99" y="414"/>
                      <a:pt x="1" y="702"/>
                    </a:cubicBezTo>
                  </a:path>
                </a:pathLst>
              </a:custGeom>
              <a:noFill/>
              <a:ln w="1675">
                <a:solidFill>
                  <a:schemeClr val="dk1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82" name="CustomShape 100"/>
              <p:cNvSpPr/>
              <p:nvPr/>
            </p:nvSpPr>
            <p:spPr>
              <a:xfrm>
                <a:off x="2331000" y="1339920"/>
                <a:ext cx="169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162" h="99">
                    <a:moveTo>
                      <a:pt x="0" y="1"/>
                    </a:moveTo>
                    <a:cubicBezTo>
                      <a:pt x="54" y="35"/>
                      <a:pt x="107" y="68"/>
                      <a:pt x="162" y="99"/>
                    </a:cubicBezTo>
                  </a:path>
                </a:pathLst>
              </a:custGeom>
              <a:noFill/>
              <a:ln w="1675">
                <a:solidFill>
                  <a:schemeClr val="dk1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83" name="CustomShape 101"/>
              <p:cNvSpPr/>
              <p:nvPr/>
            </p:nvSpPr>
            <p:spPr>
              <a:xfrm>
                <a:off x="4574520" y="325800"/>
                <a:ext cx="37440" cy="37440"/>
              </a:xfrm>
              <a:custGeom>
                <a:avLst/>
                <a:gdLst/>
                <a:ahLst/>
                <a:cxnLst/>
                <a:rect l="l" t="t" r="r" b="b"/>
                <a:pathLst>
                  <a:path w="357" h="357">
                    <a:moveTo>
                      <a:pt x="178" y="1"/>
                    </a:moveTo>
                    <a:cubicBezTo>
                      <a:pt x="80" y="1"/>
                      <a:pt x="0" y="81"/>
                      <a:pt x="0" y="179"/>
                    </a:cubicBezTo>
                    <a:cubicBezTo>
                      <a:pt x="0" y="278"/>
                      <a:pt x="80" y="357"/>
                      <a:pt x="178" y="357"/>
                    </a:cubicBezTo>
                    <a:cubicBezTo>
                      <a:pt x="278" y="357"/>
                      <a:pt x="356" y="278"/>
                      <a:pt x="356" y="179"/>
                    </a:cubicBezTo>
                    <a:cubicBezTo>
                      <a:pt x="356" y="81"/>
                      <a:pt x="278" y="1"/>
                      <a:pt x="17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84" name="CustomShape 102"/>
              <p:cNvSpPr/>
              <p:nvPr/>
            </p:nvSpPr>
            <p:spPr>
              <a:xfrm>
                <a:off x="4629240" y="314280"/>
                <a:ext cx="37440" cy="37440"/>
              </a:xfrm>
              <a:custGeom>
                <a:avLst/>
                <a:gdLst/>
                <a:ahLst/>
                <a:cxnLst/>
                <a:rect l="l" t="t" r="r" b="b"/>
                <a:pathLst>
                  <a:path w="357" h="357">
                    <a:moveTo>
                      <a:pt x="178" y="1"/>
                    </a:moveTo>
                    <a:cubicBezTo>
                      <a:pt x="80" y="1"/>
                      <a:pt x="0" y="81"/>
                      <a:pt x="0" y="179"/>
                    </a:cubicBezTo>
                    <a:cubicBezTo>
                      <a:pt x="0" y="278"/>
                      <a:pt x="80" y="357"/>
                      <a:pt x="178" y="357"/>
                    </a:cubicBezTo>
                    <a:cubicBezTo>
                      <a:pt x="278" y="357"/>
                      <a:pt x="356" y="278"/>
                      <a:pt x="356" y="179"/>
                    </a:cubicBezTo>
                    <a:cubicBezTo>
                      <a:pt x="356" y="81"/>
                      <a:pt x="278" y="1"/>
                      <a:pt x="17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sp>
        <p:nvSpPr>
          <p:cNvPr id="1485" name="TextShape 103"/>
          <p:cNvSpPr txBox="1"/>
          <p:nvPr/>
        </p:nvSpPr>
        <p:spPr>
          <a:xfrm>
            <a:off x="3554280" y="437400"/>
            <a:ext cx="4609080" cy="133488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hr-HR" sz="4300" b="0" strike="noStrike" spc="-1">
                <a:solidFill>
                  <a:srgbClr val="6E597A"/>
                </a:solidFill>
                <a:latin typeface="Bowlby One"/>
                <a:ea typeface="Bowlby One"/>
              </a:rPr>
              <a:t>Depresija</a:t>
            </a:r>
            <a:endParaRPr lang="hr-HR" sz="4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6" name="TextShape 104"/>
          <p:cNvSpPr txBox="1"/>
          <p:nvPr/>
        </p:nvSpPr>
        <p:spPr>
          <a:xfrm>
            <a:off x="4052160" y="1780200"/>
            <a:ext cx="4609080" cy="270576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hr-HR" sz="2000" b="0" strike="noStrike" spc="-1" dirty="0">
                <a:solidFill>
                  <a:srgbClr val="332C33"/>
                </a:solidFill>
                <a:latin typeface="DM Sans"/>
                <a:ea typeface="DM Sans"/>
              </a:rPr>
              <a:t>pametni telefoni čine nas nezadovoljnima, nesretnima i dugoročno depresivnima, a povećavaju i vjerojatnost samoubojstva (prema istraživanjima američkih znanstvenika)</a:t>
            </a:r>
            <a:endParaRPr lang="hr-HR" sz="2000" b="0" strike="noStrike" spc="-1" dirty="0">
              <a:latin typeface="Arial"/>
            </a:endParaRPr>
          </a:p>
        </p:txBody>
      </p:sp>
      <p:sp>
        <p:nvSpPr>
          <p:cNvPr id="1487" name="CustomShape 105"/>
          <p:cNvSpPr/>
          <p:nvPr/>
        </p:nvSpPr>
        <p:spPr>
          <a:xfrm>
            <a:off x="8429040" y="268560"/>
            <a:ext cx="284040" cy="284040"/>
          </a:xfrm>
          <a:prstGeom prst="ellipse">
            <a:avLst/>
          </a:prstGeom>
          <a:solidFill>
            <a:schemeClr val="lt2"/>
          </a:solidFill>
          <a:ln w="0">
            <a:noFill/>
          </a:ln>
          <a:effectLst>
            <a:outerShdw dist="66346" dir="1668987" algn="bl" rotWithShape="0">
              <a:schemeClr val="dk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88" name="CustomShape 106"/>
          <p:cNvSpPr/>
          <p:nvPr/>
        </p:nvSpPr>
        <p:spPr>
          <a:xfrm>
            <a:off x="8480520" y="322200"/>
            <a:ext cx="180720" cy="176760"/>
          </a:xfrm>
          <a:custGeom>
            <a:avLst/>
            <a:gdLst/>
            <a:ahLst/>
            <a:cxnLst/>
            <a:rect l="l" t="t" r="r" b="b"/>
            <a:pathLst>
              <a:path w="12323" h="12067">
                <a:moveTo>
                  <a:pt x="6165" y="705"/>
                </a:moveTo>
                <a:cubicBezTo>
                  <a:pt x="6180" y="705"/>
                  <a:pt x="6194" y="706"/>
                  <a:pt x="6209" y="708"/>
                </a:cubicBezTo>
                <a:cubicBezTo>
                  <a:pt x="6303" y="718"/>
                  <a:pt x="6388" y="763"/>
                  <a:pt x="6453" y="829"/>
                </a:cubicBezTo>
                <a:lnTo>
                  <a:pt x="11384" y="5744"/>
                </a:lnTo>
                <a:lnTo>
                  <a:pt x="11387" y="5746"/>
                </a:lnTo>
                <a:cubicBezTo>
                  <a:pt x="11543" y="5902"/>
                  <a:pt x="11543" y="6158"/>
                  <a:pt x="11387" y="6315"/>
                </a:cubicBezTo>
                <a:cubicBezTo>
                  <a:pt x="11310" y="6392"/>
                  <a:pt x="11209" y="6434"/>
                  <a:pt x="11101" y="6434"/>
                </a:cubicBezTo>
                <a:lnTo>
                  <a:pt x="10563" y="6434"/>
                </a:lnTo>
                <a:cubicBezTo>
                  <a:pt x="10367" y="6434"/>
                  <a:pt x="10209" y="6592"/>
                  <a:pt x="10209" y="6789"/>
                </a:cubicBezTo>
                <a:lnTo>
                  <a:pt x="10209" y="10762"/>
                </a:lnTo>
                <a:cubicBezTo>
                  <a:pt x="10209" y="11090"/>
                  <a:pt x="9943" y="11357"/>
                  <a:pt x="9614" y="11357"/>
                </a:cubicBezTo>
                <a:lnTo>
                  <a:pt x="8032" y="11357"/>
                </a:lnTo>
                <a:lnTo>
                  <a:pt x="8032" y="8872"/>
                </a:lnTo>
                <a:cubicBezTo>
                  <a:pt x="8032" y="8154"/>
                  <a:pt x="7448" y="7570"/>
                  <a:pt x="6729" y="7570"/>
                </a:cubicBezTo>
                <a:lnTo>
                  <a:pt x="5596" y="7570"/>
                </a:lnTo>
                <a:cubicBezTo>
                  <a:pt x="4876" y="7570"/>
                  <a:pt x="4293" y="8154"/>
                  <a:pt x="4293" y="8872"/>
                </a:cubicBezTo>
                <a:lnTo>
                  <a:pt x="4293" y="11357"/>
                </a:lnTo>
                <a:lnTo>
                  <a:pt x="2710" y="11357"/>
                </a:lnTo>
                <a:cubicBezTo>
                  <a:pt x="2382" y="11357"/>
                  <a:pt x="2117" y="11090"/>
                  <a:pt x="2117" y="10762"/>
                </a:cubicBezTo>
                <a:lnTo>
                  <a:pt x="2117" y="6789"/>
                </a:lnTo>
                <a:cubicBezTo>
                  <a:pt x="2117" y="6592"/>
                  <a:pt x="1959" y="6434"/>
                  <a:pt x="1762" y="6434"/>
                </a:cubicBezTo>
                <a:lnTo>
                  <a:pt x="1234" y="6434"/>
                </a:lnTo>
                <a:cubicBezTo>
                  <a:pt x="1228" y="6434"/>
                  <a:pt x="1223" y="6434"/>
                  <a:pt x="1217" y="6432"/>
                </a:cubicBezTo>
                <a:cubicBezTo>
                  <a:pt x="1111" y="6431"/>
                  <a:pt x="1012" y="6389"/>
                  <a:pt x="937" y="6315"/>
                </a:cubicBezTo>
                <a:cubicBezTo>
                  <a:pt x="779" y="6157"/>
                  <a:pt x="779" y="5902"/>
                  <a:pt x="937" y="5745"/>
                </a:cubicBezTo>
                <a:lnTo>
                  <a:pt x="5876" y="824"/>
                </a:lnTo>
                <a:cubicBezTo>
                  <a:pt x="5952" y="747"/>
                  <a:pt x="6055" y="705"/>
                  <a:pt x="6165" y="705"/>
                </a:cubicBezTo>
                <a:close/>
                <a:moveTo>
                  <a:pt x="6161" y="0"/>
                </a:moveTo>
                <a:cubicBezTo>
                  <a:pt x="5864" y="0"/>
                  <a:pt x="5585" y="116"/>
                  <a:pt x="5374" y="326"/>
                </a:cubicBezTo>
                <a:lnTo>
                  <a:pt x="438" y="5245"/>
                </a:lnTo>
                <a:lnTo>
                  <a:pt x="432" y="5251"/>
                </a:lnTo>
                <a:cubicBezTo>
                  <a:pt x="0" y="5684"/>
                  <a:pt x="0" y="6386"/>
                  <a:pt x="436" y="6820"/>
                </a:cubicBezTo>
                <a:cubicBezTo>
                  <a:pt x="633" y="7017"/>
                  <a:pt x="895" y="7132"/>
                  <a:pt x="1174" y="7144"/>
                </a:cubicBezTo>
                <a:cubicBezTo>
                  <a:pt x="1186" y="7146"/>
                  <a:pt x="1197" y="7146"/>
                  <a:pt x="1208" y="7146"/>
                </a:cubicBezTo>
                <a:lnTo>
                  <a:pt x="1405" y="7146"/>
                </a:lnTo>
                <a:lnTo>
                  <a:pt x="1405" y="11870"/>
                </a:lnTo>
                <a:cubicBezTo>
                  <a:pt x="1405" y="11979"/>
                  <a:pt x="1493" y="12066"/>
                  <a:pt x="1601" y="12066"/>
                </a:cubicBezTo>
                <a:lnTo>
                  <a:pt x="4648" y="12066"/>
                </a:lnTo>
                <a:cubicBezTo>
                  <a:pt x="4843" y="12066"/>
                  <a:pt x="5002" y="11908"/>
                  <a:pt x="5002" y="11712"/>
                </a:cubicBezTo>
                <a:lnTo>
                  <a:pt x="5002" y="8875"/>
                </a:lnTo>
                <a:cubicBezTo>
                  <a:pt x="5002" y="8546"/>
                  <a:pt x="5268" y="8280"/>
                  <a:pt x="5596" y="8280"/>
                </a:cubicBezTo>
                <a:lnTo>
                  <a:pt x="6726" y="8280"/>
                </a:lnTo>
                <a:cubicBezTo>
                  <a:pt x="7055" y="8280"/>
                  <a:pt x="7321" y="8546"/>
                  <a:pt x="7321" y="8875"/>
                </a:cubicBezTo>
                <a:lnTo>
                  <a:pt x="7321" y="11712"/>
                </a:lnTo>
                <a:cubicBezTo>
                  <a:pt x="7321" y="11908"/>
                  <a:pt x="7479" y="12066"/>
                  <a:pt x="7675" y="12066"/>
                </a:cubicBezTo>
                <a:lnTo>
                  <a:pt x="10721" y="12066"/>
                </a:lnTo>
                <a:cubicBezTo>
                  <a:pt x="10830" y="12066"/>
                  <a:pt x="10918" y="11978"/>
                  <a:pt x="10918" y="11870"/>
                </a:cubicBezTo>
                <a:lnTo>
                  <a:pt x="10918" y="7146"/>
                </a:lnTo>
                <a:lnTo>
                  <a:pt x="11101" y="7146"/>
                </a:lnTo>
                <a:cubicBezTo>
                  <a:pt x="11399" y="7146"/>
                  <a:pt x="11678" y="7030"/>
                  <a:pt x="11889" y="6820"/>
                </a:cubicBezTo>
                <a:cubicBezTo>
                  <a:pt x="12322" y="6385"/>
                  <a:pt x="12322" y="5681"/>
                  <a:pt x="11889" y="5249"/>
                </a:cubicBezTo>
                <a:lnTo>
                  <a:pt x="6950" y="326"/>
                </a:lnTo>
                <a:cubicBezTo>
                  <a:pt x="6739" y="116"/>
                  <a:pt x="6459" y="0"/>
                  <a:pt x="6161" y="0"/>
                </a:cubicBez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89" name="CustomShape 107"/>
          <p:cNvSpPr/>
          <p:nvPr/>
        </p:nvSpPr>
        <p:spPr>
          <a:xfrm>
            <a:off x="850680" y="4608360"/>
            <a:ext cx="284040" cy="284040"/>
          </a:xfrm>
          <a:prstGeom prst="ellipse">
            <a:avLst/>
          </a:prstGeom>
          <a:solidFill>
            <a:schemeClr val="lt2"/>
          </a:solidFill>
          <a:ln w="0">
            <a:noFill/>
          </a:ln>
          <a:effectLst>
            <a:outerShdw dist="66346" dir="1668987" algn="bl" rotWithShape="0">
              <a:schemeClr val="dk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90" name="CustomShape 108"/>
          <p:cNvSpPr/>
          <p:nvPr/>
        </p:nvSpPr>
        <p:spPr>
          <a:xfrm>
            <a:off x="925560" y="4700880"/>
            <a:ext cx="139680" cy="99720"/>
          </a:xfrm>
          <a:prstGeom prst="rightArrow">
            <a:avLst>
              <a:gd name="adj1" fmla="val 33078"/>
              <a:gd name="adj2" fmla="val 82834"/>
            </a:avLst>
          </a:pr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91" name="CustomShape 109"/>
          <p:cNvSpPr/>
          <p:nvPr/>
        </p:nvSpPr>
        <p:spPr>
          <a:xfrm>
            <a:off x="422280" y="4608360"/>
            <a:ext cx="284040" cy="284040"/>
          </a:xfrm>
          <a:prstGeom prst="ellipse">
            <a:avLst/>
          </a:prstGeom>
          <a:solidFill>
            <a:schemeClr val="lt2"/>
          </a:solidFill>
          <a:ln w="0">
            <a:noFill/>
          </a:ln>
          <a:effectLst>
            <a:outerShdw dist="66346" dir="1668987" algn="bl" rotWithShape="0">
              <a:schemeClr val="dk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92" name="CustomShape 110"/>
          <p:cNvSpPr/>
          <p:nvPr/>
        </p:nvSpPr>
        <p:spPr>
          <a:xfrm flipH="1">
            <a:off x="494280" y="4700880"/>
            <a:ext cx="139680" cy="99720"/>
          </a:xfrm>
          <a:prstGeom prst="rightArrow">
            <a:avLst>
              <a:gd name="adj1" fmla="val 33078"/>
              <a:gd name="adj2" fmla="val 82834"/>
            </a:avLst>
          </a:pr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" name="Strelica: desno 111">
            <a:extLst>
              <a:ext uri="{FF2B5EF4-FFF2-40B4-BE49-F238E27FC236}">
                <a16:creationId xmlns:a16="http://schemas.microsoft.com/office/drawing/2014/main" id="{96CE6B1A-DEFE-4F6A-9A0B-305B9B6ACA63}"/>
              </a:ext>
            </a:extLst>
          </p:cNvPr>
          <p:cNvSpPr/>
          <p:nvPr/>
        </p:nvSpPr>
        <p:spPr>
          <a:xfrm>
            <a:off x="2668871" y="1861685"/>
            <a:ext cx="1198265" cy="553205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CustomShape 1"/>
          <p:cNvSpPr/>
          <p:nvPr/>
        </p:nvSpPr>
        <p:spPr>
          <a:xfrm>
            <a:off x="8429040" y="268560"/>
            <a:ext cx="284040" cy="284040"/>
          </a:xfrm>
          <a:prstGeom prst="ellipse">
            <a:avLst/>
          </a:prstGeom>
          <a:solidFill>
            <a:schemeClr val="lt2"/>
          </a:solidFill>
          <a:ln w="0">
            <a:noFill/>
          </a:ln>
          <a:effectLst>
            <a:outerShdw dist="66346" dir="1668987" algn="bl" rotWithShape="0">
              <a:schemeClr val="dk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94" name="CustomShape 2"/>
          <p:cNvSpPr/>
          <p:nvPr/>
        </p:nvSpPr>
        <p:spPr>
          <a:xfrm>
            <a:off x="8480520" y="322200"/>
            <a:ext cx="180720" cy="176760"/>
          </a:xfrm>
          <a:custGeom>
            <a:avLst/>
            <a:gdLst/>
            <a:ahLst/>
            <a:cxnLst/>
            <a:rect l="l" t="t" r="r" b="b"/>
            <a:pathLst>
              <a:path w="12323" h="12067">
                <a:moveTo>
                  <a:pt x="6165" y="705"/>
                </a:moveTo>
                <a:cubicBezTo>
                  <a:pt x="6180" y="705"/>
                  <a:pt x="6194" y="706"/>
                  <a:pt x="6209" y="708"/>
                </a:cubicBezTo>
                <a:cubicBezTo>
                  <a:pt x="6303" y="718"/>
                  <a:pt x="6388" y="763"/>
                  <a:pt x="6453" y="829"/>
                </a:cubicBezTo>
                <a:lnTo>
                  <a:pt x="11384" y="5744"/>
                </a:lnTo>
                <a:lnTo>
                  <a:pt x="11387" y="5746"/>
                </a:lnTo>
                <a:cubicBezTo>
                  <a:pt x="11543" y="5902"/>
                  <a:pt x="11543" y="6158"/>
                  <a:pt x="11387" y="6315"/>
                </a:cubicBezTo>
                <a:cubicBezTo>
                  <a:pt x="11310" y="6392"/>
                  <a:pt x="11209" y="6434"/>
                  <a:pt x="11101" y="6434"/>
                </a:cubicBezTo>
                <a:lnTo>
                  <a:pt x="10563" y="6434"/>
                </a:lnTo>
                <a:cubicBezTo>
                  <a:pt x="10367" y="6434"/>
                  <a:pt x="10209" y="6592"/>
                  <a:pt x="10209" y="6789"/>
                </a:cubicBezTo>
                <a:lnTo>
                  <a:pt x="10209" y="10762"/>
                </a:lnTo>
                <a:cubicBezTo>
                  <a:pt x="10209" y="11090"/>
                  <a:pt x="9943" y="11357"/>
                  <a:pt x="9614" y="11357"/>
                </a:cubicBezTo>
                <a:lnTo>
                  <a:pt x="8032" y="11357"/>
                </a:lnTo>
                <a:lnTo>
                  <a:pt x="8032" y="8872"/>
                </a:lnTo>
                <a:cubicBezTo>
                  <a:pt x="8032" y="8154"/>
                  <a:pt x="7448" y="7570"/>
                  <a:pt x="6729" y="7570"/>
                </a:cubicBezTo>
                <a:lnTo>
                  <a:pt x="5596" y="7570"/>
                </a:lnTo>
                <a:cubicBezTo>
                  <a:pt x="4876" y="7570"/>
                  <a:pt x="4293" y="8154"/>
                  <a:pt x="4293" y="8872"/>
                </a:cubicBezTo>
                <a:lnTo>
                  <a:pt x="4293" y="11357"/>
                </a:lnTo>
                <a:lnTo>
                  <a:pt x="2710" y="11357"/>
                </a:lnTo>
                <a:cubicBezTo>
                  <a:pt x="2382" y="11357"/>
                  <a:pt x="2117" y="11090"/>
                  <a:pt x="2117" y="10762"/>
                </a:cubicBezTo>
                <a:lnTo>
                  <a:pt x="2117" y="6789"/>
                </a:lnTo>
                <a:cubicBezTo>
                  <a:pt x="2117" y="6592"/>
                  <a:pt x="1959" y="6434"/>
                  <a:pt x="1762" y="6434"/>
                </a:cubicBezTo>
                <a:lnTo>
                  <a:pt x="1234" y="6434"/>
                </a:lnTo>
                <a:cubicBezTo>
                  <a:pt x="1228" y="6434"/>
                  <a:pt x="1223" y="6434"/>
                  <a:pt x="1217" y="6432"/>
                </a:cubicBezTo>
                <a:cubicBezTo>
                  <a:pt x="1111" y="6431"/>
                  <a:pt x="1012" y="6389"/>
                  <a:pt x="937" y="6315"/>
                </a:cubicBezTo>
                <a:cubicBezTo>
                  <a:pt x="779" y="6157"/>
                  <a:pt x="779" y="5902"/>
                  <a:pt x="937" y="5745"/>
                </a:cubicBezTo>
                <a:lnTo>
                  <a:pt x="5876" y="824"/>
                </a:lnTo>
                <a:cubicBezTo>
                  <a:pt x="5952" y="747"/>
                  <a:pt x="6055" y="705"/>
                  <a:pt x="6165" y="705"/>
                </a:cubicBezTo>
                <a:close/>
                <a:moveTo>
                  <a:pt x="6161" y="0"/>
                </a:moveTo>
                <a:cubicBezTo>
                  <a:pt x="5864" y="0"/>
                  <a:pt x="5585" y="116"/>
                  <a:pt x="5374" y="326"/>
                </a:cubicBezTo>
                <a:lnTo>
                  <a:pt x="438" y="5245"/>
                </a:lnTo>
                <a:lnTo>
                  <a:pt x="432" y="5251"/>
                </a:lnTo>
                <a:cubicBezTo>
                  <a:pt x="0" y="5684"/>
                  <a:pt x="0" y="6386"/>
                  <a:pt x="436" y="6820"/>
                </a:cubicBezTo>
                <a:cubicBezTo>
                  <a:pt x="633" y="7017"/>
                  <a:pt x="895" y="7132"/>
                  <a:pt x="1174" y="7144"/>
                </a:cubicBezTo>
                <a:cubicBezTo>
                  <a:pt x="1186" y="7146"/>
                  <a:pt x="1197" y="7146"/>
                  <a:pt x="1208" y="7146"/>
                </a:cubicBezTo>
                <a:lnTo>
                  <a:pt x="1405" y="7146"/>
                </a:lnTo>
                <a:lnTo>
                  <a:pt x="1405" y="11870"/>
                </a:lnTo>
                <a:cubicBezTo>
                  <a:pt x="1405" y="11979"/>
                  <a:pt x="1493" y="12066"/>
                  <a:pt x="1601" y="12066"/>
                </a:cubicBezTo>
                <a:lnTo>
                  <a:pt x="4648" y="12066"/>
                </a:lnTo>
                <a:cubicBezTo>
                  <a:pt x="4843" y="12066"/>
                  <a:pt x="5002" y="11908"/>
                  <a:pt x="5002" y="11712"/>
                </a:cubicBezTo>
                <a:lnTo>
                  <a:pt x="5002" y="8875"/>
                </a:lnTo>
                <a:cubicBezTo>
                  <a:pt x="5002" y="8546"/>
                  <a:pt x="5268" y="8280"/>
                  <a:pt x="5596" y="8280"/>
                </a:cubicBezTo>
                <a:lnTo>
                  <a:pt x="6726" y="8280"/>
                </a:lnTo>
                <a:cubicBezTo>
                  <a:pt x="7055" y="8280"/>
                  <a:pt x="7321" y="8546"/>
                  <a:pt x="7321" y="8875"/>
                </a:cubicBezTo>
                <a:lnTo>
                  <a:pt x="7321" y="11712"/>
                </a:lnTo>
                <a:cubicBezTo>
                  <a:pt x="7321" y="11908"/>
                  <a:pt x="7479" y="12066"/>
                  <a:pt x="7675" y="12066"/>
                </a:cubicBezTo>
                <a:lnTo>
                  <a:pt x="10721" y="12066"/>
                </a:lnTo>
                <a:cubicBezTo>
                  <a:pt x="10830" y="12066"/>
                  <a:pt x="10918" y="11978"/>
                  <a:pt x="10918" y="11870"/>
                </a:cubicBezTo>
                <a:lnTo>
                  <a:pt x="10918" y="7146"/>
                </a:lnTo>
                <a:lnTo>
                  <a:pt x="11101" y="7146"/>
                </a:lnTo>
                <a:cubicBezTo>
                  <a:pt x="11399" y="7146"/>
                  <a:pt x="11678" y="7030"/>
                  <a:pt x="11889" y="6820"/>
                </a:cubicBezTo>
                <a:cubicBezTo>
                  <a:pt x="12322" y="6385"/>
                  <a:pt x="12322" y="5681"/>
                  <a:pt x="11889" y="5249"/>
                </a:cubicBezTo>
                <a:lnTo>
                  <a:pt x="6950" y="326"/>
                </a:lnTo>
                <a:cubicBezTo>
                  <a:pt x="6739" y="116"/>
                  <a:pt x="6459" y="0"/>
                  <a:pt x="6161" y="0"/>
                </a:cubicBez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95" name="TextShape 3"/>
          <p:cNvSpPr txBox="1"/>
          <p:nvPr/>
        </p:nvSpPr>
        <p:spPr>
          <a:xfrm>
            <a:off x="1338480" y="589800"/>
            <a:ext cx="3359160" cy="57240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hr-HR" sz="3600" b="1" strike="noStrike" spc="-1" dirty="0">
                <a:solidFill>
                  <a:srgbClr val="6E597A"/>
                </a:solidFill>
                <a:latin typeface="Bowlby One"/>
                <a:ea typeface="Bowlby One"/>
              </a:rPr>
              <a:t>Uloga roditelja</a:t>
            </a:r>
            <a:endParaRPr lang="hr-HR" sz="3600" b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6" name="TextShape 4"/>
          <p:cNvSpPr txBox="1"/>
          <p:nvPr/>
        </p:nvSpPr>
        <p:spPr>
          <a:xfrm>
            <a:off x="2088360" y="2033280"/>
            <a:ext cx="2490480" cy="66672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  <p:sp>
        <p:nvSpPr>
          <p:cNvPr id="1497" name="TextShape 5"/>
          <p:cNvSpPr txBox="1"/>
          <p:nvPr/>
        </p:nvSpPr>
        <p:spPr>
          <a:xfrm>
            <a:off x="1536840" y="1709640"/>
            <a:ext cx="2962440" cy="4050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Autofit/>
          </a:bodyPr>
          <a:lstStyle/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q"/>
              <a:tabLst>
                <a:tab pos="0" algn="l"/>
              </a:tabLst>
            </a:pPr>
            <a:r>
              <a:rPr lang="hr-HR" sz="1700" b="0" strike="noStrike" spc="-1" dirty="0">
                <a:solidFill>
                  <a:srgbClr val="332C33"/>
                </a:solidFill>
                <a:latin typeface="Bowlby One"/>
                <a:ea typeface="Bowlby One"/>
              </a:rPr>
              <a:t>model i uzor svojoj djeci</a:t>
            </a:r>
            <a:endParaRPr lang="hr-HR" sz="1700" b="0" strike="noStrike" spc="-1" dirty="0">
              <a:latin typeface="Arial"/>
            </a:endParaRPr>
          </a:p>
        </p:txBody>
      </p:sp>
      <p:sp>
        <p:nvSpPr>
          <p:cNvPr id="1498" name="TextShape 6"/>
          <p:cNvSpPr txBox="1"/>
          <p:nvPr/>
        </p:nvSpPr>
        <p:spPr>
          <a:xfrm>
            <a:off x="2072880" y="4282920"/>
            <a:ext cx="2490480" cy="32544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hr-HR" sz="1400" b="1" strike="noStrike" spc="-1">
                <a:solidFill>
                  <a:srgbClr val="332C33"/>
                </a:solidFill>
                <a:latin typeface="DM Sans"/>
                <a:ea typeface="DM Sans"/>
              </a:rPr>
              <a:t>Začarani krug</a:t>
            </a:r>
            <a:endParaRPr lang="hr-HR" sz="1400" b="0" strike="noStrike" spc="-1">
              <a:latin typeface="Arial"/>
            </a:endParaRPr>
          </a:p>
        </p:txBody>
      </p:sp>
      <p:sp>
        <p:nvSpPr>
          <p:cNvPr id="1499" name="TextShape 7"/>
          <p:cNvSpPr txBox="1"/>
          <p:nvPr/>
        </p:nvSpPr>
        <p:spPr>
          <a:xfrm>
            <a:off x="1563840" y="2533320"/>
            <a:ext cx="3962520" cy="16826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hr-HR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hr-HR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hr-HR" sz="1700" b="0" strike="noStrike" spc="-1" dirty="0">
                <a:solidFill>
                  <a:srgbClr val="332C33"/>
                </a:solidFill>
                <a:latin typeface="Bowlby One"/>
                <a:ea typeface="Bowlby One"/>
              </a:rPr>
              <a:t>Sve češća pojava: povećani stres zbog problema u ponašanju djece </a:t>
            </a:r>
            <a:endParaRPr lang="hr-HR" sz="1700" b="0" strike="noStrike" spc="-1" dirty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hr-HR" sz="1700" b="0" strike="noStrike" spc="-1" dirty="0">
              <a:latin typeface="Arial"/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q"/>
              <a:tabLst>
                <a:tab pos="0" algn="l"/>
              </a:tabLst>
            </a:pPr>
            <a:r>
              <a:rPr lang="hr-HR" sz="1700" spc="-1" dirty="0">
                <a:solidFill>
                  <a:srgbClr val="332C33"/>
                </a:solidFill>
                <a:latin typeface="Bowlby One"/>
                <a:ea typeface="Bowlby One"/>
              </a:rPr>
              <a:t>i</a:t>
            </a:r>
            <a:r>
              <a:rPr lang="hr-HR" sz="1700" b="0" strike="noStrike" spc="-1" dirty="0">
                <a:solidFill>
                  <a:srgbClr val="332C33"/>
                </a:solidFill>
                <a:latin typeface="Bowlby One"/>
                <a:ea typeface="Bowlby One"/>
              </a:rPr>
              <a:t>gnoriranje djece i pojačano korištenje pametnih telefona</a:t>
            </a:r>
            <a:endParaRPr lang="hr-HR" sz="1700" b="0" strike="noStrike" spc="-1" dirty="0">
              <a:latin typeface="Arial"/>
            </a:endParaRPr>
          </a:p>
        </p:txBody>
      </p:sp>
      <p:sp>
        <p:nvSpPr>
          <p:cNvPr id="1500" name="TextShape 8"/>
          <p:cNvSpPr txBox="1"/>
          <p:nvPr/>
        </p:nvSpPr>
        <p:spPr>
          <a:xfrm>
            <a:off x="6527520" y="1683000"/>
            <a:ext cx="2490480" cy="66672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  <p:sp>
        <p:nvSpPr>
          <p:cNvPr id="1501" name="TextShape 9"/>
          <p:cNvSpPr txBox="1"/>
          <p:nvPr/>
        </p:nvSpPr>
        <p:spPr>
          <a:xfrm>
            <a:off x="5937840" y="1400400"/>
            <a:ext cx="2490480" cy="4050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  <p:grpSp>
        <p:nvGrpSpPr>
          <p:cNvPr id="1502" name="Group 10"/>
          <p:cNvGrpSpPr/>
          <p:nvPr/>
        </p:nvGrpSpPr>
        <p:grpSpPr>
          <a:xfrm>
            <a:off x="1436760" y="3517560"/>
            <a:ext cx="286560" cy="269640"/>
            <a:chOff x="1436760" y="3517560"/>
            <a:chExt cx="286560" cy="269640"/>
          </a:xfrm>
        </p:grpSpPr>
        <p:sp>
          <p:nvSpPr>
            <p:cNvPr id="1503" name="CustomShape 11"/>
            <p:cNvSpPr/>
            <p:nvPr/>
          </p:nvSpPr>
          <p:spPr>
            <a:xfrm>
              <a:off x="1436760" y="3576960"/>
              <a:ext cx="286560" cy="210240"/>
            </a:xfrm>
            <a:custGeom>
              <a:avLst/>
              <a:gdLst/>
              <a:ahLst/>
              <a:cxnLst/>
              <a:rect l="l" t="t" r="r" b="b"/>
              <a:pathLst>
                <a:path w="11038" h="8102">
                  <a:moveTo>
                    <a:pt x="3516" y="324"/>
                  </a:moveTo>
                  <a:cubicBezTo>
                    <a:pt x="3632" y="324"/>
                    <a:pt x="3733" y="394"/>
                    <a:pt x="3776" y="496"/>
                  </a:cubicBezTo>
                  <a:lnTo>
                    <a:pt x="1658" y="496"/>
                  </a:lnTo>
                  <a:cubicBezTo>
                    <a:pt x="1699" y="395"/>
                    <a:pt x="1800" y="324"/>
                    <a:pt x="1918" y="324"/>
                  </a:cubicBezTo>
                  <a:close/>
                  <a:moveTo>
                    <a:pt x="1909" y="1"/>
                  </a:moveTo>
                  <a:cubicBezTo>
                    <a:pt x="1611" y="1"/>
                    <a:pt x="1364" y="216"/>
                    <a:pt x="1311" y="498"/>
                  </a:cubicBezTo>
                  <a:lnTo>
                    <a:pt x="919" y="498"/>
                  </a:lnTo>
                  <a:cubicBezTo>
                    <a:pt x="411" y="498"/>
                    <a:pt x="0" y="908"/>
                    <a:pt x="0" y="1416"/>
                  </a:cubicBezTo>
                  <a:lnTo>
                    <a:pt x="0" y="7183"/>
                  </a:lnTo>
                  <a:cubicBezTo>
                    <a:pt x="0" y="7690"/>
                    <a:pt x="411" y="8101"/>
                    <a:pt x="919" y="8101"/>
                  </a:cubicBezTo>
                  <a:lnTo>
                    <a:pt x="10120" y="8101"/>
                  </a:lnTo>
                  <a:cubicBezTo>
                    <a:pt x="10627" y="8101"/>
                    <a:pt x="11038" y="7690"/>
                    <a:pt x="11038" y="7183"/>
                  </a:cubicBezTo>
                  <a:lnTo>
                    <a:pt x="11038" y="1416"/>
                  </a:lnTo>
                  <a:cubicBezTo>
                    <a:pt x="11038" y="908"/>
                    <a:pt x="10627" y="496"/>
                    <a:pt x="10120" y="496"/>
                  </a:cubicBezTo>
                  <a:lnTo>
                    <a:pt x="5929" y="496"/>
                  </a:lnTo>
                  <a:cubicBezTo>
                    <a:pt x="5839" y="496"/>
                    <a:pt x="5761" y="565"/>
                    <a:pt x="5760" y="654"/>
                  </a:cubicBezTo>
                  <a:cubicBezTo>
                    <a:pt x="5757" y="745"/>
                    <a:pt x="5830" y="819"/>
                    <a:pt x="5922" y="819"/>
                  </a:cubicBezTo>
                  <a:lnTo>
                    <a:pt x="10124" y="819"/>
                  </a:lnTo>
                  <a:cubicBezTo>
                    <a:pt x="10450" y="819"/>
                    <a:pt x="10714" y="1084"/>
                    <a:pt x="10714" y="1410"/>
                  </a:cubicBezTo>
                  <a:lnTo>
                    <a:pt x="10714" y="7185"/>
                  </a:lnTo>
                  <a:cubicBezTo>
                    <a:pt x="10714" y="7511"/>
                    <a:pt x="10450" y="7777"/>
                    <a:pt x="10124" y="7777"/>
                  </a:cubicBezTo>
                  <a:lnTo>
                    <a:pt x="914" y="7777"/>
                  </a:lnTo>
                  <a:cubicBezTo>
                    <a:pt x="588" y="7777"/>
                    <a:pt x="324" y="7511"/>
                    <a:pt x="324" y="7185"/>
                  </a:cubicBezTo>
                  <a:lnTo>
                    <a:pt x="324" y="991"/>
                  </a:lnTo>
                  <a:cubicBezTo>
                    <a:pt x="324" y="897"/>
                    <a:pt x="400" y="821"/>
                    <a:pt x="494" y="821"/>
                  </a:cubicBezTo>
                  <a:lnTo>
                    <a:pt x="5262" y="821"/>
                  </a:lnTo>
                  <a:cubicBezTo>
                    <a:pt x="5273" y="821"/>
                    <a:pt x="5286" y="817"/>
                    <a:pt x="5294" y="808"/>
                  </a:cubicBezTo>
                  <a:cubicBezTo>
                    <a:pt x="5437" y="667"/>
                    <a:pt x="5341" y="498"/>
                    <a:pt x="5203" y="498"/>
                  </a:cubicBezTo>
                  <a:lnTo>
                    <a:pt x="4124" y="498"/>
                  </a:lnTo>
                  <a:cubicBezTo>
                    <a:pt x="4071" y="215"/>
                    <a:pt x="3822" y="1"/>
                    <a:pt x="3526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04" name="CustomShape 12"/>
            <p:cNvSpPr/>
            <p:nvPr/>
          </p:nvSpPr>
          <p:spPr>
            <a:xfrm>
              <a:off x="1686600" y="3676320"/>
              <a:ext cx="25200" cy="25200"/>
            </a:xfrm>
            <a:custGeom>
              <a:avLst/>
              <a:gdLst/>
              <a:ahLst/>
              <a:cxnLst/>
              <a:rect l="l" t="t" r="r" b="b"/>
              <a:pathLst>
                <a:path w="984" h="983">
                  <a:moveTo>
                    <a:pt x="492" y="328"/>
                  </a:moveTo>
                  <a:cubicBezTo>
                    <a:pt x="582" y="328"/>
                    <a:pt x="655" y="402"/>
                    <a:pt x="655" y="492"/>
                  </a:cubicBezTo>
                  <a:cubicBezTo>
                    <a:pt x="655" y="582"/>
                    <a:pt x="582" y="656"/>
                    <a:pt x="492" y="656"/>
                  </a:cubicBezTo>
                  <a:cubicBezTo>
                    <a:pt x="400" y="656"/>
                    <a:pt x="328" y="582"/>
                    <a:pt x="328" y="492"/>
                  </a:cubicBezTo>
                  <a:cubicBezTo>
                    <a:pt x="328" y="402"/>
                    <a:pt x="402" y="328"/>
                    <a:pt x="492" y="328"/>
                  </a:cubicBezTo>
                  <a:close/>
                  <a:moveTo>
                    <a:pt x="492" y="1"/>
                  </a:moveTo>
                  <a:cubicBezTo>
                    <a:pt x="220" y="1"/>
                    <a:pt x="0" y="221"/>
                    <a:pt x="0" y="492"/>
                  </a:cubicBezTo>
                  <a:cubicBezTo>
                    <a:pt x="0" y="764"/>
                    <a:pt x="220" y="983"/>
                    <a:pt x="492" y="983"/>
                  </a:cubicBezTo>
                  <a:cubicBezTo>
                    <a:pt x="763" y="983"/>
                    <a:pt x="983" y="764"/>
                    <a:pt x="983" y="492"/>
                  </a:cubicBezTo>
                  <a:cubicBezTo>
                    <a:pt x="983" y="221"/>
                    <a:pt x="763" y="1"/>
                    <a:pt x="492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05" name="CustomShape 13"/>
            <p:cNvSpPr/>
            <p:nvPr/>
          </p:nvSpPr>
          <p:spPr>
            <a:xfrm>
              <a:off x="1456920" y="3663000"/>
              <a:ext cx="8280" cy="51840"/>
            </a:xfrm>
            <a:custGeom>
              <a:avLst/>
              <a:gdLst/>
              <a:ahLst/>
              <a:cxnLst/>
              <a:rect l="l" t="t" r="r" b="b"/>
              <a:pathLst>
                <a:path w="326" h="2009">
                  <a:moveTo>
                    <a:pt x="162" y="0"/>
                  </a:moveTo>
                  <a:cubicBezTo>
                    <a:pt x="156" y="0"/>
                    <a:pt x="149" y="0"/>
                    <a:pt x="143" y="1"/>
                  </a:cubicBezTo>
                  <a:cubicBezTo>
                    <a:pt x="61" y="12"/>
                    <a:pt x="0" y="87"/>
                    <a:pt x="0" y="169"/>
                  </a:cubicBezTo>
                  <a:lnTo>
                    <a:pt x="0" y="1840"/>
                  </a:lnTo>
                  <a:cubicBezTo>
                    <a:pt x="0" y="1922"/>
                    <a:pt x="59" y="1998"/>
                    <a:pt x="143" y="2007"/>
                  </a:cubicBezTo>
                  <a:cubicBezTo>
                    <a:pt x="149" y="2008"/>
                    <a:pt x="156" y="2008"/>
                    <a:pt x="163" y="2008"/>
                  </a:cubicBezTo>
                  <a:cubicBezTo>
                    <a:pt x="252" y="2008"/>
                    <a:pt x="325" y="1937"/>
                    <a:pt x="325" y="1846"/>
                  </a:cubicBezTo>
                  <a:lnTo>
                    <a:pt x="325" y="163"/>
                  </a:lnTo>
                  <a:cubicBezTo>
                    <a:pt x="325" y="74"/>
                    <a:pt x="252" y="0"/>
                    <a:pt x="162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06" name="CustomShape 14"/>
            <p:cNvSpPr/>
            <p:nvPr/>
          </p:nvSpPr>
          <p:spPr>
            <a:xfrm>
              <a:off x="1456920" y="3723120"/>
              <a:ext cx="8640" cy="8280"/>
            </a:xfrm>
            <a:custGeom>
              <a:avLst/>
              <a:gdLst/>
              <a:ahLst/>
              <a:cxnLst/>
              <a:rect l="l" t="t" r="r" b="b"/>
              <a:pathLst>
                <a:path w="348" h="328">
                  <a:moveTo>
                    <a:pt x="168" y="1"/>
                  </a:moveTo>
                  <a:cubicBezTo>
                    <a:pt x="153" y="1"/>
                    <a:pt x="137" y="3"/>
                    <a:pt x="122" y="8"/>
                  </a:cubicBezTo>
                  <a:cubicBezTo>
                    <a:pt x="57" y="27"/>
                    <a:pt x="10" y="88"/>
                    <a:pt x="5" y="157"/>
                  </a:cubicBezTo>
                  <a:cubicBezTo>
                    <a:pt x="0" y="258"/>
                    <a:pt x="86" y="328"/>
                    <a:pt x="173" y="328"/>
                  </a:cubicBezTo>
                  <a:cubicBezTo>
                    <a:pt x="214" y="328"/>
                    <a:pt x="255" y="313"/>
                    <a:pt x="287" y="278"/>
                  </a:cubicBezTo>
                  <a:cubicBezTo>
                    <a:pt x="340" y="223"/>
                    <a:pt x="347" y="136"/>
                    <a:pt x="305" y="73"/>
                  </a:cubicBezTo>
                  <a:cubicBezTo>
                    <a:pt x="273" y="27"/>
                    <a:pt x="222" y="1"/>
                    <a:pt x="168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07" name="CustomShape 15"/>
            <p:cNvSpPr/>
            <p:nvPr/>
          </p:nvSpPr>
          <p:spPr>
            <a:xfrm>
              <a:off x="1481760" y="3606840"/>
              <a:ext cx="199080" cy="164160"/>
            </a:xfrm>
            <a:custGeom>
              <a:avLst/>
              <a:gdLst/>
              <a:ahLst/>
              <a:cxnLst/>
              <a:rect l="l" t="t" r="r" b="b"/>
              <a:pathLst>
                <a:path w="7669" h="6330">
                  <a:moveTo>
                    <a:pt x="2321" y="1453"/>
                  </a:moveTo>
                  <a:cubicBezTo>
                    <a:pt x="2407" y="1453"/>
                    <a:pt x="2494" y="1461"/>
                    <a:pt x="2578" y="1478"/>
                  </a:cubicBezTo>
                  <a:cubicBezTo>
                    <a:pt x="2842" y="1529"/>
                    <a:pt x="3083" y="1658"/>
                    <a:pt x="3276" y="1849"/>
                  </a:cubicBezTo>
                  <a:cubicBezTo>
                    <a:pt x="3531" y="2105"/>
                    <a:pt x="3671" y="2442"/>
                    <a:pt x="3671" y="2804"/>
                  </a:cubicBezTo>
                  <a:lnTo>
                    <a:pt x="3671" y="2861"/>
                  </a:lnTo>
                  <a:cubicBezTo>
                    <a:pt x="2120" y="2819"/>
                    <a:pt x="1578" y="2195"/>
                    <a:pt x="1574" y="2190"/>
                  </a:cubicBezTo>
                  <a:cubicBezTo>
                    <a:pt x="1543" y="2151"/>
                    <a:pt x="1495" y="2129"/>
                    <a:pt x="1446" y="2129"/>
                  </a:cubicBezTo>
                  <a:cubicBezTo>
                    <a:pt x="1428" y="2129"/>
                    <a:pt x="1410" y="2132"/>
                    <a:pt x="1392" y="2138"/>
                  </a:cubicBezTo>
                  <a:cubicBezTo>
                    <a:pt x="1327" y="2162"/>
                    <a:pt x="1284" y="2223"/>
                    <a:pt x="1284" y="2293"/>
                  </a:cubicBezTo>
                  <a:cubicBezTo>
                    <a:pt x="1284" y="2452"/>
                    <a:pt x="1153" y="2639"/>
                    <a:pt x="972" y="2763"/>
                  </a:cubicBezTo>
                  <a:cubicBezTo>
                    <a:pt x="993" y="2038"/>
                    <a:pt x="1590" y="1453"/>
                    <a:pt x="2321" y="1453"/>
                  </a:cubicBezTo>
                  <a:close/>
                  <a:moveTo>
                    <a:pt x="5345" y="1453"/>
                  </a:moveTo>
                  <a:cubicBezTo>
                    <a:pt x="5431" y="1453"/>
                    <a:pt x="5518" y="1461"/>
                    <a:pt x="5602" y="1478"/>
                  </a:cubicBezTo>
                  <a:cubicBezTo>
                    <a:pt x="5866" y="1529"/>
                    <a:pt x="6107" y="1658"/>
                    <a:pt x="6300" y="1849"/>
                  </a:cubicBezTo>
                  <a:cubicBezTo>
                    <a:pt x="6556" y="2105"/>
                    <a:pt x="6695" y="2443"/>
                    <a:pt x="6695" y="2804"/>
                  </a:cubicBezTo>
                  <a:lnTo>
                    <a:pt x="6695" y="2861"/>
                  </a:lnTo>
                  <a:cubicBezTo>
                    <a:pt x="5144" y="2819"/>
                    <a:pt x="4602" y="2195"/>
                    <a:pt x="4598" y="2190"/>
                  </a:cubicBezTo>
                  <a:cubicBezTo>
                    <a:pt x="4566" y="2151"/>
                    <a:pt x="4519" y="2129"/>
                    <a:pt x="4470" y="2129"/>
                  </a:cubicBezTo>
                  <a:cubicBezTo>
                    <a:pt x="4452" y="2129"/>
                    <a:pt x="4433" y="2132"/>
                    <a:pt x="4415" y="2138"/>
                  </a:cubicBezTo>
                  <a:cubicBezTo>
                    <a:pt x="4350" y="2162"/>
                    <a:pt x="4307" y="2223"/>
                    <a:pt x="4307" y="2293"/>
                  </a:cubicBezTo>
                  <a:cubicBezTo>
                    <a:pt x="4307" y="2452"/>
                    <a:pt x="4176" y="2639"/>
                    <a:pt x="3996" y="2763"/>
                  </a:cubicBezTo>
                  <a:cubicBezTo>
                    <a:pt x="4017" y="2038"/>
                    <a:pt x="4614" y="1453"/>
                    <a:pt x="5345" y="1453"/>
                  </a:cubicBezTo>
                  <a:close/>
                  <a:moveTo>
                    <a:pt x="4566" y="2595"/>
                  </a:moveTo>
                  <a:cubicBezTo>
                    <a:pt x="4872" y="2821"/>
                    <a:pt x="5526" y="3160"/>
                    <a:pt x="6697" y="3192"/>
                  </a:cubicBezTo>
                  <a:lnTo>
                    <a:pt x="6697" y="3837"/>
                  </a:lnTo>
                  <a:cubicBezTo>
                    <a:pt x="6695" y="4483"/>
                    <a:pt x="6236" y="5039"/>
                    <a:pt x="5603" y="5161"/>
                  </a:cubicBezTo>
                  <a:cubicBezTo>
                    <a:pt x="5519" y="5177"/>
                    <a:pt x="5432" y="5186"/>
                    <a:pt x="5346" y="5186"/>
                  </a:cubicBezTo>
                  <a:cubicBezTo>
                    <a:pt x="4602" y="5186"/>
                    <a:pt x="3996" y="4580"/>
                    <a:pt x="3996" y="3836"/>
                  </a:cubicBezTo>
                  <a:lnTo>
                    <a:pt x="3996" y="3140"/>
                  </a:lnTo>
                  <a:cubicBezTo>
                    <a:pt x="4232" y="3033"/>
                    <a:pt x="4457" y="2833"/>
                    <a:pt x="4566" y="2595"/>
                  </a:cubicBezTo>
                  <a:close/>
                  <a:moveTo>
                    <a:pt x="1542" y="2594"/>
                  </a:moveTo>
                  <a:cubicBezTo>
                    <a:pt x="1848" y="2820"/>
                    <a:pt x="2502" y="3159"/>
                    <a:pt x="3671" y="3191"/>
                  </a:cubicBezTo>
                  <a:lnTo>
                    <a:pt x="3671" y="3837"/>
                  </a:lnTo>
                  <a:cubicBezTo>
                    <a:pt x="3671" y="4484"/>
                    <a:pt x="3212" y="5042"/>
                    <a:pt x="2578" y="5164"/>
                  </a:cubicBezTo>
                  <a:cubicBezTo>
                    <a:pt x="2494" y="5180"/>
                    <a:pt x="2407" y="5188"/>
                    <a:pt x="2321" y="5188"/>
                  </a:cubicBezTo>
                  <a:cubicBezTo>
                    <a:pt x="1577" y="5188"/>
                    <a:pt x="971" y="4584"/>
                    <a:pt x="971" y="3837"/>
                  </a:cubicBezTo>
                  <a:lnTo>
                    <a:pt x="971" y="3139"/>
                  </a:lnTo>
                  <a:cubicBezTo>
                    <a:pt x="1207" y="3032"/>
                    <a:pt x="1433" y="2832"/>
                    <a:pt x="1542" y="2594"/>
                  </a:cubicBezTo>
                  <a:close/>
                  <a:moveTo>
                    <a:pt x="3836" y="4558"/>
                  </a:moveTo>
                  <a:cubicBezTo>
                    <a:pt x="3914" y="4721"/>
                    <a:pt x="4017" y="4870"/>
                    <a:pt x="4142" y="4999"/>
                  </a:cubicBezTo>
                  <a:cubicBezTo>
                    <a:pt x="4016" y="5129"/>
                    <a:pt x="3912" y="5277"/>
                    <a:pt x="3836" y="5439"/>
                  </a:cubicBezTo>
                  <a:cubicBezTo>
                    <a:pt x="3758" y="5278"/>
                    <a:pt x="3656" y="5131"/>
                    <a:pt x="3530" y="5000"/>
                  </a:cubicBezTo>
                  <a:cubicBezTo>
                    <a:pt x="3654" y="4871"/>
                    <a:pt x="3758" y="4722"/>
                    <a:pt x="3836" y="4558"/>
                  </a:cubicBezTo>
                  <a:close/>
                  <a:moveTo>
                    <a:pt x="1362" y="5219"/>
                  </a:moveTo>
                  <a:cubicBezTo>
                    <a:pt x="1635" y="5408"/>
                    <a:pt x="1965" y="5522"/>
                    <a:pt x="2321" y="5522"/>
                  </a:cubicBezTo>
                  <a:cubicBezTo>
                    <a:pt x="2428" y="5522"/>
                    <a:pt x="2536" y="5511"/>
                    <a:pt x="2639" y="5491"/>
                  </a:cubicBezTo>
                  <a:cubicBezTo>
                    <a:pt x="2875" y="5445"/>
                    <a:pt x="3093" y="5351"/>
                    <a:pt x="3280" y="5220"/>
                  </a:cubicBezTo>
                  <a:cubicBezTo>
                    <a:pt x="3493" y="5437"/>
                    <a:pt x="3626" y="5710"/>
                    <a:pt x="3661" y="6006"/>
                  </a:cubicBezTo>
                  <a:lnTo>
                    <a:pt x="980" y="6006"/>
                  </a:lnTo>
                  <a:cubicBezTo>
                    <a:pt x="1015" y="5709"/>
                    <a:pt x="1151" y="5432"/>
                    <a:pt x="1362" y="5219"/>
                  </a:cubicBezTo>
                  <a:close/>
                  <a:moveTo>
                    <a:pt x="4392" y="5219"/>
                  </a:moveTo>
                  <a:cubicBezTo>
                    <a:pt x="4665" y="5408"/>
                    <a:pt x="4995" y="5522"/>
                    <a:pt x="5351" y="5522"/>
                  </a:cubicBezTo>
                  <a:cubicBezTo>
                    <a:pt x="5458" y="5522"/>
                    <a:pt x="5566" y="5511"/>
                    <a:pt x="5670" y="5491"/>
                  </a:cubicBezTo>
                  <a:cubicBezTo>
                    <a:pt x="5906" y="5445"/>
                    <a:pt x="6123" y="5351"/>
                    <a:pt x="6310" y="5220"/>
                  </a:cubicBezTo>
                  <a:cubicBezTo>
                    <a:pt x="6523" y="5436"/>
                    <a:pt x="6656" y="5710"/>
                    <a:pt x="6692" y="6006"/>
                  </a:cubicBezTo>
                  <a:lnTo>
                    <a:pt x="4010" y="6006"/>
                  </a:lnTo>
                  <a:cubicBezTo>
                    <a:pt x="4046" y="5708"/>
                    <a:pt x="4180" y="5432"/>
                    <a:pt x="4392" y="5219"/>
                  </a:cubicBezTo>
                  <a:close/>
                  <a:moveTo>
                    <a:pt x="728" y="0"/>
                  </a:moveTo>
                  <a:cubicBezTo>
                    <a:pt x="326" y="0"/>
                    <a:pt x="1" y="325"/>
                    <a:pt x="1" y="728"/>
                  </a:cubicBezTo>
                  <a:lnTo>
                    <a:pt x="1" y="5602"/>
                  </a:lnTo>
                  <a:cubicBezTo>
                    <a:pt x="1" y="6004"/>
                    <a:pt x="326" y="6330"/>
                    <a:pt x="728" y="6330"/>
                  </a:cubicBezTo>
                  <a:lnTo>
                    <a:pt x="7499" y="6330"/>
                  </a:lnTo>
                  <a:cubicBezTo>
                    <a:pt x="7593" y="6330"/>
                    <a:pt x="7669" y="6254"/>
                    <a:pt x="7669" y="6160"/>
                  </a:cubicBezTo>
                  <a:lnTo>
                    <a:pt x="7669" y="4961"/>
                  </a:lnTo>
                  <a:cubicBezTo>
                    <a:pt x="7669" y="4950"/>
                    <a:pt x="7665" y="4941"/>
                    <a:pt x="7658" y="4934"/>
                  </a:cubicBezTo>
                  <a:cubicBezTo>
                    <a:pt x="7608" y="4881"/>
                    <a:pt x="7555" y="4859"/>
                    <a:pt x="7506" y="4859"/>
                  </a:cubicBezTo>
                  <a:cubicBezTo>
                    <a:pt x="7417" y="4859"/>
                    <a:pt x="7345" y="4933"/>
                    <a:pt x="7345" y="5024"/>
                  </a:cubicBezTo>
                  <a:lnTo>
                    <a:pt x="7345" y="5600"/>
                  </a:lnTo>
                  <a:cubicBezTo>
                    <a:pt x="7345" y="5795"/>
                    <a:pt x="7211" y="5959"/>
                    <a:pt x="7035" y="5991"/>
                  </a:cubicBezTo>
                  <a:cubicBezTo>
                    <a:pt x="6999" y="5618"/>
                    <a:pt x="6847" y="5272"/>
                    <a:pt x="6599" y="4999"/>
                  </a:cubicBezTo>
                  <a:cubicBezTo>
                    <a:pt x="6876" y="4695"/>
                    <a:pt x="7044" y="4282"/>
                    <a:pt x="7044" y="3835"/>
                  </a:cubicBezTo>
                  <a:lnTo>
                    <a:pt x="7044" y="2806"/>
                  </a:lnTo>
                  <a:cubicBezTo>
                    <a:pt x="7044" y="2356"/>
                    <a:pt x="6870" y="1934"/>
                    <a:pt x="6551" y="1617"/>
                  </a:cubicBezTo>
                  <a:cubicBezTo>
                    <a:pt x="6312" y="1378"/>
                    <a:pt x="6012" y="1219"/>
                    <a:pt x="5682" y="1155"/>
                  </a:cubicBezTo>
                  <a:cubicBezTo>
                    <a:pt x="5577" y="1135"/>
                    <a:pt x="5469" y="1125"/>
                    <a:pt x="5362" y="1125"/>
                  </a:cubicBezTo>
                  <a:cubicBezTo>
                    <a:pt x="4695" y="1125"/>
                    <a:pt x="4117" y="1515"/>
                    <a:pt x="3846" y="2080"/>
                  </a:cubicBezTo>
                  <a:cubicBezTo>
                    <a:pt x="3765" y="1910"/>
                    <a:pt x="3654" y="1754"/>
                    <a:pt x="3517" y="1616"/>
                  </a:cubicBezTo>
                  <a:cubicBezTo>
                    <a:pt x="3278" y="1377"/>
                    <a:pt x="2977" y="1218"/>
                    <a:pt x="2647" y="1153"/>
                  </a:cubicBezTo>
                  <a:cubicBezTo>
                    <a:pt x="2542" y="1134"/>
                    <a:pt x="2435" y="1124"/>
                    <a:pt x="2328" y="1124"/>
                  </a:cubicBezTo>
                  <a:cubicBezTo>
                    <a:pt x="1401" y="1124"/>
                    <a:pt x="646" y="1876"/>
                    <a:pt x="646" y="2804"/>
                  </a:cubicBezTo>
                  <a:lnTo>
                    <a:pt x="646" y="3831"/>
                  </a:lnTo>
                  <a:cubicBezTo>
                    <a:pt x="646" y="4282"/>
                    <a:pt x="820" y="4693"/>
                    <a:pt x="1103" y="4994"/>
                  </a:cubicBezTo>
                  <a:cubicBezTo>
                    <a:pt x="850" y="5265"/>
                    <a:pt x="693" y="5613"/>
                    <a:pt x="656" y="5988"/>
                  </a:cubicBezTo>
                  <a:cubicBezTo>
                    <a:pt x="479" y="5951"/>
                    <a:pt x="346" y="5790"/>
                    <a:pt x="346" y="5596"/>
                  </a:cubicBezTo>
                  <a:lnTo>
                    <a:pt x="346" y="722"/>
                  </a:lnTo>
                  <a:cubicBezTo>
                    <a:pt x="346" y="502"/>
                    <a:pt x="524" y="323"/>
                    <a:pt x="745" y="323"/>
                  </a:cubicBezTo>
                  <a:lnTo>
                    <a:pt x="6946" y="323"/>
                  </a:lnTo>
                  <a:cubicBezTo>
                    <a:pt x="7166" y="323"/>
                    <a:pt x="7345" y="501"/>
                    <a:pt x="7345" y="722"/>
                  </a:cubicBezTo>
                  <a:lnTo>
                    <a:pt x="7345" y="4361"/>
                  </a:lnTo>
                  <a:cubicBezTo>
                    <a:pt x="7344" y="4452"/>
                    <a:pt x="7416" y="4527"/>
                    <a:pt x="7506" y="4527"/>
                  </a:cubicBezTo>
                  <a:cubicBezTo>
                    <a:pt x="7595" y="4527"/>
                    <a:pt x="7669" y="4454"/>
                    <a:pt x="7669" y="4363"/>
                  </a:cubicBezTo>
                  <a:lnTo>
                    <a:pt x="7669" y="728"/>
                  </a:lnTo>
                  <a:cubicBezTo>
                    <a:pt x="7669" y="326"/>
                    <a:pt x="7344" y="0"/>
                    <a:pt x="6941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08" name="CustomShape 16"/>
            <p:cNvSpPr/>
            <p:nvPr/>
          </p:nvSpPr>
          <p:spPr>
            <a:xfrm>
              <a:off x="1526760" y="3713040"/>
              <a:ext cx="30600" cy="12600"/>
            </a:xfrm>
            <a:custGeom>
              <a:avLst/>
              <a:gdLst/>
              <a:ahLst/>
              <a:cxnLst/>
              <a:rect l="l" t="t" r="r" b="b"/>
              <a:pathLst>
                <a:path w="1196" h="501">
                  <a:moveTo>
                    <a:pt x="182" y="0"/>
                  </a:moveTo>
                  <a:cubicBezTo>
                    <a:pt x="140" y="0"/>
                    <a:pt x="98" y="16"/>
                    <a:pt x="66" y="48"/>
                  </a:cubicBezTo>
                  <a:cubicBezTo>
                    <a:pt x="1" y="111"/>
                    <a:pt x="1" y="216"/>
                    <a:pt x="65" y="281"/>
                  </a:cubicBezTo>
                  <a:cubicBezTo>
                    <a:pt x="212" y="428"/>
                    <a:pt x="404" y="501"/>
                    <a:pt x="598" y="501"/>
                  </a:cubicBezTo>
                  <a:cubicBezTo>
                    <a:pt x="791" y="501"/>
                    <a:pt x="985" y="427"/>
                    <a:pt x="1132" y="281"/>
                  </a:cubicBezTo>
                  <a:cubicBezTo>
                    <a:pt x="1196" y="216"/>
                    <a:pt x="1196" y="113"/>
                    <a:pt x="1132" y="48"/>
                  </a:cubicBezTo>
                  <a:cubicBezTo>
                    <a:pt x="1099" y="16"/>
                    <a:pt x="1057" y="0"/>
                    <a:pt x="1016" y="0"/>
                  </a:cubicBezTo>
                  <a:cubicBezTo>
                    <a:pt x="974" y="0"/>
                    <a:pt x="932" y="16"/>
                    <a:pt x="899" y="48"/>
                  </a:cubicBezTo>
                  <a:cubicBezTo>
                    <a:pt x="816" y="131"/>
                    <a:pt x="707" y="173"/>
                    <a:pt x="598" y="173"/>
                  </a:cubicBezTo>
                  <a:cubicBezTo>
                    <a:pt x="489" y="173"/>
                    <a:pt x="381" y="131"/>
                    <a:pt x="299" y="48"/>
                  </a:cubicBezTo>
                  <a:cubicBezTo>
                    <a:pt x="266" y="16"/>
                    <a:pt x="224" y="0"/>
                    <a:pt x="182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09" name="CustomShape 17"/>
            <p:cNvSpPr/>
            <p:nvPr/>
          </p:nvSpPr>
          <p:spPr>
            <a:xfrm>
              <a:off x="1520640" y="3690000"/>
              <a:ext cx="7920" cy="17640"/>
            </a:xfrm>
            <a:custGeom>
              <a:avLst/>
              <a:gdLst/>
              <a:ahLst/>
              <a:cxnLst/>
              <a:rect l="l" t="t" r="r" b="b"/>
              <a:pathLst>
                <a:path w="325" h="692">
                  <a:moveTo>
                    <a:pt x="163" y="0"/>
                  </a:moveTo>
                  <a:cubicBezTo>
                    <a:pt x="73" y="0"/>
                    <a:pt x="0" y="73"/>
                    <a:pt x="0" y="163"/>
                  </a:cubicBezTo>
                  <a:lnTo>
                    <a:pt x="0" y="532"/>
                  </a:lnTo>
                  <a:cubicBezTo>
                    <a:pt x="0" y="621"/>
                    <a:pt x="72" y="692"/>
                    <a:pt x="162" y="692"/>
                  </a:cubicBezTo>
                  <a:cubicBezTo>
                    <a:pt x="251" y="692"/>
                    <a:pt x="324" y="621"/>
                    <a:pt x="324" y="529"/>
                  </a:cubicBezTo>
                  <a:lnTo>
                    <a:pt x="324" y="170"/>
                  </a:lnTo>
                  <a:cubicBezTo>
                    <a:pt x="324" y="81"/>
                    <a:pt x="256" y="2"/>
                    <a:pt x="167" y="0"/>
                  </a:cubicBezTo>
                  <a:cubicBezTo>
                    <a:pt x="166" y="0"/>
                    <a:pt x="164" y="0"/>
                    <a:pt x="163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10" name="CustomShape 18"/>
            <p:cNvSpPr/>
            <p:nvPr/>
          </p:nvSpPr>
          <p:spPr>
            <a:xfrm>
              <a:off x="1555200" y="3690000"/>
              <a:ext cx="7920" cy="17640"/>
            </a:xfrm>
            <a:custGeom>
              <a:avLst/>
              <a:gdLst/>
              <a:ahLst/>
              <a:cxnLst/>
              <a:rect l="l" t="t" r="r" b="b"/>
              <a:pathLst>
                <a:path w="325" h="692">
                  <a:moveTo>
                    <a:pt x="163" y="0"/>
                  </a:moveTo>
                  <a:cubicBezTo>
                    <a:pt x="74" y="0"/>
                    <a:pt x="1" y="73"/>
                    <a:pt x="1" y="163"/>
                  </a:cubicBezTo>
                  <a:lnTo>
                    <a:pt x="1" y="532"/>
                  </a:lnTo>
                  <a:cubicBezTo>
                    <a:pt x="2" y="621"/>
                    <a:pt x="73" y="692"/>
                    <a:pt x="162" y="692"/>
                  </a:cubicBezTo>
                  <a:cubicBezTo>
                    <a:pt x="251" y="692"/>
                    <a:pt x="324" y="621"/>
                    <a:pt x="324" y="529"/>
                  </a:cubicBezTo>
                  <a:lnTo>
                    <a:pt x="324" y="170"/>
                  </a:lnTo>
                  <a:cubicBezTo>
                    <a:pt x="324" y="81"/>
                    <a:pt x="256" y="2"/>
                    <a:pt x="167" y="0"/>
                  </a:cubicBezTo>
                  <a:cubicBezTo>
                    <a:pt x="166" y="0"/>
                    <a:pt x="165" y="0"/>
                    <a:pt x="163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11" name="CustomShape 19"/>
            <p:cNvSpPr/>
            <p:nvPr/>
          </p:nvSpPr>
          <p:spPr>
            <a:xfrm>
              <a:off x="1605240" y="3713040"/>
              <a:ext cx="30600" cy="12600"/>
            </a:xfrm>
            <a:custGeom>
              <a:avLst/>
              <a:gdLst/>
              <a:ahLst/>
              <a:cxnLst/>
              <a:rect l="l" t="t" r="r" b="b"/>
              <a:pathLst>
                <a:path w="1196" h="501">
                  <a:moveTo>
                    <a:pt x="181" y="0"/>
                  </a:moveTo>
                  <a:cubicBezTo>
                    <a:pt x="139" y="0"/>
                    <a:pt x="97" y="16"/>
                    <a:pt x="65" y="48"/>
                  </a:cubicBezTo>
                  <a:cubicBezTo>
                    <a:pt x="1" y="112"/>
                    <a:pt x="1" y="216"/>
                    <a:pt x="65" y="281"/>
                  </a:cubicBezTo>
                  <a:cubicBezTo>
                    <a:pt x="212" y="428"/>
                    <a:pt x="403" y="501"/>
                    <a:pt x="598" y="501"/>
                  </a:cubicBezTo>
                  <a:cubicBezTo>
                    <a:pt x="790" y="501"/>
                    <a:pt x="984" y="427"/>
                    <a:pt x="1131" y="281"/>
                  </a:cubicBezTo>
                  <a:cubicBezTo>
                    <a:pt x="1196" y="216"/>
                    <a:pt x="1196" y="113"/>
                    <a:pt x="1131" y="48"/>
                  </a:cubicBezTo>
                  <a:cubicBezTo>
                    <a:pt x="1099" y="16"/>
                    <a:pt x="1057" y="0"/>
                    <a:pt x="1015" y="0"/>
                  </a:cubicBezTo>
                  <a:cubicBezTo>
                    <a:pt x="973" y="0"/>
                    <a:pt x="931" y="16"/>
                    <a:pt x="899" y="48"/>
                  </a:cubicBezTo>
                  <a:cubicBezTo>
                    <a:pt x="816" y="131"/>
                    <a:pt x="707" y="173"/>
                    <a:pt x="598" y="173"/>
                  </a:cubicBezTo>
                  <a:cubicBezTo>
                    <a:pt x="489" y="173"/>
                    <a:pt x="380" y="131"/>
                    <a:pt x="296" y="48"/>
                  </a:cubicBezTo>
                  <a:cubicBezTo>
                    <a:pt x="264" y="16"/>
                    <a:pt x="22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12" name="CustomShape 20"/>
            <p:cNvSpPr/>
            <p:nvPr/>
          </p:nvSpPr>
          <p:spPr>
            <a:xfrm>
              <a:off x="1599840" y="3690000"/>
              <a:ext cx="7920" cy="17640"/>
            </a:xfrm>
            <a:custGeom>
              <a:avLst/>
              <a:gdLst/>
              <a:ahLst/>
              <a:cxnLst/>
              <a:rect l="l" t="t" r="r" b="b"/>
              <a:pathLst>
                <a:path w="325" h="692">
                  <a:moveTo>
                    <a:pt x="164" y="0"/>
                  </a:moveTo>
                  <a:cubicBezTo>
                    <a:pt x="74" y="0"/>
                    <a:pt x="1" y="73"/>
                    <a:pt x="1" y="163"/>
                  </a:cubicBezTo>
                  <a:lnTo>
                    <a:pt x="1" y="523"/>
                  </a:lnTo>
                  <a:cubicBezTo>
                    <a:pt x="1" y="612"/>
                    <a:pt x="69" y="691"/>
                    <a:pt x="160" y="692"/>
                  </a:cubicBezTo>
                  <a:cubicBezTo>
                    <a:pt x="162" y="692"/>
                    <a:pt x="164" y="692"/>
                    <a:pt x="166" y="692"/>
                  </a:cubicBezTo>
                  <a:cubicBezTo>
                    <a:pt x="253" y="692"/>
                    <a:pt x="325" y="620"/>
                    <a:pt x="325" y="529"/>
                  </a:cubicBezTo>
                  <a:lnTo>
                    <a:pt x="325" y="170"/>
                  </a:lnTo>
                  <a:cubicBezTo>
                    <a:pt x="325" y="81"/>
                    <a:pt x="257" y="2"/>
                    <a:pt x="168" y="0"/>
                  </a:cubicBezTo>
                  <a:cubicBezTo>
                    <a:pt x="166" y="0"/>
                    <a:pt x="165" y="0"/>
                    <a:pt x="164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13" name="CustomShape 21"/>
            <p:cNvSpPr/>
            <p:nvPr/>
          </p:nvSpPr>
          <p:spPr>
            <a:xfrm>
              <a:off x="1634040" y="3690000"/>
              <a:ext cx="8280" cy="17640"/>
            </a:xfrm>
            <a:custGeom>
              <a:avLst/>
              <a:gdLst/>
              <a:ahLst/>
              <a:cxnLst/>
              <a:rect l="l" t="t" r="r" b="b"/>
              <a:pathLst>
                <a:path w="326" h="692">
                  <a:moveTo>
                    <a:pt x="163" y="0"/>
                  </a:moveTo>
                  <a:cubicBezTo>
                    <a:pt x="74" y="0"/>
                    <a:pt x="0" y="72"/>
                    <a:pt x="0" y="163"/>
                  </a:cubicBezTo>
                  <a:lnTo>
                    <a:pt x="0" y="523"/>
                  </a:lnTo>
                  <a:cubicBezTo>
                    <a:pt x="0" y="612"/>
                    <a:pt x="70" y="691"/>
                    <a:pt x="159" y="692"/>
                  </a:cubicBezTo>
                  <a:cubicBezTo>
                    <a:pt x="161" y="692"/>
                    <a:pt x="162" y="692"/>
                    <a:pt x="164" y="692"/>
                  </a:cubicBezTo>
                  <a:cubicBezTo>
                    <a:pt x="253" y="692"/>
                    <a:pt x="325" y="620"/>
                    <a:pt x="325" y="529"/>
                  </a:cubicBezTo>
                  <a:lnTo>
                    <a:pt x="325" y="162"/>
                  </a:lnTo>
                  <a:cubicBezTo>
                    <a:pt x="324" y="72"/>
                    <a:pt x="252" y="0"/>
                    <a:pt x="163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14" name="CustomShape 22"/>
            <p:cNvSpPr/>
            <p:nvPr/>
          </p:nvSpPr>
          <p:spPr>
            <a:xfrm>
              <a:off x="1551600" y="3559320"/>
              <a:ext cx="57240" cy="18000"/>
            </a:xfrm>
            <a:custGeom>
              <a:avLst/>
              <a:gdLst/>
              <a:ahLst/>
              <a:cxnLst/>
              <a:rect l="l" t="t" r="r" b="b"/>
              <a:pathLst>
                <a:path w="2216" h="713">
                  <a:moveTo>
                    <a:pt x="1109" y="0"/>
                  </a:moveTo>
                  <a:cubicBezTo>
                    <a:pt x="715" y="0"/>
                    <a:pt x="344" y="154"/>
                    <a:pt x="65" y="433"/>
                  </a:cubicBezTo>
                  <a:cubicBezTo>
                    <a:pt x="1" y="497"/>
                    <a:pt x="1" y="601"/>
                    <a:pt x="65" y="665"/>
                  </a:cubicBezTo>
                  <a:cubicBezTo>
                    <a:pt x="97" y="697"/>
                    <a:pt x="139" y="713"/>
                    <a:pt x="181" y="713"/>
                  </a:cubicBezTo>
                  <a:cubicBezTo>
                    <a:pt x="223" y="713"/>
                    <a:pt x="265" y="697"/>
                    <a:pt x="296" y="665"/>
                  </a:cubicBezTo>
                  <a:cubicBezTo>
                    <a:pt x="514" y="449"/>
                    <a:pt x="803" y="328"/>
                    <a:pt x="1109" y="328"/>
                  </a:cubicBezTo>
                  <a:cubicBezTo>
                    <a:pt x="1416" y="328"/>
                    <a:pt x="1704" y="448"/>
                    <a:pt x="1920" y="665"/>
                  </a:cubicBezTo>
                  <a:cubicBezTo>
                    <a:pt x="1951" y="696"/>
                    <a:pt x="1993" y="713"/>
                    <a:pt x="2035" y="713"/>
                  </a:cubicBezTo>
                  <a:cubicBezTo>
                    <a:pt x="2077" y="713"/>
                    <a:pt x="2119" y="697"/>
                    <a:pt x="2152" y="665"/>
                  </a:cubicBezTo>
                  <a:cubicBezTo>
                    <a:pt x="2216" y="601"/>
                    <a:pt x="2216" y="497"/>
                    <a:pt x="2152" y="433"/>
                  </a:cubicBezTo>
                  <a:cubicBezTo>
                    <a:pt x="1873" y="154"/>
                    <a:pt x="1502" y="0"/>
                    <a:pt x="1109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15" name="CustomShape 23"/>
            <p:cNvSpPr/>
            <p:nvPr/>
          </p:nvSpPr>
          <p:spPr>
            <a:xfrm>
              <a:off x="1536840" y="3538080"/>
              <a:ext cx="87120" cy="24480"/>
            </a:xfrm>
            <a:custGeom>
              <a:avLst/>
              <a:gdLst/>
              <a:ahLst/>
              <a:cxnLst/>
              <a:rect l="l" t="t" r="r" b="b"/>
              <a:pathLst>
                <a:path w="3359" h="949">
                  <a:moveTo>
                    <a:pt x="1680" y="1"/>
                  </a:moveTo>
                  <a:cubicBezTo>
                    <a:pt x="1095" y="1"/>
                    <a:pt x="510" y="223"/>
                    <a:pt x="65" y="669"/>
                  </a:cubicBezTo>
                  <a:cubicBezTo>
                    <a:pt x="1" y="733"/>
                    <a:pt x="1" y="837"/>
                    <a:pt x="65" y="901"/>
                  </a:cubicBezTo>
                  <a:cubicBezTo>
                    <a:pt x="97" y="933"/>
                    <a:pt x="139" y="948"/>
                    <a:pt x="180" y="948"/>
                  </a:cubicBezTo>
                  <a:cubicBezTo>
                    <a:pt x="222" y="948"/>
                    <a:pt x="264" y="933"/>
                    <a:pt x="296" y="901"/>
                  </a:cubicBezTo>
                  <a:cubicBezTo>
                    <a:pt x="678" y="519"/>
                    <a:pt x="1178" y="328"/>
                    <a:pt x="1679" y="328"/>
                  </a:cubicBezTo>
                  <a:cubicBezTo>
                    <a:pt x="2180" y="328"/>
                    <a:pt x="2681" y="519"/>
                    <a:pt x="3063" y="901"/>
                  </a:cubicBezTo>
                  <a:cubicBezTo>
                    <a:pt x="3095" y="932"/>
                    <a:pt x="3137" y="949"/>
                    <a:pt x="3179" y="949"/>
                  </a:cubicBezTo>
                  <a:cubicBezTo>
                    <a:pt x="3220" y="949"/>
                    <a:pt x="3262" y="933"/>
                    <a:pt x="3295" y="901"/>
                  </a:cubicBezTo>
                  <a:cubicBezTo>
                    <a:pt x="3359" y="837"/>
                    <a:pt x="3359" y="733"/>
                    <a:pt x="3295" y="669"/>
                  </a:cubicBezTo>
                  <a:cubicBezTo>
                    <a:pt x="2849" y="223"/>
                    <a:pt x="2265" y="1"/>
                    <a:pt x="1680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16" name="CustomShape 24"/>
            <p:cNvSpPr/>
            <p:nvPr/>
          </p:nvSpPr>
          <p:spPr>
            <a:xfrm>
              <a:off x="1522080" y="3517560"/>
              <a:ext cx="116280" cy="30240"/>
            </a:xfrm>
            <a:custGeom>
              <a:avLst/>
              <a:gdLst/>
              <a:ahLst/>
              <a:cxnLst/>
              <a:rect l="l" t="t" r="r" b="b"/>
              <a:pathLst>
                <a:path w="4491" h="1183">
                  <a:moveTo>
                    <a:pt x="2246" y="1"/>
                  </a:moveTo>
                  <a:cubicBezTo>
                    <a:pt x="1456" y="1"/>
                    <a:pt x="667" y="301"/>
                    <a:pt x="66" y="903"/>
                  </a:cubicBezTo>
                  <a:cubicBezTo>
                    <a:pt x="1" y="967"/>
                    <a:pt x="1" y="1071"/>
                    <a:pt x="66" y="1135"/>
                  </a:cubicBezTo>
                  <a:cubicBezTo>
                    <a:pt x="98" y="1167"/>
                    <a:pt x="140" y="1183"/>
                    <a:pt x="181" y="1183"/>
                  </a:cubicBezTo>
                  <a:cubicBezTo>
                    <a:pt x="223" y="1183"/>
                    <a:pt x="265" y="1167"/>
                    <a:pt x="297" y="1135"/>
                  </a:cubicBezTo>
                  <a:cubicBezTo>
                    <a:pt x="834" y="597"/>
                    <a:pt x="1540" y="329"/>
                    <a:pt x="2246" y="329"/>
                  </a:cubicBezTo>
                  <a:cubicBezTo>
                    <a:pt x="2952" y="329"/>
                    <a:pt x="3658" y="597"/>
                    <a:pt x="4195" y="1135"/>
                  </a:cubicBezTo>
                  <a:cubicBezTo>
                    <a:pt x="4227" y="1166"/>
                    <a:pt x="4270" y="1183"/>
                    <a:pt x="4311" y="1183"/>
                  </a:cubicBezTo>
                  <a:cubicBezTo>
                    <a:pt x="4353" y="1183"/>
                    <a:pt x="4395" y="1167"/>
                    <a:pt x="4427" y="1135"/>
                  </a:cubicBezTo>
                  <a:cubicBezTo>
                    <a:pt x="4491" y="1071"/>
                    <a:pt x="4491" y="967"/>
                    <a:pt x="4427" y="903"/>
                  </a:cubicBezTo>
                  <a:cubicBezTo>
                    <a:pt x="3825" y="301"/>
                    <a:pt x="3035" y="1"/>
                    <a:pt x="2246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517" name="Group 25"/>
          <p:cNvGrpSpPr/>
          <p:nvPr/>
        </p:nvGrpSpPr>
        <p:grpSpPr>
          <a:xfrm>
            <a:off x="5335920" y="1744200"/>
            <a:ext cx="202320" cy="287280"/>
            <a:chOff x="5335920" y="1744200"/>
            <a:chExt cx="202320" cy="287280"/>
          </a:xfrm>
        </p:grpSpPr>
        <p:sp>
          <p:nvSpPr>
            <p:cNvPr id="1518" name="CustomShape 26"/>
            <p:cNvSpPr/>
            <p:nvPr/>
          </p:nvSpPr>
          <p:spPr>
            <a:xfrm>
              <a:off x="5475240" y="1828080"/>
              <a:ext cx="23400" cy="82440"/>
            </a:xfrm>
            <a:custGeom>
              <a:avLst/>
              <a:gdLst/>
              <a:ahLst/>
              <a:cxnLst/>
              <a:rect l="l" t="t" r="r" b="b"/>
              <a:pathLst>
                <a:path w="909" h="3188">
                  <a:moveTo>
                    <a:pt x="306" y="1"/>
                  </a:moveTo>
                  <a:cubicBezTo>
                    <a:pt x="273" y="1"/>
                    <a:pt x="239" y="11"/>
                    <a:pt x="210" y="33"/>
                  </a:cubicBezTo>
                  <a:cubicBezTo>
                    <a:pt x="137" y="86"/>
                    <a:pt x="120" y="190"/>
                    <a:pt x="174" y="263"/>
                  </a:cubicBezTo>
                  <a:cubicBezTo>
                    <a:pt x="439" y="631"/>
                    <a:pt x="578" y="1063"/>
                    <a:pt x="578" y="1517"/>
                  </a:cubicBezTo>
                  <a:cubicBezTo>
                    <a:pt x="578" y="2029"/>
                    <a:pt x="394" y="2525"/>
                    <a:pt x="59" y="2915"/>
                  </a:cubicBezTo>
                  <a:cubicBezTo>
                    <a:pt x="1" y="2984"/>
                    <a:pt x="9" y="3088"/>
                    <a:pt x="76" y="3147"/>
                  </a:cubicBezTo>
                  <a:cubicBezTo>
                    <a:pt x="108" y="3174"/>
                    <a:pt x="146" y="3187"/>
                    <a:pt x="184" y="3187"/>
                  </a:cubicBezTo>
                  <a:cubicBezTo>
                    <a:pt x="230" y="3187"/>
                    <a:pt x="277" y="3167"/>
                    <a:pt x="310" y="3130"/>
                  </a:cubicBezTo>
                  <a:cubicBezTo>
                    <a:pt x="697" y="2680"/>
                    <a:pt x="908" y="2108"/>
                    <a:pt x="908" y="1516"/>
                  </a:cubicBezTo>
                  <a:cubicBezTo>
                    <a:pt x="908" y="993"/>
                    <a:pt x="748" y="492"/>
                    <a:pt x="441" y="69"/>
                  </a:cubicBezTo>
                  <a:cubicBezTo>
                    <a:pt x="408" y="25"/>
                    <a:pt x="358" y="1"/>
                    <a:pt x="306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19" name="CustomShape 27"/>
            <p:cNvSpPr/>
            <p:nvPr/>
          </p:nvSpPr>
          <p:spPr>
            <a:xfrm>
              <a:off x="5393520" y="1803240"/>
              <a:ext cx="83520" cy="21960"/>
            </a:xfrm>
            <a:custGeom>
              <a:avLst/>
              <a:gdLst/>
              <a:ahLst/>
              <a:cxnLst/>
              <a:rect l="l" t="t" r="r" b="b"/>
              <a:pathLst>
                <a:path w="3225" h="854">
                  <a:moveTo>
                    <a:pt x="1577" y="1"/>
                  </a:moveTo>
                  <a:cubicBezTo>
                    <a:pt x="1035" y="1"/>
                    <a:pt x="520" y="173"/>
                    <a:pt x="88" y="499"/>
                  </a:cubicBezTo>
                  <a:cubicBezTo>
                    <a:pt x="14" y="554"/>
                    <a:pt x="0" y="657"/>
                    <a:pt x="55" y="731"/>
                  </a:cubicBezTo>
                  <a:cubicBezTo>
                    <a:pt x="87" y="773"/>
                    <a:pt x="137" y="795"/>
                    <a:pt x="186" y="795"/>
                  </a:cubicBezTo>
                  <a:cubicBezTo>
                    <a:pt x="222" y="795"/>
                    <a:pt x="257" y="784"/>
                    <a:pt x="287" y="761"/>
                  </a:cubicBezTo>
                  <a:cubicBezTo>
                    <a:pt x="662" y="480"/>
                    <a:pt x="1107" y="330"/>
                    <a:pt x="1577" y="330"/>
                  </a:cubicBezTo>
                  <a:cubicBezTo>
                    <a:pt x="2069" y="330"/>
                    <a:pt x="2551" y="502"/>
                    <a:pt x="2934" y="815"/>
                  </a:cubicBezTo>
                  <a:cubicBezTo>
                    <a:pt x="2963" y="839"/>
                    <a:pt x="3002" y="853"/>
                    <a:pt x="3039" y="853"/>
                  </a:cubicBezTo>
                  <a:cubicBezTo>
                    <a:pt x="3087" y="853"/>
                    <a:pt x="3134" y="832"/>
                    <a:pt x="3167" y="792"/>
                  </a:cubicBezTo>
                  <a:cubicBezTo>
                    <a:pt x="3224" y="722"/>
                    <a:pt x="3214" y="618"/>
                    <a:pt x="3144" y="561"/>
                  </a:cubicBezTo>
                  <a:cubicBezTo>
                    <a:pt x="2701" y="200"/>
                    <a:pt x="2146" y="1"/>
                    <a:pt x="1577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20" name="CustomShape 28"/>
            <p:cNvSpPr/>
            <p:nvPr/>
          </p:nvSpPr>
          <p:spPr>
            <a:xfrm>
              <a:off x="5393880" y="1820520"/>
              <a:ext cx="87480" cy="83880"/>
            </a:xfrm>
            <a:custGeom>
              <a:avLst/>
              <a:gdLst/>
              <a:ahLst/>
              <a:cxnLst/>
              <a:rect l="l" t="t" r="r" b="b"/>
              <a:pathLst>
                <a:path w="3375" h="3234">
                  <a:moveTo>
                    <a:pt x="1559" y="0"/>
                  </a:moveTo>
                  <a:cubicBezTo>
                    <a:pt x="954" y="0"/>
                    <a:pt x="391" y="300"/>
                    <a:pt x="51" y="802"/>
                  </a:cubicBezTo>
                  <a:cubicBezTo>
                    <a:pt x="0" y="879"/>
                    <a:pt x="20" y="980"/>
                    <a:pt x="97" y="1032"/>
                  </a:cubicBezTo>
                  <a:cubicBezTo>
                    <a:pt x="125" y="1051"/>
                    <a:pt x="157" y="1060"/>
                    <a:pt x="189" y="1060"/>
                  </a:cubicBezTo>
                  <a:cubicBezTo>
                    <a:pt x="242" y="1060"/>
                    <a:pt x="294" y="1034"/>
                    <a:pt x="325" y="986"/>
                  </a:cubicBezTo>
                  <a:cubicBezTo>
                    <a:pt x="603" y="576"/>
                    <a:pt x="1064" y="330"/>
                    <a:pt x="1559" y="330"/>
                  </a:cubicBezTo>
                  <a:cubicBezTo>
                    <a:pt x="2378" y="330"/>
                    <a:pt x="3045" y="997"/>
                    <a:pt x="3045" y="1818"/>
                  </a:cubicBezTo>
                  <a:cubicBezTo>
                    <a:pt x="3045" y="2249"/>
                    <a:pt x="2856" y="2660"/>
                    <a:pt x="2529" y="2943"/>
                  </a:cubicBezTo>
                  <a:cubicBezTo>
                    <a:pt x="2460" y="3003"/>
                    <a:pt x="2452" y="3107"/>
                    <a:pt x="2512" y="3176"/>
                  </a:cubicBezTo>
                  <a:cubicBezTo>
                    <a:pt x="2545" y="3214"/>
                    <a:pt x="2591" y="3234"/>
                    <a:pt x="2636" y="3234"/>
                  </a:cubicBezTo>
                  <a:cubicBezTo>
                    <a:pt x="2675" y="3234"/>
                    <a:pt x="2713" y="3220"/>
                    <a:pt x="2744" y="3193"/>
                  </a:cubicBezTo>
                  <a:cubicBezTo>
                    <a:pt x="3144" y="2847"/>
                    <a:pt x="3375" y="2345"/>
                    <a:pt x="3375" y="1818"/>
                  </a:cubicBezTo>
                  <a:cubicBezTo>
                    <a:pt x="3375" y="816"/>
                    <a:pt x="2560" y="0"/>
                    <a:pt x="1559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21" name="CustomShape 29"/>
            <p:cNvSpPr/>
            <p:nvPr/>
          </p:nvSpPr>
          <p:spPr>
            <a:xfrm>
              <a:off x="5404320" y="1837440"/>
              <a:ext cx="59760" cy="34200"/>
            </a:xfrm>
            <a:custGeom>
              <a:avLst/>
              <a:gdLst/>
              <a:ahLst/>
              <a:cxnLst/>
              <a:rect l="l" t="t" r="r" b="b"/>
              <a:pathLst>
                <a:path w="2314" h="1323">
                  <a:moveTo>
                    <a:pt x="1157" y="1"/>
                  </a:moveTo>
                  <a:cubicBezTo>
                    <a:pt x="519" y="1"/>
                    <a:pt x="0" y="519"/>
                    <a:pt x="0" y="1158"/>
                  </a:cubicBezTo>
                  <a:cubicBezTo>
                    <a:pt x="0" y="1249"/>
                    <a:pt x="74" y="1322"/>
                    <a:pt x="165" y="1322"/>
                  </a:cubicBezTo>
                  <a:cubicBezTo>
                    <a:pt x="257" y="1322"/>
                    <a:pt x="331" y="1249"/>
                    <a:pt x="331" y="1158"/>
                  </a:cubicBezTo>
                  <a:cubicBezTo>
                    <a:pt x="331" y="702"/>
                    <a:pt x="701" y="332"/>
                    <a:pt x="1155" y="332"/>
                  </a:cubicBezTo>
                  <a:cubicBezTo>
                    <a:pt x="1610" y="332"/>
                    <a:pt x="1981" y="703"/>
                    <a:pt x="1981" y="1158"/>
                  </a:cubicBezTo>
                  <a:cubicBezTo>
                    <a:pt x="1981" y="1249"/>
                    <a:pt x="2055" y="1322"/>
                    <a:pt x="2146" y="1322"/>
                  </a:cubicBezTo>
                  <a:cubicBezTo>
                    <a:pt x="2240" y="1322"/>
                    <a:pt x="2314" y="1249"/>
                    <a:pt x="2314" y="1158"/>
                  </a:cubicBezTo>
                  <a:cubicBezTo>
                    <a:pt x="2314" y="519"/>
                    <a:pt x="1795" y="1"/>
                    <a:pt x="1157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22" name="CustomShape 30"/>
            <p:cNvSpPr/>
            <p:nvPr/>
          </p:nvSpPr>
          <p:spPr>
            <a:xfrm>
              <a:off x="5335920" y="1744200"/>
              <a:ext cx="202320" cy="287280"/>
            </a:xfrm>
            <a:custGeom>
              <a:avLst/>
              <a:gdLst/>
              <a:ahLst/>
              <a:cxnLst/>
              <a:rect l="l" t="t" r="r" b="b"/>
              <a:pathLst>
                <a:path w="7801" h="11060">
                  <a:moveTo>
                    <a:pt x="6594" y="1815"/>
                  </a:moveTo>
                  <a:cubicBezTo>
                    <a:pt x="6769" y="1815"/>
                    <a:pt x="6913" y="1957"/>
                    <a:pt x="6913" y="2134"/>
                  </a:cubicBezTo>
                  <a:lnTo>
                    <a:pt x="6913" y="8260"/>
                  </a:lnTo>
                  <a:cubicBezTo>
                    <a:pt x="6913" y="8435"/>
                    <a:pt x="6769" y="8577"/>
                    <a:pt x="6594" y="8577"/>
                  </a:cubicBezTo>
                  <a:lnTo>
                    <a:pt x="5569" y="8577"/>
                  </a:lnTo>
                  <a:cubicBezTo>
                    <a:pt x="5571" y="8549"/>
                    <a:pt x="5571" y="8532"/>
                    <a:pt x="5571" y="8528"/>
                  </a:cubicBezTo>
                  <a:cubicBezTo>
                    <a:pt x="5571" y="8368"/>
                    <a:pt x="5594" y="7909"/>
                    <a:pt x="5702" y="7715"/>
                  </a:cubicBezTo>
                  <a:cubicBezTo>
                    <a:pt x="5800" y="7538"/>
                    <a:pt x="5823" y="7333"/>
                    <a:pt x="5767" y="7139"/>
                  </a:cubicBezTo>
                  <a:cubicBezTo>
                    <a:pt x="5713" y="6945"/>
                    <a:pt x="5584" y="6784"/>
                    <a:pt x="5409" y="6685"/>
                  </a:cubicBezTo>
                  <a:cubicBezTo>
                    <a:pt x="5295" y="6623"/>
                    <a:pt x="5170" y="6590"/>
                    <a:pt x="5044" y="6590"/>
                  </a:cubicBezTo>
                  <a:cubicBezTo>
                    <a:pt x="4974" y="6590"/>
                    <a:pt x="4904" y="6600"/>
                    <a:pt x="4835" y="6620"/>
                  </a:cubicBezTo>
                  <a:cubicBezTo>
                    <a:pt x="4692" y="6662"/>
                    <a:pt x="4567" y="6743"/>
                    <a:pt x="4472" y="6855"/>
                  </a:cubicBezTo>
                  <a:lnTo>
                    <a:pt x="4472" y="4824"/>
                  </a:lnTo>
                  <a:cubicBezTo>
                    <a:pt x="4472" y="4664"/>
                    <a:pt x="4420" y="4506"/>
                    <a:pt x="4320" y="4383"/>
                  </a:cubicBezTo>
                  <a:cubicBezTo>
                    <a:pt x="4188" y="4220"/>
                    <a:pt x="3996" y="4130"/>
                    <a:pt x="3792" y="4130"/>
                  </a:cubicBezTo>
                  <a:cubicBezTo>
                    <a:pt x="3417" y="4130"/>
                    <a:pt x="3112" y="4436"/>
                    <a:pt x="3112" y="4812"/>
                  </a:cubicBezTo>
                  <a:lnTo>
                    <a:pt x="3112" y="6054"/>
                  </a:lnTo>
                  <a:cubicBezTo>
                    <a:pt x="3010" y="5992"/>
                    <a:pt x="2890" y="5956"/>
                    <a:pt x="2762" y="5956"/>
                  </a:cubicBezTo>
                  <a:cubicBezTo>
                    <a:pt x="2523" y="5956"/>
                    <a:pt x="2314" y="6081"/>
                    <a:pt x="2193" y="6269"/>
                  </a:cubicBezTo>
                  <a:cubicBezTo>
                    <a:pt x="2170" y="6246"/>
                    <a:pt x="2145" y="6227"/>
                    <a:pt x="2118" y="6209"/>
                  </a:cubicBezTo>
                  <a:lnTo>
                    <a:pt x="2118" y="2134"/>
                  </a:lnTo>
                  <a:lnTo>
                    <a:pt x="2117" y="2134"/>
                  </a:lnTo>
                  <a:cubicBezTo>
                    <a:pt x="2117" y="1957"/>
                    <a:pt x="2259" y="1815"/>
                    <a:pt x="2434" y="1815"/>
                  </a:cubicBezTo>
                  <a:close/>
                  <a:moveTo>
                    <a:pt x="3791" y="4450"/>
                  </a:moveTo>
                  <a:cubicBezTo>
                    <a:pt x="3828" y="4450"/>
                    <a:pt x="3867" y="4456"/>
                    <a:pt x="3907" y="4469"/>
                  </a:cubicBezTo>
                  <a:cubicBezTo>
                    <a:pt x="3923" y="4474"/>
                    <a:pt x="3938" y="4481"/>
                    <a:pt x="3953" y="4489"/>
                  </a:cubicBezTo>
                  <a:cubicBezTo>
                    <a:pt x="4076" y="4556"/>
                    <a:pt x="4147" y="4676"/>
                    <a:pt x="4147" y="4807"/>
                  </a:cubicBezTo>
                  <a:lnTo>
                    <a:pt x="4147" y="8519"/>
                  </a:lnTo>
                  <a:cubicBezTo>
                    <a:pt x="4147" y="8609"/>
                    <a:pt x="4215" y="8687"/>
                    <a:pt x="4304" y="8690"/>
                  </a:cubicBezTo>
                  <a:cubicBezTo>
                    <a:pt x="4305" y="8690"/>
                    <a:pt x="4307" y="8690"/>
                    <a:pt x="4308" y="8690"/>
                  </a:cubicBezTo>
                  <a:cubicBezTo>
                    <a:pt x="4397" y="8690"/>
                    <a:pt x="4471" y="8617"/>
                    <a:pt x="4471" y="8525"/>
                  </a:cubicBezTo>
                  <a:lnTo>
                    <a:pt x="4471" y="7916"/>
                  </a:lnTo>
                  <a:cubicBezTo>
                    <a:pt x="4471" y="7648"/>
                    <a:pt x="4536" y="7382"/>
                    <a:pt x="4664" y="7147"/>
                  </a:cubicBezTo>
                  <a:lnTo>
                    <a:pt x="4667" y="7139"/>
                  </a:lnTo>
                  <a:cubicBezTo>
                    <a:pt x="4735" y="7015"/>
                    <a:pt x="4856" y="6932"/>
                    <a:pt x="5002" y="6920"/>
                  </a:cubicBezTo>
                  <a:cubicBezTo>
                    <a:pt x="5013" y="6919"/>
                    <a:pt x="5025" y="6919"/>
                    <a:pt x="5036" y="6919"/>
                  </a:cubicBezTo>
                  <a:cubicBezTo>
                    <a:pt x="5077" y="6919"/>
                    <a:pt x="5118" y="6925"/>
                    <a:pt x="5157" y="6938"/>
                  </a:cubicBezTo>
                  <a:cubicBezTo>
                    <a:pt x="5295" y="6984"/>
                    <a:pt x="5396" y="7092"/>
                    <a:pt x="5435" y="7229"/>
                  </a:cubicBezTo>
                  <a:cubicBezTo>
                    <a:pt x="5466" y="7339"/>
                    <a:pt x="5453" y="7454"/>
                    <a:pt x="5398" y="7554"/>
                  </a:cubicBezTo>
                  <a:cubicBezTo>
                    <a:pt x="5233" y="7858"/>
                    <a:pt x="5227" y="8461"/>
                    <a:pt x="5227" y="8528"/>
                  </a:cubicBezTo>
                  <a:cubicBezTo>
                    <a:pt x="5227" y="8533"/>
                    <a:pt x="5222" y="9107"/>
                    <a:pt x="5020" y="9666"/>
                  </a:cubicBezTo>
                  <a:cubicBezTo>
                    <a:pt x="4763" y="10378"/>
                    <a:pt x="4318" y="10737"/>
                    <a:pt x="3696" y="10737"/>
                  </a:cubicBezTo>
                  <a:lnTo>
                    <a:pt x="2153" y="10737"/>
                  </a:lnTo>
                  <a:cubicBezTo>
                    <a:pt x="1478" y="10737"/>
                    <a:pt x="1050" y="10347"/>
                    <a:pt x="809" y="10018"/>
                  </a:cubicBezTo>
                  <a:cubicBezTo>
                    <a:pt x="504" y="9602"/>
                    <a:pt x="320" y="9032"/>
                    <a:pt x="320" y="8493"/>
                  </a:cubicBezTo>
                  <a:lnTo>
                    <a:pt x="320" y="7308"/>
                  </a:lnTo>
                  <a:cubicBezTo>
                    <a:pt x="320" y="7118"/>
                    <a:pt x="467" y="6954"/>
                    <a:pt x="658" y="6945"/>
                  </a:cubicBezTo>
                  <a:cubicBezTo>
                    <a:pt x="664" y="6945"/>
                    <a:pt x="670" y="6945"/>
                    <a:pt x="676" y="6945"/>
                  </a:cubicBezTo>
                  <a:cubicBezTo>
                    <a:pt x="872" y="6945"/>
                    <a:pt x="1033" y="7103"/>
                    <a:pt x="1033" y="7298"/>
                  </a:cubicBezTo>
                  <a:lnTo>
                    <a:pt x="1033" y="7556"/>
                  </a:lnTo>
                  <a:cubicBezTo>
                    <a:pt x="1033" y="7645"/>
                    <a:pt x="1101" y="7723"/>
                    <a:pt x="1190" y="7726"/>
                  </a:cubicBezTo>
                  <a:cubicBezTo>
                    <a:pt x="1191" y="7726"/>
                    <a:pt x="1193" y="7726"/>
                    <a:pt x="1194" y="7726"/>
                  </a:cubicBezTo>
                  <a:cubicBezTo>
                    <a:pt x="1283" y="7726"/>
                    <a:pt x="1357" y="7654"/>
                    <a:pt x="1357" y="7564"/>
                  </a:cubicBezTo>
                  <a:lnTo>
                    <a:pt x="1357" y="6775"/>
                  </a:lnTo>
                  <a:cubicBezTo>
                    <a:pt x="1360" y="6576"/>
                    <a:pt x="1521" y="6417"/>
                    <a:pt x="1718" y="6417"/>
                  </a:cubicBezTo>
                  <a:cubicBezTo>
                    <a:pt x="1724" y="6417"/>
                    <a:pt x="1730" y="6417"/>
                    <a:pt x="1735" y="6417"/>
                  </a:cubicBezTo>
                  <a:cubicBezTo>
                    <a:pt x="1926" y="6427"/>
                    <a:pt x="2073" y="6591"/>
                    <a:pt x="2073" y="6784"/>
                  </a:cubicBezTo>
                  <a:lnTo>
                    <a:pt x="2073" y="7338"/>
                  </a:lnTo>
                  <a:cubicBezTo>
                    <a:pt x="2073" y="7427"/>
                    <a:pt x="2141" y="7505"/>
                    <a:pt x="2230" y="7507"/>
                  </a:cubicBezTo>
                  <a:cubicBezTo>
                    <a:pt x="2232" y="7507"/>
                    <a:pt x="2234" y="7507"/>
                    <a:pt x="2236" y="7507"/>
                  </a:cubicBezTo>
                  <a:cubicBezTo>
                    <a:pt x="2325" y="7507"/>
                    <a:pt x="2397" y="7434"/>
                    <a:pt x="2397" y="7345"/>
                  </a:cubicBezTo>
                  <a:lnTo>
                    <a:pt x="2397" y="6652"/>
                  </a:lnTo>
                  <a:cubicBezTo>
                    <a:pt x="2397" y="6460"/>
                    <a:pt x="2543" y="6296"/>
                    <a:pt x="2734" y="6285"/>
                  </a:cubicBezTo>
                  <a:cubicBezTo>
                    <a:pt x="2740" y="6285"/>
                    <a:pt x="2746" y="6285"/>
                    <a:pt x="2753" y="6285"/>
                  </a:cubicBezTo>
                  <a:cubicBezTo>
                    <a:pt x="2949" y="6285"/>
                    <a:pt x="3109" y="6444"/>
                    <a:pt x="3109" y="6641"/>
                  </a:cubicBezTo>
                  <a:lnTo>
                    <a:pt x="3109" y="7507"/>
                  </a:lnTo>
                  <a:cubicBezTo>
                    <a:pt x="3109" y="7590"/>
                    <a:pt x="3170" y="7664"/>
                    <a:pt x="3252" y="7675"/>
                  </a:cubicBezTo>
                  <a:cubicBezTo>
                    <a:pt x="3258" y="7676"/>
                    <a:pt x="3265" y="7676"/>
                    <a:pt x="3271" y="7676"/>
                  </a:cubicBezTo>
                  <a:cubicBezTo>
                    <a:pt x="3361" y="7676"/>
                    <a:pt x="3434" y="7603"/>
                    <a:pt x="3434" y="7513"/>
                  </a:cubicBezTo>
                  <a:lnTo>
                    <a:pt x="3434" y="4807"/>
                  </a:lnTo>
                  <a:cubicBezTo>
                    <a:pt x="3434" y="4610"/>
                    <a:pt x="3594" y="4450"/>
                    <a:pt x="3791" y="4450"/>
                  </a:cubicBezTo>
                  <a:close/>
                  <a:moveTo>
                    <a:pt x="2044" y="1"/>
                  </a:moveTo>
                  <a:cubicBezTo>
                    <a:pt x="1595" y="1"/>
                    <a:pt x="1232" y="364"/>
                    <a:pt x="1232" y="813"/>
                  </a:cubicBezTo>
                  <a:lnTo>
                    <a:pt x="1232" y="6298"/>
                  </a:lnTo>
                  <a:cubicBezTo>
                    <a:pt x="1127" y="6407"/>
                    <a:pt x="1059" y="6548"/>
                    <a:pt x="1043" y="6705"/>
                  </a:cubicBezTo>
                  <a:cubicBezTo>
                    <a:pt x="940" y="6642"/>
                    <a:pt x="818" y="6606"/>
                    <a:pt x="687" y="6606"/>
                  </a:cubicBezTo>
                  <a:cubicBezTo>
                    <a:pt x="652" y="6606"/>
                    <a:pt x="615" y="6609"/>
                    <a:pt x="578" y="6614"/>
                  </a:cubicBezTo>
                  <a:cubicBezTo>
                    <a:pt x="243" y="6664"/>
                    <a:pt x="1" y="6962"/>
                    <a:pt x="1" y="7301"/>
                  </a:cubicBezTo>
                  <a:lnTo>
                    <a:pt x="1" y="8491"/>
                  </a:lnTo>
                  <a:cubicBezTo>
                    <a:pt x="1" y="9104"/>
                    <a:pt x="200" y="9729"/>
                    <a:pt x="548" y="10206"/>
                  </a:cubicBezTo>
                  <a:cubicBezTo>
                    <a:pt x="949" y="10756"/>
                    <a:pt x="1516" y="11059"/>
                    <a:pt x="2146" y="11059"/>
                  </a:cubicBezTo>
                  <a:lnTo>
                    <a:pt x="3689" y="11059"/>
                  </a:lnTo>
                  <a:cubicBezTo>
                    <a:pt x="4279" y="11059"/>
                    <a:pt x="4754" y="10799"/>
                    <a:pt x="5083" y="10303"/>
                  </a:cubicBezTo>
                  <a:lnTo>
                    <a:pt x="6986" y="10303"/>
                  </a:lnTo>
                  <a:cubicBezTo>
                    <a:pt x="7435" y="10303"/>
                    <a:pt x="7798" y="9939"/>
                    <a:pt x="7798" y="9491"/>
                  </a:cubicBezTo>
                  <a:lnTo>
                    <a:pt x="7798" y="8585"/>
                  </a:lnTo>
                  <a:cubicBezTo>
                    <a:pt x="7798" y="8501"/>
                    <a:pt x="7739" y="8425"/>
                    <a:pt x="7655" y="8415"/>
                  </a:cubicBezTo>
                  <a:cubicBezTo>
                    <a:pt x="7648" y="8414"/>
                    <a:pt x="7642" y="8414"/>
                    <a:pt x="7636" y="8414"/>
                  </a:cubicBezTo>
                  <a:cubicBezTo>
                    <a:pt x="7547" y="8414"/>
                    <a:pt x="7474" y="8488"/>
                    <a:pt x="7474" y="8580"/>
                  </a:cubicBezTo>
                  <a:lnTo>
                    <a:pt x="7474" y="9497"/>
                  </a:lnTo>
                  <a:cubicBezTo>
                    <a:pt x="7474" y="9764"/>
                    <a:pt x="7258" y="9980"/>
                    <a:pt x="6991" y="9980"/>
                  </a:cubicBezTo>
                  <a:lnTo>
                    <a:pt x="5310" y="9980"/>
                  </a:lnTo>
                  <a:cubicBezTo>
                    <a:pt x="5341" y="9913"/>
                    <a:pt x="5368" y="9843"/>
                    <a:pt x="5394" y="9771"/>
                  </a:cubicBezTo>
                  <a:cubicBezTo>
                    <a:pt x="5508" y="9451"/>
                    <a:pt x="5565" y="9136"/>
                    <a:pt x="5592" y="8900"/>
                  </a:cubicBezTo>
                  <a:lnTo>
                    <a:pt x="6610" y="8900"/>
                  </a:lnTo>
                  <a:cubicBezTo>
                    <a:pt x="6967" y="8900"/>
                    <a:pt x="7259" y="8609"/>
                    <a:pt x="7259" y="8251"/>
                  </a:cubicBezTo>
                  <a:lnTo>
                    <a:pt x="7259" y="2139"/>
                  </a:lnTo>
                  <a:cubicBezTo>
                    <a:pt x="7259" y="1780"/>
                    <a:pt x="6969" y="1490"/>
                    <a:pt x="6610" y="1490"/>
                  </a:cubicBezTo>
                  <a:lnTo>
                    <a:pt x="1980" y="1490"/>
                  </a:lnTo>
                  <a:cubicBezTo>
                    <a:pt x="1865" y="1490"/>
                    <a:pt x="1771" y="1583"/>
                    <a:pt x="1771" y="1700"/>
                  </a:cubicBezTo>
                  <a:lnTo>
                    <a:pt x="1771" y="6135"/>
                  </a:lnTo>
                  <a:cubicBezTo>
                    <a:pt x="1752" y="6134"/>
                    <a:pt x="1734" y="6133"/>
                    <a:pt x="1715" y="6133"/>
                  </a:cubicBezTo>
                  <a:cubicBezTo>
                    <a:pt x="1661" y="6133"/>
                    <a:pt x="1606" y="6139"/>
                    <a:pt x="1554" y="6152"/>
                  </a:cubicBezTo>
                  <a:lnTo>
                    <a:pt x="1554" y="479"/>
                  </a:lnTo>
                  <a:cubicBezTo>
                    <a:pt x="1554" y="392"/>
                    <a:pt x="1624" y="322"/>
                    <a:pt x="1710" y="322"/>
                  </a:cubicBezTo>
                  <a:lnTo>
                    <a:pt x="6987" y="322"/>
                  </a:lnTo>
                  <a:cubicBezTo>
                    <a:pt x="6987" y="322"/>
                    <a:pt x="7469" y="545"/>
                    <a:pt x="7474" y="811"/>
                  </a:cubicBezTo>
                  <a:lnTo>
                    <a:pt x="7474" y="7922"/>
                  </a:lnTo>
                  <a:cubicBezTo>
                    <a:pt x="7470" y="8015"/>
                    <a:pt x="7544" y="8089"/>
                    <a:pt x="7636" y="8089"/>
                  </a:cubicBezTo>
                  <a:cubicBezTo>
                    <a:pt x="7727" y="8089"/>
                    <a:pt x="7801" y="8015"/>
                    <a:pt x="7798" y="7924"/>
                  </a:cubicBezTo>
                  <a:lnTo>
                    <a:pt x="7798" y="813"/>
                  </a:lnTo>
                  <a:cubicBezTo>
                    <a:pt x="7801" y="364"/>
                    <a:pt x="7437" y="1"/>
                    <a:pt x="6988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23" name="CustomShape 31"/>
            <p:cNvSpPr/>
            <p:nvPr/>
          </p:nvSpPr>
          <p:spPr>
            <a:xfrm>
              <a:off x="5430240" y="1761480"/>
              <a:ext cx="45360" cy="7920"/>
            </a:xfrm>
            <a:custGeom>
              <a:avLst/>
              <a:gdLst/>
              <a:ahLst/>
              <a:cxnLst/>
              <a:rect l="l" t="t" r="r" b="b"/>
              <a:pathLst>
                <a:path w="1762" h="325">
                  <a:moveTo>
                    <a:pt x="164" y="0"/>
                  </a:moveTo>
                  <a:cubicBezTo>
                    <a:pt x="74" y="0"/>
                    <a:pt x="0" y="76"/>
                    <a:pt x="1" y="167"/>
                  </a:cubicBezTo>
                  <a:cubicBezTo>
                    <a:pt x="4" y="256"/>
                    <a:pt x="82" y="324"/>
                    <a:pt x="170" y="324"/>
                  </a:cubicBezTo>
                  <a:lnTo>
                    <a:pt x="1589" y="324"/>
                  </a:lnTo>
                  <a:cubicBezTo>
                    <a:pt x="1678" y="324"/>
                    <a:pt x="1757" y="256"/>
                    <a:pt x="1758" y="167"/>
                  </a:cubicBezTo>
                  <a:cubicBezTo>
                    <a:pt x="1761" y="76"/>
                    <a:pt x="1688" y="0"/>
                    <a:pt x="1595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24" name="CustomShape 32"/>
            <p:cNvSpPr/>
            <p:nvPr/>
          </p:nvSpPr>
          <p:spPr>
            <a:xfrm>
              <a:off x="5415480" y="1761840"/>
              <a:ext cx="9000" cy="8280"/>
            </a:xfrm>
            <a:custGeom>
              <a:avLst/>
              <a:gdLst/>
              <a:ahLst/>
              <a:cxnLst/>
              <a:rect l="l" t="t" r="r" b="b"/>
              <a:pathLst>
                <a:path w="365" h="328">
                  <a:moveTo>
                    <a:pt x="184" y="0"/>
                  </a:moveTo>
                  <a:cubicBezTo>
                    <a:pt x="107" y="0"/>
                    <a:pt x="30" y="52"/>
                    <a:pt x="16" y="140"/>
                  </a:cubicBezTo>
                  <a:cubicBezTo>
                    <a:pt x="0" y="247"/>
                    <a:pt x="89" y="328"/>
                    <a:pt x="183" y="328"/>
                  </a:cubicBezTo>
                  <a:cubicBezTo>
                    <a:pt x="219" y="328"/>
                    <a:pt x="256" y="316"/>
                    <a:pt x="288" y="289"/>
                  </a:cubicBezTo>
                  <a:cubicBezTo>
                    <a:pt x="350" y="234"/>
                    <a:pt x="364" y="141"/>
                    <a:pt x="318" y="72"/>
                  </a:cubicBezTo>
                  <a:cubicBezTo>
                    <a:pt x="285" y="23"/>
                    <a:pt x="235" y="0"/>
                    <a:pt x="184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525" name="Group 33"/>
          <p:cNvGrpSpPr/>
          <p:nvPr/>
        </p:nvGrpSpPr>
        <p:grpSpPr>
          <a:xfrm>
            <a:off x="5644080" y="1984680"/>
            <a:ext cx="3044880" cy="3126600"/>
            <a:chOff x="5644080" y="1984680"/>
            <a:chExt cx="3044880" cy="3126600"/>
          </a:xfrm>
        </p:grpSpPr>
        <p:sp>
          <p:nvSpPr>
            <p:cNvPr id="1526" name="CustomShape 34"/>
            <p:cNvSpPr/>
            <p:nvPr/>
          </p:nvSpPr>
          <p:spPr>
            <a:xfrm>
              <a:off x="5776920" y="3678120"/>
              <a:ext cx="182880" cy="89280"/>
            </a:xfrm>
            <a:custGeom>
              <a:avLst/>
              <a:gdLst/>
              <a:ahLst/>
              <a:cxnLst/>
              <a:rect l="l" t="t" r="r" b="b"/>
              <a:pathLst>
                <a:path w="3115" h="1524">
                  <a:moveTo>
                    <a:pt x="1557" y="1"/>
                  </a:moveTo>
                  <a:cubicBezTo>
                    <a:pt x="923" y="1"/>
                    <a:pt x="363" y="299"/>
                    <a:pt x="1" y="761"/>
                  </a:cubicBezTo>
                  <a:cubicBezTo>
                    <a:pt x="363" y="1225"/>
                    <a:pt x="923" y="1523"/>
                    <a:pt x="1557" y="1523"/>
                  </a:cubicBezTo>
                  <a:cubicBezTo>
                    <a:pt x="2190" y="1523"/>
                    <a:pt x="2752" y="1225"/>
                    <a:pt x="3114" y="761"/>
                  </a:cubicBezTo>
                  <a:cubicBezTo>
                    <a:pt x="2754" y="300"/>
                    <a:pt x="2190" y="1"/>
                    <a:pt x="1557" y="1"/>
                  </a:cubicBezTo>
                  <a:close/>
                </a:path>
              </a:pathLst>
            </a:custGeom>
            <a:solidFill>
              <a:srgbClr val="FF93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527" name="Group 35"/>
            <p:cNvGrpSpPr/>
            <p:nvPr/>
          </p:nvGrpSpPr>
          <p:grpSpPr>
            <a:xfrm>
              <a:off x="7551000" y="2184120"/>
              <a:ext cx="484920" cy="441720"/>
              <a:chOff x="7551000" y="2184120"/>
              <a:chExt cx="484920" cy="441720"/>
            </a:xfrm>
          </p:grpSpPr>
          <p:sp>
            <p:nvSpPr>
              <p:cNvPr id="1528" name="CustomShape 36"/>
              <p:cNvSpPr/>
              <p:nvPr/>
            </p:nvSpPr>
            <p:spPr>
              <a:xfrm>
                <a:off x="7551000" y="2184120"/>
                <a:ext cx="484920" cy="441720"/>
              </a:xfrm>
              <a:custGeom>
                <a:avLst/>
                <a:gdLst/>
                <a:ahLst/>
                <a:cxnLst/>
                <a:rect l="l" t="t" r="r" b="b"/>
                <a:pathLst>
                  <a:path w="6717" h="6119">
                    <a:moveTo>
                      <a:pt x="3359" y="0"/>
                    </a:moveTo>
                    <a:cubicBezTo>
                      <a:pt x="2576" y="0"/>
                      <a:pt x="1793" y="299"/>
                      <a:pt x="1195" y="896"/>
                    </a:cubicBezTo>
                    <a:cubicBezTo>
                      <a:pt x="1" y="2091"/>
                      <a:pt x="1" y="4027"/>
                      <a:pt x="1195" y="5222"/>
                    </a:cubicBezTo>
                    <a:cubicBezTo>
                      <a:pt x="1793" y="5820"/>
                      <a:pt x="2576" y="6118"/>
                      <a:pt x="3359" y="6118"/>
                    </a:cubicBezTo>
                    <a:cubicBezTo>
                      <a:pt x="4142" y="6118"/>
                      <a:pt x="4925" y="5820"/>
                      <a:pt x="5523" y="5222"/>
                    </a:cubicBezTo>
                    <a:cubicBezTo>
                      <a:pt x="6716" y="4027"/>
                      <a:pt x="6716" y="2091"/>
                      <a:pt x="5523" y="896"/>
                    </a:cubicBezTo>
                    <a:cubicBezTo>
                      <a:pt x="4925" y="299"/>
                      <a:pt x="4142" y="0"/>
                      <a:pt x="33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29" name="CustomShape 37"/>
              <p:cNvSpPr/>
              <p:nvPr/>
            </p:nvSpPr>
            <p:spPr>
              <a:xfrm>
                <a:off x="7671960" y="2296800"/>
                <a:ext cx="243000" cy="231480"/>
              </a:xfrm>
              <a:custGeom>
                <a:avLst/>
                <a:gdLst/>
                <a:ahLst/>
                <a:cxnLst/>
                <a:rect l="l" t="t" r="r" b="b"/>
                <a:pathLst>
                  <a:path w="3366" h="3207">
                    <a:moveTo>
                      <a:pt x="909" y="0"/>
                    </a:moveTo>
                    <a:cubicBezTo>
                      <a:pt x="863" y="0"/>
                      <a:pt x="811" y="2"/>
                      <a:pt x="758" y="8"/>
                    </a:cubicBezTo>
                    <a:cubicBezTo>
                      <a:pt x="427" y="40"/>
                      <a:pt x="46" y="343"/>
                      <a:pt x="0" y="921"/>
                    </a:cubicBezTo>
                    <a:lnTo>
                      <a:pt x="0" y="1113"/>
                    </a:lnTo>
                    <a:cubicBezTo>
                      <a:pt x="42" y="1668"/>
                      <a:pt x="461" y="2351"/>
                      <a:pt x="1683" y="3207"/>
                    </a:cubicBezTo>
                    <a:cubicBezTo>
                      <a:pt x="2903" y="2350"/>
                      <a:pt x="3322" y="1668"/>
                      <a:pt x="3365" y="1113"/>
                    </a:cubicBezTo>
                    <a:lnTo>
                      <a:pt x="3365" y="921"/>
                    </a:lnTo>
                    <a:cubicBezTo>
                      <a:pt x="3318" y="341"/>
                      <a:pt x="2937" y="39"/>
                      <a:pt x="2606" y="8"/>
                    </a:cubicBezTo>
                    <a:cubicBezTo>
                      <a:pt x="2553" y="2"/>
                      <a:pt x="2503" y="0"/>
                      <a:pt x="2455" y="0"/>
                    </a:cubicBezTo>
                    <a:cubicBezTo>
                      <a:pt x="2076" y="0"/>
                      <a:pt x="1892" y="165"/>
                      <a:pt x="1683" y="412"/>
                    </a:cubicBezTo>
                    <a:cubicBezTo>
                      <a:pt x="1472" y="165"/>
                      <a:pt x="1291" y="0"/>
                      <a:pt x="9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530" name="CustomShape 38"/>
            <p:cNvSpPr/>
            <p:nvPr/>
          </p:nvSpPr>
          <p:spPr>
            <a:xfrm rot="20450400">
              <a:off x="8244360" y="2995560"/>
              <a:ext cx="398520" cy="346680"/>
            </a:xfrm>
            <a:custGeom>
              <a:avLst/>
              <a:gdLst/>
              <a:ahLst/>
              <a:cxnLst/>
              <a:rect l="l" t="t" r="r" b="b"/>
              <a:pathLst>
                <a:path w="6958" h="6058">
                  <a:moveTo>
                    <a:pt x="3903" y="1"/>
                  </a:moveTo>
                  <a:cubicBezTo>
                    <a:pt x="3640" y="1"/>
                    <a:pt x="3429" y="195"/>
                    <a:pt x="3429" y="435"/>
                  </a:cubicBezTo>
                  <a:lnTo>
                    <a:pt x="3429" y="898"/>
                  </a:lnTo>
                  <a:cubicBezTo>
                    <a:pt x="3304" y="2429"/>
                    <a:pt x="2141" y="2828"/>
                    <a:pt x="2141" y="2828"/>
                  </a:cubicBezTo>
                  <a:lnTo>
                    <a:pt x="2141" y="2396"/>
                  </a:lnTo>
                  <a:lnTo>
                    <a:pt x="0" y="2396"/>
                  </a:lnTo>
                  <a:lnTo>
                    <a:pt x="0" y="6058"/>
                  </a:lnTo>
                  <a:lnTo>
                    <a:pt x="2141" y="6058"/>
                  </a:lnTo>
                  <a:lnTo>
                    <a:pt x="2141" y="5594"/>
                  </a:lnTo>
                  <a:cubicBezTo>
                    <a:pt x="2141" y="5594"/>
                    <a:pt x="2633" y="5935"/>
                    <a:pt x="4016" y="5954"/>
                  </a:cubicBezTo>
                  <a:cubicBezTo>
                    <a:pt x="4083" y="5985"/>
                    <a:pt x="4155" y="6006"/>
                    <a:pt x="4233" y="6006"/>
                  </a:cubicBezTo>
                  <a:lnTo>
                    <a:pt x="5862" y="6006"/>
                  </a:lnTo>
                  <a:cubicBezTo>
                    <a:pt x="6136" y="6006"/>
                    <a:pt x="6358" y="5782"/>
                    <a:pt x="6358" y="5508"/>
                  </a:cubicBezTo>
                  <a:cubicBezTo>
                    <a:pt x="6358" y="5335"/>
                    <a:pt x="6269" y="5183"/>
                    <a:pt x="6136" y="5094"/>
                  </a:cubicBezTo>
                  <a:cubicBezTo>
                    <a:pt x="6375" y="5057"/>
                    <a:pt x="6558" y="4853"/>
                    <a:pt x="6558" y="4605"/>
                  </a:cubicBezTo>
                  <a:cubicBezTo>
                    <a:pt x="6558" y="4433"/>
                    <a:pt x="6470" y="4281"/>
                    <a:pt x="6336" y="4192"/>
                  </a:cubicBezTo>
                  <a:cubicBezTo>
                    <a:pt x="6575" y="4154"/>
                    <a:pt x="6759" y="3951"/>
                    <a:pt x="6759" y="3702"/>
                  </a:cubicBezTo>
                  <a:cubicBezTo>
                    <a:pt x="6759" y="3530"/>
                    <a:pt x="6670" y="3378"/>
                    <a:pt x="6536" y="3287"/>
                  </a:cubicBezTo>
                  <a:cubicBezTo>
                    <a:pt x="6772" y="3252"/>
                    <a:pt x="6957" y="3049"/>
                    <a:pt x="6957" y="2800"/>
                  </a:cubicBezTo>
                  <a:cubicBezTo>
                    <a:pt x="6957" y="2525"/>
                    <a:pt x="6735" y="2301"/>
                    <a:pt x="6461" y="2301"/>
                  </a:cubicBezTo>
                  <a:lnTo>
                    <a:pt x="4831" y="2301"/>
                  </a:lnTo>
                  <a:cubicBezTo>
                    <a:pt x="4756" y="2301"/>
                    <a:pt x="4683" y="2321"/>
                    <a:pt x="4618" y="2352"/>
                  </a:cubicBezTo>
                  <a:lnTo>
                    <a:pt x="4284" y="2352"/>
                  </a:lnTo>
                  <a:cubicBezTo>
                    <a:pt x="4514" y="1683"/>
                    <a:pt x="4379" y="435"/>
                    <a:pt x="4379" y="435"/>
                  </a:cubicBezTo>
                  <a:cubicBezTo>
                    <a:pt x="4379" y="195"/>
                    <a:pt x="4166" y="1"/>
                    <a:pt x="3903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531" name="Group 39"/>
            <p:cNvGrpSpPr/>
            <p:nvPr/>
          </p:nvGrpSpPr>
          <p:grpSpPr>
            <a:xfrm>
              <a:off x="5644080" y="2745360"/>
              <a:ext cx="610920" cy="558360"/>
              <a:chOff x="5644080" y="2745360"/>
              <a:chExt cx="610920" cy="558360"/>
            </a:xfrm>
          </p:grpSpPr>
          <p:sp>
            <p:nvSpPr>
              <p:cNvPr id="1532" name="CustomShape 40"/>
              <p:cNvSpPr/>
              <p:nvPr/>
            </p:nvSpPr>
            <p:spPr>
              <a:xfrm rot="20664600">
                <a:off x="5693040" y="2806200"/>
                <a:ext cx="512280" cy="436680"/>
              </a:xfrm>
              <a:custGeom>
                <a:avLst/>
                <a:gdLst/>
                <a:ahLst/>
                <a:cxnLst/>
                <a:rect l="l" t="t" r="r" b="b"/>
                <a:pathLst>
                  <a:path w="8469" h="7222">
                    <a:moveTo>
                      <a:pt x="7855" y="0"/>
                    </a:moveTo>
                    <a:cubicBezTo>
                      <a:pt x="7855" y="0"/>
                      <a:pt x="8235" y="1897"/>
                      <a:pt x="2466" y="1897"/>
                    </a:cubicBezTo>
                    <a:cubicBezTo>
                      <a:pt x="1977" y="1897"/>
                      <a:pt x="1444" y="1883"/>
                      <a:pt x="863" y="1853"/>
                    </a:cubicBezTo>
                    <a:lnTo>
                      <a:pt x="16" y="2679"/>
                    </a:lnTo>
                    <a:lnTo>
                      <a:pt x="1" y="3859"/>
                    </a:lnTo>
                    <a:lnTo>
                      <a:pt x="826" y="4709"/>
                    </a:lnTo>
                    <a:cubicBezTo>
                      <a:pt x="948" y="4704"/>
                      <a:pt x="1070" y="4703"/>
                      <a:pt x="1188" y="4701"/>
                    </a:cubicBezTo>
                    <a:lnTo>
                      <a:pt x="2270" y="7192"/>
                    </a:lnTo>
                    <a:cubicBezTo>
                      <a:pt x="2270" y="7192"/>
                      <a:pt x="2419" y="7222"/>
                      <a:pt x="2619" y="7222"/>
                    </a:cubicBezTo>
                    <a:cubicBezTo>
                      <a:pt x="2892" y="7222"/>
                      <a:pt x="3263" y="7166"/>
                      <a:pt x="3487" y="6903"/>
                    </a:cubicBezTo>
                    <a:lnTo>
                      <a:pt x="3124" y="4732"/>
                    </a:lnTo>
                    <a:lnTo>
                      <a:pt x="3124" y="4732"/>
                    </a:lnTo>
                    <a:cubicBezTo>
                      <a:pt x="8162" y="5005"/>
                      <a:pt x="7770" y="6735"/>
                      <a:pt x="7770" y="6735"/>
                    </a:cubicBezTo>
                    <a:lnTo>
                      <a:pt x="8383" y="6743"/>
                    </a:lnTo>
                    <a:lnTo>
                      <a:pt x="8469" y="5"/>
                    </a:lnTo>
                    <a:lnTo>
                      <a:pt x="7855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33" name="CustomShape 41"/>
              <p:cNvSpPr/>
              <p:nvPr/>
            </p:nvSpPr>
            <p:spPr>
              <a:xfrm rot="20664600">
                <a:off x="5694120" y="2962800"/>
                <a:ext cx="186840" cy="173520"/>
              </a:xfrm>
              <a:custGeom>
                <a:avLst/>
                <a:gdLst/>
                <a:ahLst/>
                <a:cxnLst/>
                <a:rect l="l" t="t" r="r" b="b"/>
                <a:pathLst>
                  <a:path w="3092" h="2875">
                    <a:moveTo>
                      <a:pt x="863" y="0"/>
                    </a:moveTo>
                    <a:lnTo>
                      <a:pt x="16" y="826"/>
                    </a:lnTo>
                    <a:lnTo>
                      <a:pt x="1" y="2006"/>
                    </a:lnTo>
                    <a:lnTo>
                      <a:pt x="826" y="2856"/>
                    </a:lnTo>
                    <a:cubicBezTo>
                      <a:pt x="1133" y="2848"/>
                      <a:pt x="1426" y="2844"/>
                      <a:pt x="1706" y="2844"/>
                    </a:cubicBezTo>
                    <a:cubicBezTo>
                      <a:pt x="2193" y="2844"/>
                      <a:pt x="2641" y="2855"/>
                      <a:pt x="3055" y="2875"/>
                    </a:cubicBezTo>
                    <a:lnTo>
                      <a:pt x="3092" y="35"/>
                    </a:lnTo>
                    <a:lnTo>
                      <a:pt x="3092" y="35"/>
                    </a:lnTo>
                    <a:cubicBezTo>
                      <a:pt x="2889" y="40"/>
                      <a:pt x="2679" y="43"/>
                      <a:pt x="2459" y="43"/>
                    </a:cubicBezTo>
                    <a:cubicBezTo>
                      <a:pt x="1972" y="43"/>
                      <a:pt x="1442" y="29"/>
                      <a:pt x="8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34" name="CustomShape 42"/>
              <p:cNvSpPr/>
              <p:nvPr/>
            </p:nvSpPr>
            <p:spPr>
              <a:xfrm rot="20664600">
                <a:off x="6150960" y="2743200"/>
                <a:ext cx="42120" cy="40788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6746">
                    <a:moveTo>
                      <a:pt x="87" y="0"/>
                    </a:moveTo>
                    <a:cubicBezTo>
                      <a:pt x="84" y="3"/>
                      <a:pt x="96" y="67"/>
                      <a:pt x="82" y="171"/>
                    </a:cubicBezTo>
                    <a:lnTo>
                      <a:pt x="2" y="6571"/>
                    </a:lnTo>
                    <a:cubicBezTo>
                      <a:pt x="16" y="6676"/>
                      <a:pt x="1" y="6738"/>
                      <a:pt x="1" y="6738"/>
                    </a:cubicBezTo>
                    <a:lnTo>
                      <a:pt x="615" y="6746"/>
                    </a:lnTo>
                    <a:lnTo>
                      <a:pt x="699" y="8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535" name="CustomShape 43"/>
            <p:cNvSpPr/>
            <p:nvPr/>
          </p:nvSpPr>
          <p:spPr>
            <a:xfrm>
              <a:off x="8544600" y="2785320"/>
              <a:ext cx="99720" cy="99720"/>
            </a:xfrm>
            <a:custGeom>
              <a:avLst/>
              <a:gdLst/>
              <a:ahLst/>
              <a:cxnLst/>
              <a:rect l="l" t="t" r="r" b="b"/>
              <a:pathLst>
                <a:path w="3762" h="3760">
                  <a:moveTo>
                    <a:pt x="1884" y="0"/>
                  </a:moveTo>
                  <a:cubicBezTo>
                    <a:pt x="1883" y="0"/>
                    <a:pt x="1882" y="0"/>
                    <a:pt x="1881" y="0"/>
                  </a:cubicBezTo>
                  <a:cubicBezTo>
                    <a:pt x="842" y="0"/>
                    <a:pt x="0" y="842"/>
                    <a:pt x="0" y="1880"/>
                  </a:cubicBezTo>
                  <a:cubicBezTo>
                    <a:pt x="0" y="2919"/>
                    <a:pt x="844" y="3760"/>
                    <a:pt x="1881" y="3760"/>
                  </a:cubicBezTo>
                  <a:cubicBezTo>
                    <a:pt x="2919" y="3760"/>
                    <a:pt x="3761" y="2918"/>
                    <a:pt x="3761" y="1880"/>
                  </a:cubicBezTo>
                  <a:cubicBezTo>
                    <a:pt x="3761" y="843"/>
                    <a:pt x="2920" y="0"/>
                    <a:pt x="1884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36" name="CustomShape 44"/>
            <p:cNvSpPr/>
            <p:nvPr/>
          </p:nvSpPr>
          <p:spPr>
            <a:xfrm>
              <a:off x="8198640" y="2413440"/>
              <a:ext cx="245520" cy="245160"/>
            </a:xfrm>
            <a:custGeom>
              <a:avLst/>
              <a:gdLst/>
              <a:ahLst/>
              <a:cxnLst/>
              <a:rect l="l" t="t" r="r" b="b"/>
              <a:pathLst>
                <a:path w="5276" h="5274">
                  <a:moveTo>
                    <a:pt x="2638" y="1"/>
                  </a:moveTo>
                  <a:lnTo>
                    <a:pt x="1706" y="1706"/>
                  </a:lnTo>
                  <a:lnTo>
                    <a:pt x="1" y="2638"/>
                  </a:lnTo>
                  <a:lnTo>
                    <a:pt x="1706" y="3569"/>
                  </a:lnTo>
                  <a:lnTo>
                    <a:pt x="2638" y="5274"/>
                  </a:lnTo>
                  <a:lnTo>
                    <a:pt x="3571" y="3569"/>
                  </a:lnTo>
                  <a:lnTo>
                    <a:pt x="5275" y="2638"/>
                  </a:lnTo>
                  <a:lnTo>
                    <a:pt x="3571" y="1706"/>
                  </a:lnTo>
                  <a:lnTo>
                    <a:pt x="2638" y="1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37" name="CustomShape 45"/>
            <p:cNvSpPr/>
            <p:nvPr/>
          </p:nvSpPr>
          <p:spPr>
            <a:xfrm>
              <a:off x="6408720" y="2745360"/>
              <a:ext cx="180000" cy="180000"/>
            </a:xfrm>
            <a:custGeom>
              <a:avLst/>
              <a:gdLst/>
              <a:ahLst/>
              <a:cxnLst/>
              <a:rect l="l" t="t" r="r" b="b"/>
              <a:pathLst>
                <a:path w="5276" h="5274">
                  <a:moveTo>
                    <a:pt x="2638" y="1"/>
                  </a:moveTo>
                  <a:lnTo>
                    <a:pt x="1706" y="1706"/>
                  </a:lnTo>
                  <a:lnTo>
                    <a:pt x="1" y="2638"/>
                  </a:lnTo>
                  <a:lnTo>
                    <a:pt x="1706" y="3569"/>
                  </a:lnTo>
                  <a:lnTo>
                    <a:pt x="2638" y="5274"/>
                  </a:lnTo>
                  <a:lnTo>
                    <a:pt x="3571" y="3569"/>
                  </a:lnTo>
                  <a:lnTo>
                    <a:pt x="5275" y="2638"/>
                  </a:lnTo>
                  <a:lnTo>
                    <a:pt x="3571" y="1706"/>
                  </a:lnTo>
                  <a:lnTo>
                    <a:pt x="2638" y="1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38" name="CustomShape 46"/>
            <p:cNvSpPr/>
            <p:nvPr/>
          </p:nvSpPr>
          <p:spPr>
            <a:xfrm>
              <a:off x="6237360" y="2626200"/>
              <a:ext cx="139680" cy="139680"/>
            </a:xfrm>
            <a:custGeom>
              <a:avLst/>
              <a:gdLst/>
              <a:ahLst/>
              <a:cxnLst/>
              <a:rect l="l" t="t" r="r" b="b"/>
              <a:pathLst>
                <a:path w="5276" h="5274">
                  <a:moveTo>
                    <a:pt x="2638" y="1"/>
                  </a:moveTo>
                  <a:lnTo>
                    <a:pt x="1706" y="1706"/>
                  </a:lnTo>
                  <a:lnTo>
                    <a:pt x="1" y="2638"/>
                  </a:lnTo>
                  <a:lnTo>
                    <a:pt x="1706" y="3569"/>
                  </a:lnTo>
                  <a:lnTo>
                    <a:pt x="2638" y="5274"/>
                  </a:lnTo>
                  <a:lnTo>
                    <a:pt x="3571" y="3569"/>
                  </a:lnTo>
                  <a:lnTo>
                    <a:pt x="5275" y="2638"/>
                  </a:lnTo>
                  <a:lnTo>
                    <a:pt x="3571" y="1706"/>
                  </a:lnTo>
                  <a:lnTo>
                    <a:pt x="2638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539" name="Group 47"/>
            <p:cNvGrpSpPr/>
            <p:nvPr/>
          </p:nvGrpSpPr>
          <p:grpSpPr>
            <a:xfrm>
              <a:off x="6154200" y="1984680"/>
              <a:ext cx="2181600" cy="3126600"/>
              <a:chOff x="6154200" y="1984680"/>
              <a:chExt cx="2181600" cy="3126600"/>
            </a:xfrm>
          </p:grpSpPr>
          <p:sp>
            <p:nvSpPr>
              <p:cNvPr id="1540" name="CustomShape 48"/>
              <p:cNvSpPr/>
              <p:nvPr/>
            </p:nvSpPr>
            <p:spPr>
              <a:xfrm>
                <a:off x="6154200" y="2672640"/>
                <a:ext cx="2126880" cy="1914120"/>
              </a:xfrm>
              <a:custGeom>
                <a:avLst/>
                <a:gdLst/>
                <a:ahLst/>
                <a:cxnLst/>
                <a:rect l="l" t="t" r="r" b="b"/>
                <a:pathLst>
                  <a:path w="30077" h="26733">
                    <a:moveTo>
                      <a:pt x="30076" y="21175"/>
                    </a:moveTo>
                    <a:cubicBezTo>
                      <a:pt x="30076" y="21176"/>
                      <a:pt x="30076" y="21177"/>
                      <a:pt x="30076" y="21178"/>
                    </a:cubicBezTo>
                    <a:lnTo>
                      <a:pt x="30076" y="21175"/>
                    </a:lnTo>
                    <a:close/>
                    <a:moveTo>
                      <a:pt x="13714" y="1"/>
                    </a:moveTo>
                    <a:cubicBezTo>
                      <a:pt x="11753" y="1"/>
                      <a:pt x="10128" y="1167"/>
                      <a:pt x="9839" y="2693"/>
                    </a:cubicBezTo>
                    <a:cubicBezTo>
                      <a:pt x="8704" y="3169"/>
                      <a:pt x="6778" y="4006"/>
                      <a:pt x="4711" y="5035"/>
                    </a:cubicBezTo>
                    <a:cubicBezTo>
                      <a:pt x="1426" y="6672"/>
                      <a:pt x="0" y="19267"/>
                      <a:pt x="101" y="21462"/>
                    </a:cubicBezTo>
                    <a:lnTo>
                      <a:pt x="7872" y="21127"/>
                    </a:lnTo>
                    <a:lnTo>
                      <a:pt x="7770" y="26733"/>
                    </a:lnTo>
                    <a:lnTo>
                      <a:pt x="27497" y="26733"/>
                    </a:lnTo>
                    <a:lnTo>
                      <a:pt x="26926" y="21175"/>
                    </a:lnTo>
                    <a:lnTo>
                      <a:pt x="30076" y="21175"/>
                    </a:lnTo>
                    <a:cubicBezTo>
                      <a:pt x="29254" y="15707"/>
                      <a:pt x="26197" y="9433"/>
                      <a:pt x="24968" y="7075"/>
                    </a:cubicBezTo>
                    <a:cubicBezTo>
                      <a:pt x="24820" y="6743"/>
                      <a:pt x="24649" y="6421"/>
                      <a:pt x="24455" y="6116"/>
                    </a:cubicBezTo>
                    <a:cubicBezTo>
                      <a:pt x="24455" y="6113"/>
                      <a:pt x="24452" y="6111"/>
                      <a:pt x="24452" y="6111"/>
                    </a:cubicBezTo>
                    <a:cubicBezTo>
                      <a:pt x="24066" y="5511"/>
                      <a:pt x="23582" y="4983"/>
                      <a:pt x="22969" y="4607"/>
                    </a:cubicBezTo>
                    <a:cubicBezTo>
                      <a:pt x="21357" y="3613"/>
                      <a:pt x="18893" y="3006"/>
                      <a:pt x="17538" y="2476"/>
                    </a:cubicBezTo>
                    <a:cubicBezTo>
                      <a:pt x="17142" y="1058"/>
                      <a:pt x="15579" y="1"/>
                      <a:pt x="1371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41" name="CustomShape 49"/>
              <p:cNvSpPr/>
              <p:nvPr/>
            </p:nvSpPr>
            <p:spPr>
              <a:xfrm>
                <a:off x="6184800" y="3612240"/>
                <a:ext cx="2021040" cy="318600"/>
              </a:xfrm>
              <a:custGeom>
                <a:avLst/>
                <a:gdLst/>
                <a:ahLst/>
                <a:cxnLst/>
                <a:rect l="l" t="t" r="r" b="b"/>
                <a:pathLst>
                  <a:path w="28602" h="4456">
                    <a:moveTo>
                      <a:pt x="27313" y="0"/>
                    </a:moveTo>
                    <a:cubicBezTo>
                      <a:pt x="25928" y="5"/>
                      <a:pt x="24760" y="346"/>
                      <a:pt x="24090" y="595"/>
                    </a:cubicBezTo>
                    <a:cubicBezTo>
                      <a:pt x="22374" y="274"/>
                      <a:pt x="20337" y="113"/>
                      <a:pt x="18000" y="113"/>
                    </a:cubicBezTo>
                    <a:cubicBezTo>
                      <a:pt x="16563" y="113"/>
                      <a:pt x="15012" y="174"/>
                      <a:pt x="13353" y="295"/>
                    </a:cubicBezTo>
                    <a:cubicBezTo>
                      <a:pt x="10699" y="490"/>
                      <a:pt x="8549" y="788"/>
                      <a:pt x="7670" y="920"/>
                    </a:cubicBezTo>
                    <a:cubicBezTo>
                      <a:pt x="6087" y="426"/>
                      <a:pt x="4622" y="256"/>
                      <a:pt x="3352" y="256"/>
                    </a:cubicBezTo>
                    <a:cubicBezTo>
                      <a:pt x="2273" y="256"/>
                      <a:pt x="1336" y="379"/>
                      <a:pt x="586" y="531"/>
                    </a:cubicBezTo>
                    <a:cubicBezTo>
                      <a:pt x="341" y="1787"/>
                      <a:pt x="147" y="3035"/>
                      <a:pt x="0" y="4163"/>
                    </a:cubicBezTo>
                    <a:lnTo>
                      <a:pt x="43" y="4255"/>
                    </a:lnTo>
                    <a:lnTo>
                      <a:pt x="33" y="4261"/>
                    </a:lnTo>
                    <a:cubicBezTo>
                      <a:pt x="112" y="4226"/>
                      <a:pt x="1378" y="3694"/>
                      <a:pt x="3323" y="3694"/>
                    </a:cubicBezTo>
                    <a:cubicBezTo>
                      <a:pt x="4368" y="3694"/>
                      <a:pt x="5609" y="3848"/>
                      <a:pt x="6968" y="4314"/>
                    </a:cubicBezTo>
                    <a:lnTo>
                      <a:pt x="7380" y="4455"/>
                    </a:lnTo>
                    <a:lnTo>
                      <a:pt x="7808" y="4386"/>
                    </a:lnTo>
                    <a:cubicBezTo>
                      <a:pt x="7879" y="4373"/>
                      <a:pt x="12926" y="3559"/>
                      <a:pt x="18012" y="3559"/>
                    </a:cubicBezTo>
                    <a:cubicBezTo>
                      <a:pt x="20080" y="3559"/>
                      <a:pt x="22155" y="3694"/>
                      <a:pt x="23903" y="4071"/>
                    </a:cubicBezTo>
                    <a:lnTo>
                      <a:pt x="24501" y="4202"/>
                    </a:lnTo>
                    <a:lnTo>
                      <a:pt x="25045" y="3925"/>
                    </a:lnTo>
                    <a:cubicBezTo>
                      <a:pt x="25059" y="3918"/>
                      <a:pt x="26048" y="3442"/>
                      <a:pt x="27307" y="3442"/>
                    </a:cubicBezTo>
                    <a:cubicBezTo>
                      <a:pt x="27718" y="3442"/>
                      <a:pt x="28157" y="3493"/>
                      <a:pt x="28601" y="3627"/>
                    </a:cubicBezTo>
                    <a:cubicBezTo>
                      <a:pt x="28216" y="2377"/>
                      <a:pt x="27771" y="1151"/>
                      <a:pt x="273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42" name="CustomShape 50"/>
              <p:cNvSpPr/>
              <p:nvPr/>
            </p:nvSpPr>
            <p:spPr>
              <a:xfrm>
                <a:off x="6907320" y="2810160"/>
                <a:ext cx="489600" cy="446760"/>
              </a:xfrm>
              <a:custGeom>
                <a:avLst/>
                <a:gdLst/>
                <a:ahLst/>
                <a:cxnLst/>
                <a:rect l="l" t="t" r="r" b="b"/>
                <a:pathLst>
                  <a:path w="6843" h="6242">
                    <a:moveTo>
                      <a:pt x="5703" y="0"/>
                    </a:moveTo>
                    <a:lnTo>
                      <a:pt x="0" y="341"/>
                    </a:lnTo>
                    <a:lnTo>
                      <a:pt x="0" y="341"/>
                    </a:lnTo>
                    <a:cubicBezTo>
                      <a:pt x="0" y="341"/>
                      <a:pt x="0" y="341"/>
                      <a:pt x="0" y="341"/>
                    </a:cubicBezTo>
                    <a:cubicBezTo>
                      <a:pt x="0" y="341"/>
                      <a:pt x="0" y="341"/>
                      <a:pt x="0" y="341"/>
                    </a:cubicBezTo>
                    <a:lnTo>
                      <a:pt x="0" y="341"/>
                    </a:lnTo>
                    <a:lnTo>
                      <a:pt x="0" y="341"/>
                    </a:lnTo>
                    <a:cubicBezTo>
                      <a:pt x="1" y="343"/>
                      <a:pt x="892" y="5194"/>
                      <a:pt x="4581" y="6199"/>
                    </a:cubicBezTo>
                    <a:cubicBezTo>
                      <a:pt x="4688" y="6228"/>
                      <a:pt x="4788" y="6242"/>
                      <a:pt x="4881" y="6242"/>
                    </a:cubicBezTo>
                    <a:cubicBezTo>
                      <a:pt x="6843" y="6242"/>
                      <a:pt x="5703" y="0"/>
                      <a:pt x="57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43" name="CustomShape 51"/>
              <p:cNvSpPr/>
              <p:nvPr/>
            </p:nvSpPr>
            <p:spPr>
              <a:xfrm>
                <a:off x="6642360" y="3473280"/>
                <a:ext cx="54360" cy="572400"/>
              </a:xfrm>
              <a:custGeom>
                <a:avLst/>
                <a:gdLst/>
                <a:ahLst/>
                <a:cxnLst/>
                <a:rect l="l" t="t" r="r" b="b"/>
                <a:pathLst>
                  <a:path w="762" h="7998">
                    <a:moveTo>
                      <a:pt x="761" y="7997"/>
                    </a:moveTo>
                    <a:lnTo>
                      <a:pt x="761" y="2038"/>
                    </a:lnTo>
                    <a:lnTo>
                      <a:pt x="1" y="1"/>
                    </a:lnTo>
                  </a:path>
                </a:pathLst>
              </a:custGeom>
              <a:noFill/>
              <a:ln w="5075" cap="rnd">
                <a:solidFill>
                  <a:schemeClr val="dk1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44" name="CustomShape 52"/>
              <p:cNvSpPr/>
              <p:nvPr/>
            </p:nvSpPr>
            <p:spPr>
              <a:xfrm>
                <a:off x="7872120" y="3473280"/>
                <a:ext cx="61920" cy="635760"/>
              </a:xfrm>
              <a:custGeom>
                <a:avLst/>
                <a:gdLst/>
                <a:ahLst/>
                <a:cxnLst/>
                <a:rect l="l" t="t" r="r" b="b"/>
                <a:pathLst>
                  <a:path w="870" h="8884">
                    <a:moveTo>
                      <a:pt x="869" y="8884"/>
                    </a:moveTo>
                    <a:lnTo>
                      <a:pt x="0" y="1537"/>
                    </a:lnTo>
                    <a:lnTo>
                      <a:pt x="161" y="1"/>
                    </a:lnTo>
                  </a:path>
                </a:pathLst>
              </a:custGeom>
              <a:noFill/>
              <a:ln w="5075" cap="rnd">
                <a:solidFill>
                  <a:schemeClr val="dk1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45" name="CustomShape 53"/>
              <p:cNvSpPr/>
              <p:nvPr/>
            </p:nvSpPr>
            <p:spPr>
              <a:xfrm>
                <a:off x="7272720" y="3223440"/>
                <a:ext cx="604440" cy="527760"/>
              </a:xfrm>
              <a:custGeom>
                <a:avLst/>
                <a:gdLst/>
                <a:ahLst/>
                <a:cxnLst/>
                <a:rect l="l" t="t" r="r" b="b"/>
                <a:pathLst>
                  <a:path w="8444" h="7375">
                    <a:moveTo>
                      <a:pt x="3871" y="1"/>
                    </a:moveTo>
                    <a:cubicBezTo>
                      <a:pt x="3583" y="1"/>
                      <a:pt x="3314" y="158"/>
                      <a:pt x="3175" y="417"/>
                    </a:cubicBezTo>
                    <a:lnTo>
                      <a:pt x="198" y="5919"/>
                    </a:lnTo>
                    <a:cubicBezTo>
                      <a:pt x="1" y="6286"/>
                      <a:pt x="226" y="6739"/>
                      <a:pt x="637" y="6799"/>
                    </a:cubicBezTo>
                    <a:lnTo>
                      <a:pt x="4428" y="7366"/>
                    </a:lnTo>
                    <a:cubicBezTo>
                      <a:pt x="4468" y="7372"/>
                      <a:pt x="4508" y="7375"/>
                      <a:pt x="4547" y="7375"/>
                    </a:cubicBezTo>
                    <a:cubicBezTo>
                      <a:pt x="4836" y="7375"/>
                      <a:pt x="5104" y="7217"/>
                      <a:pt x="5244" y="6958"/>
                    </a:cubicBezTo>
                    <a:lnTo>
                      <a:pt x="8270" y="1362"/>
                    </a:lnTo>
                    <a:cubicBezTo>
                      <a:pt x="8444" y="1041"/>
                      <a:pt x="8246" y="647"/>
                      <a:pt x="7888" y="594"/>
                    </a:cubicBezTo>
                    <a:lnTo>
                      <a:pt x="3990" y="10"/>
                    </a:lnTo>
                    <a:cubicBezTo>
                      <a:pt x="3950" y="3"/>
                      <a:pt x="3910" y="1"/>
                      <a:pt x="38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46" name="CustomShape 54"/>
              <p:cNvSpPr/>
              <p:nvPr/>
            </p:nvSpPr>
            <p:spPr>
              <a:xfrm>
                <a:off x="7273080" y="3223440"/>
                <a:ext cx="596520" cy="486720"/>
              </a:xfrm>
              <a:custGeom>
                <a:avLst/>
                <a:gdLst/>
                <a:ahLst/>
                <a:cxnLst/>
                <a:rect l="l" t="t" r="r" b="b"/>
                <a:pathLst>
                  <a:path w="8334" h="6799">
                    <a:moveTo>
                      <a:pt x="3870" y="1"/>
                    </a:moveTo>
                    <a:cubicBezTo>
                      <a:pt x="3582" y="1"/>
                      <a:pt x="3313" y="158"/>
                      <a:pt x="3174" y="418"/>
                    </a:cubicBezTo>
                    <a:lnTo>
                      <a:pt x="198" y="5919"/>
                    </a:lnTo>
                    <a:cubicBezTo>
                      <a:pt x="0" y="6285"/>
                      <a:pt x="224" y="6735"/>
                      <a:pt x="635" y="6798"/>
                    </a:cubicBezTo>
                    <a:cubicBezTo>
                      <a:pt x="503" y="6613"/>
                      <a:pt x="470" y="6361"/>
                      <a:pt x="592" y="6137"/>
                    </a:cubicBezTo>
                    <a:lnTo>
                      <a:pt x="3441" y="929"/>
                    </a:lnTo>
                    <a:cubicBezTo>
                      <a:pt x="3586" y="661"/>
                      <a:pt x="3866" y="497"/>
                      <a:pt x="4165" y="497"/>
                    </a:cubicBezTo>
                    <a:cubicBezTo>
                      <a:pt x="4205" y="497"/>
                      <a:pt x="4247" y="500"/>
                      <a:pt x="4288" y="507"/>
                    </a:cubicBezTo>
                    <a:lnTo>
                      <a:pt x="8333" y="1113"/>
                    </a:lnTo>
                    <a:cubicBezTo>
                      <a:pt x="8333" y="864"/>
                      <a:pt x="8155" y="633"/>
                      <a:pt x="7887" y="594"/>
                    </a:cubicBezTo>
                    <a:lnTo>
                      <a:pt x="3990" y="10"/>
                    </a:lnTo>
                    <a:cubicBezTo>
                      <a:pt x="3950" y="4"/>
                      <a:pt x="3910" y="1"/>
                      <a:pt x="387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47" name="CustomShape 55"/>
              <p:cNvSpPr/>
              <p:nvPr/>
            </p:nvSpPr>
            <p:spPr>
              <a:xfrm>
                <a:off x="7553160" y="3293640"/>
                <a:ext cx="124920" cy="64440"/>
              </a:xfrm>
              <a:custGeom>
                <a:avLst/>
                <a:gdLst/>
                <a:ahLst/>
                <a:cxnLst/>
                <a:rect l="l" t="t" r="r" b="b"/>
                <a:pathLst>
                  <a:path w="1750" h="907">
                    <a:moveTo>
                      <a:pt x="1179" y="883"/>
                    </a:moveTo>
                    <a:lnTo>
                      <a:pt x="275" y="760"/>
                    </a:lnTo>
                    <a:cubicBezTo>
                      <a:pt x="87" y="734"/>
                      <a:pt x="1" y="549"/>
                      <a:pt x="82" y="347"/>
                    </a:cubicBezTo>
                    <a:lnTo>
                      <a:pt x="82" y="347"/>
                    </a:lnTo>
                    <a:cubicBezTo>
                      <a:pt x="164" y="144"/>
                      <a:pt x="383" y="1"/>
                      <a:pt x="571" y="26"/>
                    </a:cubicBezTo>
                    <a:lnTo>
                      <a:pt x="1476" y="149"/>
                    </a:lnTo>
                    <a:cubicBezTo>
                      <a:pt x="1662" y="174"/>
                      <a:pt x="1750" y="359"/>
                      <a:pt x="1668" y="562"/>
                    </a:cubicBezTo>
                    <a:lnTo>
                      <a:pt x="1668" y="562"/>
                    </a:lnTo>
                    <a:cubicBezTo>
                      <a:pt x="1587" y="764"/>
                      <a:pt x="1366" y="906"/>
                      <a:pt x="1179" y="883"/>
                    </a:cubicBezTo>
                    <a:close/>
                  </a:path>
                </a:pathLst>
              </a:custGeom>
              <a:noFill/>
              <a:ln w="2525">
                <a:solidFill>
                  <a:schemeClr val="lt1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48" name="CustomShape 56"/>
              <p:cNvSpPr/>
              <p:nvPr/>
            </p:nvSpPr>
            <p:spPr>
              <a:xfrm>
                <a:off x="6947280" y="4560840"/>
                <a:ext cx="201600" cy="293400"/>
              </a:xfrm>
              <a:custGeom>
                <a:avLst/>
                <a:gdLst/>
                <a:ahLst/>
                <a:cxnLst/>
                <a:rect l="l" t="t" r="r" b="b"/>
                <a:pathLst>
                  <a:path w="2818" h="4104">
                    <a:moveTo>
                      <a:pt x="2481" y="1"/>
                    </a:moveTo>
                    <a:cubicBezTo>
                      <a:pt x="2481" y="1"/>
                      <a:pt x="1349" y="3095"/>
                      <a:pt x="490" y="3485"/>
                    </a:cubicBezTo>
                    <a:cubicBezTo>
                      <a:pt x="1" y="3709"/>
                      <a:pt x="404" y="4103"/>
                      <a:pt x="1084" y="4103"/>
                    </a:cubicBezTo>
                    <a:cubicBezTo>
                      <a:pt x="1594" y="4103"/>
                      <a:pt x="2258" y="3882"/>
                      <a:pt x="2818" y="3201"/>
                    </a:cubicBezTo>
                    <a:lnTo>
                      <a:pt x="2481" y="1"/>
                    </a:lnTo>
                    <a:close/>
                  </a:path>
                </a:pathLst>
              </a:custGeom>
              <a:solidFill>
                <a:srgbClr val="F4C4B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49" name="CustomShape 57"/>
              <p:cNvSpPr/>
              <p:nvPr/>
            </p:nvSpPr>
            <p:spPr>
              <a:xfrm>
                <a:off x="7066800" y="4097880"/>
                <a:ext cx="1269000" cy="1013400"/>
              </a:xfrm>
              <a:custGeom>
                <a:avLst/>
                <a:gdLst/>
                <a:ahLst/>
                <a:cxnLst/>
                <a:rect l="l" t="t" r="r" b="b"/>
                <a:pathLst>
                  <a:path w="17724" h="14155">
                    <a:moveTo>
                      <a:pt x="13769" y="1"/>
                    </a:moveTo>
                    <a:cubicBezTo>
                      <a:pt x="12849" y="1"/>
                      <a:pt x="12114" y="159"/>
                      <a:pt x="12114" y="159"/>
                    </a:cubicBezTo>
                    <a:cubicBezTo>
                      <a:pt x="12114" y="159"/>
                      <a:pt x="4566" y="2289"/>
                      <a:pt x="2538" y="3809"/>
                    </a:cubicBezTo>
                    <a:cubicBezTo>
                      <a:pt x="1581" y="4525"/>
                      <a:pt x="1041" y="5672"/>
                      <a:pt x="740" y="6685"/>
                    </a:cubicBezTo>
                    <a:cubicBezTo>
                      <a:pt x="484" y="7537"/>
                      <a:pt x="367" y="8427"/>
                      <a:pt x="367" y="9318"/>
                    </a:cubicBezTo>
                    <a:cubicBezTo>
                      <a:pt x="367" y="11414"/>
                      <a:pt x="0" y="12677"/>
                      <a:pt x="236" y="13206"/>
                    </a:cubicBezTo>
                    <a:cubicBezTo>
                      <a:pt x="291" y="13331"/>
                      <a:pt x="399" y="13375"/>
                      <a:pt x="522" y="13375"/>
                    </a:cubicBezTo>
                    <a:cubicBezTo>
                      <a:pt x="797" y="13375"/>
                      <a:pt x="1148" y="13157"/>
                      <a:pt x="1148" y="13157"/>
                    </a:cubicBezTo>
                    <a:lnTo>
                      <a:pt x="1148" y="13157"/>
                    </a:lnTo>
                    <a:cubicBezTo>
                      <a:pt x="1148" y="13157"/>
                      <a:pt x="784" y="14154"/>
                      <a:pt x="1347" y="14154"/>
                    </a:cubicBezTo>
                    <a:cubicBezTo>
                      <a:pt x="1379" y="14154"/>
                      <a:pt x="1414" y="14151"/>
                      <a:pt x="1452" y="14145"/>
                    </a:cubicBezTo>
                    <a:cubicBezTo>
                      <a:pt x="2160" y="14019"/>
                      <a:pt x="2464" y="12827"/>
                      <a:pt x="2464" y="12827"/>
                    </a:cubicBezTo>
                    <a:cubicBezTo>
                      <a:pt x="2464" y="12827"/>
                      <a:pt x="2505" y="13664"/>
                      <a:pt x="2826" y="13664"/>
                    </a:cubicBezTo>
                    <a:cubicBezTo>
                      <a:pt x="2948" y="13664"/>
                      <a:pt x="3110" y="13543"/>
                      <a:pt x="3327" y="13208"/>
                    </a:cubicBezTo>
                    <a:cubicBezTo>
                      <a:pt x="4113" y="11992"/>
                      <a:pt x="4113" y="10295"/>
                      <a:pt x="4113" y="10295"/>
                    </a:cubicBezTo>
                    <a:cubicBezTo>
                      <a:pt x="5480" y="9281"/>
                      <a:pt x="4872" y="6949"/>
                      <a:pt x="4872" y="6949"/>
                    </a:cubicBezTo>
                    <a:cubicBezTo>
                      <a:pt x="5116" y="6932"/>
                      <a:pt x="5340" y="6924"/>
                      <a:pt x="5550" y="6924"/>
                    </a:cubicBezTo>
                    <a:cubicBezTo>
                      <a:pt x="7267" y="6924"/>
                      <a:pt x="8117" y="7427"/>
                      <a:pt x="11863" y="7607"/>
                    </a:cubicBezTo>
                    <a:cubicBezTo>
                      <a:pt x="12042" y="7616"/>
                      <a:pt x="12217" y="7620"/>
                      <a:pt x="12386" y="7620"/>
                    </a:cubicBezTo>
                    <a:cubicBezTo>
                      <a:pt x="16207" y="7620"/>
                      <a:pt x="17724" y="5444"/>
                      <a:pt x="17336" y="2351"/>
                    </a:cubicBezTo>
                    <a:cubicBezTo>
                      <a:pt x="17089" y="385"/>
                      <a:pt x="15204" y="1"/>
                      <a:pt x="13769" y="1"/>
                    </a:cubicBezTo>
                    <a:close/>
                  </a:path>
                </a:pathLst>
              </a:custGeom>
              <a:solidFill>
                <a:srgbClr val="F4C4B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50" name="CustomShape 58"/>
              <p:cNvSpPr/>
              <p:nvPr/>
            </p:nvSpPr>
            <p:spPr>
              <a:xfrm>
                <a:off x="7385400" y="4526640"/>
                <a:ext cx="30240" cy="68760"/>
              </a:xfrm>
              <a:custGeom>
                <a:avLst/>
                <a:gdLst/>
                <a:ahLst/>
                <a:cxnLst/>
                <a:rect l="l" t="t" r="r" b="b"/>
                <a:pathLst>
                  <a:path w="425" h="964">
                    <a:moveTo>
                      <a:pt x="424" y="964"/>
                    </a:moveTo>
                    <a:cubicBezTo>
                      <a:pt x="424" y="964"/>
                      <a:pt x="337" y="374"/>
                      <a:pt x="0" y="0"/>
                    </a:cubicBezTo>
                  </a:path>
                </a:pathLst>
              </a:custGeom>
              <a:noFill/>
              <a:ln w="5075" cap="rnd">
                <a:solidFill>
                  <a:schemeClr val="dk1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51" name="CustomShape 59"/>
              <p:cNvSpPr/>
              <p:nvPr/>
            </p:nvSpPr>
            <p:spPr>
              <a:xfrm>
                <a:off x="7243200" y="4838760"/>
                <a:ext cx="18360" cy="177480"/>
              </a:xfrm>
              <a:custGeom>
                <a:avLst/>
                <a:gdLst/>
                <a:ahLst/>
                <a:cxnLst/>
                <a:rect l="l" t="t" r="r" b="b"/>
                <a:pathLst>
                  <a:path w="261" h="2484">
                    <a:moveTo>
                      <a:pt x="1" y="2484"/>
                    </a:moveTo>
                    <a:cubicBezTo>
                      <a:pt x="1" y="2484"/>
                      <a:pt x="260" y="948"/>
                      <a:pt x="228" y="0"/>
                    </a:cubicBezTo>
                  </a:path>
                </a:pathLst>
              </a:custGeom>
              <a:noFill/>
              <a:ln w="5075" cap="rnd">
                <a:solidFill>
                  <a:schemeClr val="dk1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52" name="CustomShape 60"/>
              <p:cNvSpPr/>
              <p:nvPr/>
            </p:nvSpPr>
            <p:spPr>
              <a:xfrm>
                <a:off x="7148880" y="4824000"/>
                <a:ext cx="25560" cy="21564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3016">
                    <a:moveTo>
                      <a:pt x="1" y="3016"/>
                    </a:moveTo>
                    <a:cubicBezTo>
                      <a:pt x="1" y="3016"/>
                      <a:pt x="327" y="980"/>
                      <a:pt x="363" y="0"/>
                    </a:cubicBezTo>
                  </a:path>
                </a:pathLst>
              </a:custGeom>
              <a:noFill/>
              <a:ln w="5075" cap="rnd">
                <a:solidFill>
                  <a:schemeClr val="dk1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53" name="CustomShape 61"/>
              <p:cNvSpPr/>
              <p:nvPr/>
            </p:nvSpPr>
            <p:spPr>
              <a:xfrm>
                <a:off x="6154200" y="3427200"/>
                <a:ext cx="1664280" cy="1383120"/>
              </a:xfrm>
              <a:custGeom>
                <a:avLst/>
                <a:gdLst/>
                <a:ahLst/>
                <a:cxnLst/>
                <a:rect l="l" t="t" r="r" b="b"/>
                <a:pathLst>
                  <a:path w="23243" h="19319">
                    <a:moveTo>
                      <a:pt x="17457" y="0"/>
                    </a:moveTo>
                    <a:lnTo>
                      <a:pt x="17457" y="0"/>
                    </a:lnTo>
                    <a:cubicBezTo>
                      <a:pt x="17457" y="0"/>
                      <a:pt x="16419" y="101"/>
                      <a:pt x="16099" y="606"/>
                    </a:cubicBezTo>
                    <a:cubicBezTo>
                      <a:pt x="14679" y="2836"/>
                      <a:pt x="7585" y="8637"/>
                      <a:pt x="7585" y="8637"/>
                    </a:cubicBezTo>
                    <a:cubicBezTo>
                      <a:pt x="7585" y="8637"/>
                      <a:pt x="2266" y="9724"/>
                      <a:pt x="47" y="10855"/>
                    </a:cubicBezTo>
                    <a:cubicBezTo>
                      <a:pt x="47" y="10855"/>
                      <a:pt x="1" y="18790"/>
                      <a:pt x="6266" y="19305"/>
                    </a:cubicBezTo>
                    <a:cubicBezTo>
                      <a:pt x="6374" y="19314"/>
                      <a:pt x="6482" y="19318"/>
                      <a:pt x="6588" y="19318"/>
                    </a:cubicBezTo>
                    <a:cubicBezTo>
                      <a:pt x="12551" y="19318"/>
                      <a:pt x="15878" y="5684"/>
                      <a:pt x="15878" y="5684"/>
                    </a:cubicBezTo>
                    <a:lnTo>
                      <a:pt x="18428" y="6105"/>
                    </a:lnTo>
                    <a:cubicBezTo>
                      <a:pt x="18428" y="6105"/>
                      <a:pt x="18730" y="6149"/>
                      <a:pt x="19087" y="6149"/>
                    </a:cubicBezTo>
                    <a:cubicBezTo>
                      <a:pt x="19490" y="6149"/>
                      <a:pt x="19963" y="6093"/>
                      <a:pt x="20152" y="5851"/>
                    </a:cubicBezTo>
                    <a:cubicBezTo>
                      <a:pt x="20152" y="5851"/>
                      <a:pt x="20505" y="5648"/>
                      <a:pt x="20303" y="5269"/>
                    </a:cubicBezTo>
                    <a:lnTo>
                      <a:pt x="20303" y="5269"/>
                    </a:lnTo>
                    <a:cubicBezTo>
                      <a:pt x="20303" y="5269"/>
                      <a:pt x="20330" y="5272"/>
                      <a:pt x="20374" y="5272"/>
                    </a:cubicBezTo>
                    <a:cubicBezTo>
                      <a:pt x="20508" y="5272"/>
                      <a:pt x="20803" y="5243"/>
                      <a:pt x="21013" y="5015"/>
                    </a:cubicBezTo>
                    <a:cubicBezTo>
                      <a:pt x="21293" y="4711"/>
                      <a:pt x="21013" y="4203"/>
                      <a:pt x="21013" y="4203"/>
                    </a:cubicBezTo>
                    <a:lnTo>
                      <a:pt x="21013" y="4203"/>
                    </a:lnTo>
                    <a:cubicBezTo>
                      <a:pt x="21013" y="4203"/>
                      <a:pt x="21057" y="4208"/>
                      <a:pt x="21128" y="4208"/>
                    </a:cubicBezTo>
                    <a:cubicBezTo>
                      <a:pt x="21342" y="4208"/>
                      <a:pt x="21799" y="4165"/>
                      <a:pt x="22027" y="3823"/>
                    </a:cubicBezTo>
                    <a:cubicBezTo>
                      <a:pt x="22331" y="3368"/>
                      <a:pt x="23243" y="3318"/>
                      <a:pt x="23066" y="2836"/>
                    </a:cubicBezTo>
                    <a:cubicBezTo>
                      <a:pt x="22987" y="2621"/>
                      <a:pt x="22737" y="2538"/>
                      <a:pt x="22453" y="2538"/>
                    </a:cubicBezTo>
                    <a:cubicBezTo>
                      <a:pt x="22099" y="2538"/>
                      <a:pt x="21692" y="2667"/>
                      <a:pt x="21495" y="2836"/>
                    </a:cubicBezTo>
                    <a:cubicBezTo>
                      <a:pt x="21408" y="2911"/>
                      <a:pt x="21225" y="2942"/>
                      <a:pt x="20988" y="2942"/>
                    </a:cubicBezTo>
                    <a:cubicBezTo>
                      <a:pt x="20259" y="2942"/>
                      <a:pt x="19016" y="2641"/>
                      <a:pt x="18480" y="2354"/>
                    </a:cubicBezTo>
                    <a:cubicBezTo>
                      <a:pt x="17770" y="1973"/>
                      <a:pt x="16825" y="1518"/>
                      <a:pt x="16825" y="1518"/>
                    </a:cubicBezTo>
                    <a:lnTo>
                      <a:pt x="17457" y="0"/>
                    </a:lnTo>
                    <a:close/>
                  </a:path>
                </a:pathLst>
              </a:custGeom>
              <a:solidFill>
                <a:srgbClr val="F4C4B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54" name="CustomShape 62"/>
              <p:cNvSpPr/>
              <p:nvPr/>
            </p:nvSpPr>
            <p:spPr>
              <a:xfrm>
                <a:off x="6156000" y="4045680"/>
                <a:ext cx="540720" cy="527760"/>
              </a:xfrm>
              <a:custGeom>
                <a:avLst/>
                <a:gdLst/>
                <a:ahLst/>
                <a:cxnLst/>
                <a:rect l="l" t="t" r="r" b="b"/>
                <a:pathLst>
                  <a:path w="7555" h="7373">
                    <a:moveTo>
                      <a:pt x="7554" y="0"/>
                    </a:moveTo>
                    <a:cubicBezTo>
                      <a:pt x="7554" y="0"/>
                      <a:pt x="2238" y="1086"/>
                      <a:pt x="17" y="2214"/>
                    </a:cubicBezTo>
                    <a:cubicBezTo>
                      <a:pt x="17" y="2214"/>
                      <a:pt x="1" y="4998"/>
                      <a:pt x="1289" y="7373"/>
                    </a:cubicBezTo>
                    <a:cubicBezTo>
                      <a:pt x="2506" y="2745"/>
                      <a:pt x="7554" y="1"/>
                      <a:pt x="75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55" name="CustomShape 63"/>
              <p:cNvSpPr/>
              <p:nvPr/>
            </p:nvSpPr>
            <p:spPr>
              <a:xfrm>
                <a:off x="7417440" y="3775320"/>
                <a:ext cx="19044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2662" h="407">
                    <a:moveTo>
                      <a:pt x="2662" y="407"/>
                    </a:moveTo>
                    <a:cubicBezTo>
                      <a:pt x="2662" y="407"/>
                      <a:pt x="558" y="178"/>
                      <a:pt x="1" y="1"/>
                    </a:cubicBezTo>
                  </a:path>
                </a:pathLst>
              </a:custGeom>
              <a:noFill/>
              <a:ln w="5075" cap="rnd">
                <a:solidFill>
                  <a:schemeClr val="dk1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56" name="CustomShape 64"/>
              <p:cNvSpPr/>
              <p:nvPr/>
            </p:nvSpPr>
            <p:spPr>
              <a:xfrm>
                <a:off x="7462440" y="3690360"/>
                <a:ext cx="195480" cy="37800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533">
                    <a:moveTo>
                      <a:pt x="2737" y="533"/>
                    </a:moveTo>
                    <a:cubicBezTo>
                      <a:pt x="2737" y="533"/>
                      <a:pt x="1419" y="407"/>
                      <a:pt x="0" y="1"/>
                    </a:cubicBezTo>
                  </a:path>
                </a:pathLst>
              </a:custGeom>
              <a:noFill/>
              <a:ln w="5075" cap="rnd">
                <a:solidFill>
                  <a:schemeClr val="dk1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57" name="CustomShape 65"/>
              <p:cNvSpPr/>
              <p:nvPr/>
            </p:nvSpPr>
            <p:spPr>
              <a:xfrm>
                <a:off x="7233840" y="3832200"/>
                <a:ext cx="65520" cy="3240"/>
              </a:xfrm>
              <a:custGeom>
                <a:avLst/>
                <a:gdLst/>
                <a:ahLst/>
                <a:cxnLst/>
                <a:rect l="l" t="t" r="r" b="b"/>
                <a:pathLst>
                  <a:path w="920" h="48">
                    <a:moveTo>
                      <a:pt x="919" y="48"/>
                    </a:moveTo>
                    <a:lnTo>
                      <a:pt x="0" y="0"/>
                    </a:lnTo>
                  </a:path>
                </a:pathLst>
              </a:custGeom>
              <a:noFill/>
              <a:ln w="5075" cap="rnd">
                <a:solidFill>
                  <a:schemeClr val="dk1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58" name="CustomShape 66"/>
              <p:cNvSpPr/>
              <p:nvPr/>
            </p:nvSpPr>
            <p:spPr>
              <a:xfrm>
                <a:off x="6907320" y="2426760"/>
                <a:ext cx="464400" cy="589680"/>
              </a:xfrm>
              <a:custGeom>
                <a:avLst/>
                <a:gdLst/>
                <a:ahLst/>
                <a:cxnLst/>
                <a:rect l="l" t="t" r="r" b="b"/>
                <a:pathLst>
                  <a:path w="6490" h="8240">
                    <a:moveTo>
                      <a:pt x="467" y="1"/>
                    </a:moveTo>
                    <a:lnTo>
                      <a:pt x="467" y="2"/>
                    </a:lnTo>
                    <a:cubicBezTo>
                      <a:pt x="467" y="2"/>
                      <a:pt x="604" y="3796"/>
                      <a:pt x="0" y="5695"/>
                    </a:cubicBezTo>
                    <a:cubicBezTo>
                      <a:pt x="0" y="5695"/>
                      <a:pt x="958" y="8239"/>
                      <a:pt x="3374" y="8239"/>
                    </a:cubicBezTo>
                    <a:cubicBezTo>
                      <a:pt x="3504" y="8239"/>
                      <a:pt x="3638" y="8232"/>
                      <a:pt x="3776" y="8217"/>
                    </a:cubicBezTo>
                    <a:cubicBezTo>
                      <a:pt x="6489" y="7913"/>
                      <a:pt x="5703" y="5354"/>
                      <a:pt x="5703" y="5354"/>
                    </a:cubicBezTo>
                    <a:cubicBezTo>
                      <a:pt x="5703" y="5354"/>
                      <a:pt x="4562" y="4122"/>
                      <a:pt x="4360" y="1"/>
                    </a:cubicBezTo>
                    <a:close/>
                  </a:path>
                </a:pathLst>
              </a:custGeom>
              <a:solidFill>
                <a:srgbClr val="F4C4B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59" name="CustomShape 67"/>
              <p:cNvSpPr/>
              <p:nvPr/>
            </p:nvSpPr>
            <p:spPr>
              <a:xfrm>
                <a:off x="6940800" y="2426760"/>
                <a:ext cx="324720" cy="281880"/>
              </a:xfrm>
              <a:custGeom>
                <a:avLst/>
                <a:gdLst/>
                <a:ahLst/>
                <a:cxnLst/>
                <a:rect l="l" t="t" r="r" b="b"/>
                <a:pathLst>
                  <a:path w="4540" h="3940">
                    <a:moveTo>
                      <a:pt x="0" y="0"/>
                    </a:moveTo>
                    <a:cubicBezTo>
                      <a:pt x="0" y="0"/>
                      <a:pt x="534" y="3939"/>
                      <a:pt x="4314" y="3939"/>
                    </a:cubicBezTo>
                    <a:cubicBezTo>
                      <a:pt x="4388" y="3939"/>
                      <a:pt x="4463" y="3938"/>
                      <a:pt x="4540" y="3935"/>
                    </a:cubicBezTo>
                    <a:cubicBezTo>
                      <a:pt x="4259" y="3099"/>
                      <a:pt x="3984" y="1837"/>
                      <a:pt x="38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60" name="CustomShape 68"/>
              <p:cNvSpPr/>
              <p:nvPr/>
            </p:nvSpPr>
            <p:spPr>
              <a:xfrm>
                <a:off x="7172280" y="2282760"/>
                <a:ext cx="110520" cy="140040"/>
              </a:xfrm>
              <a:custGeom>
                <a:avLst/>
                <a:gdLst/>
                <a:ahLst/>
                <a:cxnLst/>
                <a:rect l="l" t="t" r="r" b="b"/>
                <a:pathLst>
                  <a:path w="1550" h="1963">
                    <a:moveTo>
                      <a:pt x="914" y="0"/>
                    </a:moveTo>
                    <a:cubicBezTo>
                      <a:pt x="593" y="0"/>
                      <a:pt x="260" y="340"/>
                      <a:pt x="138" y="819"/>
                    </a:cubicBezTo>
                    <a:cubicBezTo>
                      <a:pt x="0" y="1353"/>
                      <a:pt x="175" y="1858"/>
                      <a:pt x="526" y="1948"/>
                    </a:cubicBezTo>
                    <a:cubicBezTo>
                      <a:pt x="563" y="1958"/>
                      <a:pt x="601" y="1963"/>
                      <a:pt x="638" y="1963"/>
                    </a:cubicBezTo>
                    <a:cubicBezTo>
                      <a:pt x="959" y="1963"/>
                      <a:pt x="1289" y="1623"/>
                      <a:pt x="1413" y="1145"/>
                    </a:cubicBezTo>
                    <a:cubicBezTo>
                      <a:pt x="1549" y="611"/>
                      <a:pt x="1376" y="106"/>
                      <a:pt x="1023" y="14"/>
                    </a:cubicBezTo>
                    <a:cubicBezTo>
                      <a:pt x="987" y="5"/>
                      <a:pt x="951" y="0"/>
                      <a:pt x="914" y="0"/>
                    </a:cubicBezTo>
                    <a:close/>
                  </a:path>
                </a:pathLst>
              </a:custGeom>
              <a:solidFill>
                <a:srgbClr val="FFE5E6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61" name="CustomShape 69"/>
              <p:cNvSpPr/>
              <p:nvPr/>
            </p:nvSpPr>
            <p:spPr>
              <a:xfrm>
                <a:off x="7066800" y="2101680"/>
                <a:ext cx="221760" cy="254520"/>
              </a:xfrm>
              <a:custGeom>
                <a:avLst/>
                <a:gdLst/>
                <a:ahLst/>
                <a:cxnLst/>
                <a:rect l="l" t="t" r="r" b="b"/>
                <a:pathLst>
                  <a:path w="3101" h="3558">
                    <a:moveTo>
                      <a:pt x="1383" y="1"/>
                    </a:moveTo>
                    <a:cubicBezTo>
                      <a:pt x="1304" y="1"/>
                      <a:pt x="1225" y="10"/>
                      <a:pt x="1146" y="28"/>
                    </a:cubicBezTo>
                    <a:cubicBezTo>
                      <a:pt x="414" y="197"/>
                      <a:pt x="0" y="1119"/>
                      <a:pt x="223" y="2085"/>
                    </a:cubicBezTo>
                    <a:cubicBezTo>
                      <a:pt x="423" y="2950"/>
                      <a:pt x="1061" y="3558"/>
                      <a:pt x="1718" y="3558"/>
                    </a:cubicBezTo>
                    <a:cubicBezTo>
                      <a:pt x="1797" y="3558"/>
                      <a:pt x="1876" y="3549"/>
                      <a:pt x="1954" y="3531"/>
                    </a:cubicBezTo>
                    <a:cubicBezTo>
                      <a:pt x="2687" y="3363"/>
                      <a:pt x="3100" y="2441"/>
                      <a:pt x="2878" y="1475"/>
                    </a:cubicBezTo>
                    <a:cubicBezTo>
                      <a:pt x="2679" y="610"/>
                      <a:pt x="2040" y="1"/>
                      <a:pt x="13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62" name="CustomShape 70"/>
              <p:cNvSpPr/>
              <p:nvPr/>
            </p:nvSpPr>
            <p:spPr>
              <a:xfrm>
                <a:off x="6833160" y="2129040"/>
                <a:ext cx="492480" cy="523800"/>
              </a:xfrm>
              <a:custGeom>
                <a:avLst/>
                <a:gdLst/>
                <a:ahLst/>
                <a:cxnLst/>
                <a:rect l="l" t="t" r="r" b="b"/>
                <a:pathLst>
                  <a:path w="6881" h="7321">
                    <a:moveTo>
                      <a:pt x="3737" y="1"/>
                    </a:moveTo>
                    <a:cubicBezTo>
                      <a:pt x="3458" y="1"/>
                      <a:pt x="3150" y="53"/>
                      <a:pt x="2811" y="169"/>
                    </a:cubicBezTo>
                    <a:cubicBezTo>
                      <a:pt x="1" y="1132"/>
                      <a:pt x="1695" y="4645"/>
                      <a:pt x="1695" y="4645"/>
                    </a:cubicBezTo>
                    <a:cubicBezTo>
                      <a:pt x="1695" y="4645"/>
                      <a:pt x="2836" y="7320"/>
                      <a:pt x="4558" y="7320"/>
                    </a:cubicBezTo>
                    <a:cubicBezTo>
                      <a:pt x="4622" y="7320"/>
                      <a:pt x="4687" y="7317"/>
                      <a:pt x="4753" y="7309"/>
                    </a:cubicBezTo>
                    <a:cubicBezTo>
                      <a:pt x="6881" y="7055"/>
                      <a:pt x="5705" y="5441"/>
                      <a:pt x="5935" y="3655"/>
                    </a:cubicBezTo>
                    <a:cubicBezTo>
                      <a:pt x="6126" y="2173"/>
                      <a:pt x="5531" y="1"/>
                      <a:pt x="3737" y="1"/>
                    </a:cubicBezTo>
                    <a:close/>
                  </a:path>
                </a:pathLst>
              </a:custGeom>
              <a:solidFill>
                <a:srgbClr val="F4C4B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63" name="CustomShape 71"/>
              <p:cNvSpPr/>
              <p:nvPr/>
            </p:nvSpPr>
            <p:spPr>
              <a:xfrm>
                <a:off x="6950160" y="2129040"/>
                <a:ext cx="301680" cy="155520"/>
              </a:xfrm>
              <a:custGeom>
                <a:avLst/>
                <a:gdLst/>
                <a:ahLst/>
                <a:cxnLst/>
                <a:rect l="l" t="t" r="r" b="b"/>
                <a:pathLst>
                  <a:path w="4217" h="2175">
                    <a:moveTo>
                      <a:pt x="2102" y="1"/>
                    </a:moveTo>
                    <a:cubicBezTo>
                      <a:pt x="1823" y="1"/>
                      <a:pt x="1514" y="53"/>
                      <a:pt x="1174" y="169"/>
                    </a:cubicBezTo>
                    <a:cubicBezTo>
                      <a:pt x="629" y="356"/>
                      <a:pt x="252" y="639"/>
                      <a:pt x="0" y="977"/>
                    </a:cubicBezTo>
                    <a:cubicBezTo>
                      <a:pt x="900" y="1586"/>
                      <a:pt x="2086" y="2174"/>
                      <a:pt x="3312" y="2174"/>
                    </a:cubicBezTo>
                    <a:cubicBezTo>
                      <a:pt x="3612" y="2174"/>
                      <a:pt x="3915" y="2139"/>
                      <a:pt x="4216" y="2060"/>
                    </a:cubicBezTo>
                    <a:cubicBezTo>
                      <a:pt x="3965" y="972"/>
                      <a:pt x="3303" y="1"/>
                      <a:pt x="21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64" name="CustomShape 72"/>
              <p:cNvSpPr/>
              <p:nvPr/>
            </p:nvSpPr>
            <p:spPr>
              <a:xfrm>
                <a:off x="6833520" y="1984680"/>
                <a:ext cx="523800" cy="416160"/>
              </a:xfrm>
              <a:custGeom>
                <a:avLst/>
                <a:gdLst/>
                <a:ahLst/>
                <a:cxnLst/>
                <a:rect l="l" t="t" r="r" b="b"/>
                <a:pathLst>
                  <a:path w="7318" h="5815">
                    <a:moveTo>
                      <a:pt x="4826" y="1"/>
                    </a:moveTo>
                    <a:cubicBezTo>
                      <a:pt x="3368" y="1"/>
                      <a:pt x="2196" y="1544"/>
                      <a:pt x="2196" y="1544"/>
                    </a:cubicBezTo>
                    <a:cubicBezTo>
                      <a:pt x="2062" y="1518"/>
                      <a:pt x="1933" y="1506"/>
                      <a:pt x="1808" y="1506"/>
                    </a:cubicBezTo>
                    <a:cubicBezTo>
                      <a:pt x="721" y="1506"/>
                      <a:pt x="0" y="2449"/>
                      <a:pt x="30" y="3572"/>
                    </a:cubicBezTo>
                    <a:cubicBezTo>
                      <a:pt x="64" y="4822"/>
                      <a:pt x="1382" y="5815"/>
                      <a:pt x="1382" y="5815"/>
                    </a:cubicBezTo>
                    <a:cubicBezTo>
                      <a:pt x="2880" y="5410"/>
                      <a:pt x="2365" y="2847"/>
                      <a:pt x="2365" y="2846"/>
                    </a:cubicBezTo>
                    <a:lnTo>
                      <a:pt x="2365" y="2846"/>
                    </a:lnTo>
                    <a:cubicBezTo>
                      <a:pt x="3020" y="3298"/>
                      <a:pt x="3651" y="3482"/>
                      <a:pt x="4217" y="3482"/>
                    </a:cubicBezTo>
                    <a:cubicBezTo>
                      <a:pt x="6143" y="3482"/>
                      <a:pt x="7317" y="1353"/>
                      <a:pt x="6166" y="481"/>
                    </a:cubicBezTo>
                    <a:cubicBezTo>
                      <a:pt x="5709" y="135"/>
                      <a:pt x="5255" y="1"/>
                      <a:pt x="48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65" name="CustomShape 73"/>
              <p:cNvSpPr/>
              <p:nvPr/>
            </p:nvSpPr>
            <p:spPr>
              <a:xfrm>
                <a:off x="6822360" y="2330280"/>
                <a:ext cx="132840" cy="145080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2032">
                    <a:moveTo>
                      <a:pt x="640" y="1"/>
                    </a:moveTo>
                    <a:cubicBezTo>
                      <a:pt x="547" y="1"/>
                      <a:pt x="460" y="22"/>
                      <a:pt x="381" y="68"/>
                    </a:cubicBezTo>
                    <a:cubicBezTo>
                      <a:pt x="36" y="267"/>
                      <a:pt x="0" y="854"/>
                      <a:pt x="303" y="1377"/>
                    </a:cubicBezTo>
                    <a:cubicBezTo>
                      <a:pt x="536" y="1782"/>
                      <a:pt x="904" y="2031"/>
                      <a:pt x="1218" y="2031"/>
                    </a:cubicBezTo>
                    <a:cubicBezTo>
                      <a:pt x="1310" y="2031"/>
                      <a:pt x="1398" y="2010"/>
                      <a:pt x="1477" y="1964"/>
                    </a:cubicBezTo>
                    <a:cubicBezTo>
                      <a:pt x="1822" y="1765"/>
                      <a:pt x="1858" y="1178"/>
                      <a:pt x="1555" y="655"/>
                    </a:cubicBezTo>
                    <a:cubicBezTo>
                      <a:pt x="1322" y="250"/>
                      <a:pt x="954" y="1"/>
                      <a:pt x="640" y="1"/>
                    </a:cubicBezTo>
                    <a:close/>
                  </a:path>
                </a:pathLst>
              </a:custGeom>
              <a:solidFill>
                <a:srgbClr val="F4C4B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66" name="CustomShape 74"/>
              <p:cNvSpPr/>
              <p:nvPr/>
            </p:nvSpPr>
            <p:spPr>
              <a:xfrm>
                <a:off x="6851880" y="2372040"/>
                <a:ext cx="63720" cy="54720"/>
              </a:xfrm>
              <a:custGeom>
                <a:avLst/>
                <a:gdLst/>
                <a:ahLst/>
                <a:cxnLst/>
                <a:rect l="l" t="t" r="r" b="b"/>
                <a:pathLst>
                  <a:path w="894" h="769">
                    <a:moveTo>
                      <a:pt x="1" y="0"/>
                    </a:moveTo>
                    <a:cubicBezTo>
                      <a:pt x="232" y="15"/>
                      <a:pt x="699" y="126"/>
                      <a:pt x="893" y="768"/>
                    </a:cubicBezTo>
                  </a:path>
                </a:pathLst>
              </a:custGeom>
              <a:noFill/>
              <a:ln w="2525" cap="rnd">
                <a:solidFill>
                  <a:schemeClr val="dk1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67" name="CustomShape 75"/>
              <p:cNvSpPr/>
              <p:nvPr/>
            </p:nvSpPr>
            <p:spPr>
              <a:xfrm>
                <a:off x="7139520" y="2509200"/>
                <a:ext cx="67680" cy="19080"/>
              </a:xfrm>
              <a:custGeom>
                <a:avLst/>
                <a:gdLst/>
                <a:ahLst/>
                <a:cxnLst/>
                <a:rect l="l" t="t" r="r" b="b"/>
                <a:pathLst>
                  <a:path w="950" h="271">
                    <a:moveTo>
                      <a:pt x="1" y="1"/>
                    </a:moveTo>
                    <a:cubicBezTo>
                      <a:pt x="1" y="1"/>
                      <a:pt x="530" y="270"/>
                      <a:pt x="950" y="1"/>
                    </a:cubicBezTo>
                  </a:path>
                </a:pathLst>
              </a:custGeom>
              <a:noFill/>
              <a:ln w="9525" cap="rnd">
                <a:solidFill>
                  <a:schemeClr val="dk1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68" name="CustomShape 76"/>
              <p:cNvSpPr/>
              <p:nvPr/>
            </p:nvSpPr>
            <p:spPr>
              <a:xfrm>
                <a:off x="7024680" y="2289960"/>
                <a:ext cx="123120" cy="123120"/>
              </a:xfrm>
              <a:custGeom>
                <a:avLst/>
                <a:gdLst/>
                <a:ahLst/>
                <a:cxnLst/>
                <a:rect l="l" t="t" r="r" b="b"/>
                <a:pathLst>
                  <a:path w="1725" h="1725">
                    <a:moveTo>
                      <a:pt x="1725" y="862"/>
                    </a:moveTo>
                    <a:cubicBezTo>
                      <a:pt x="1725" y="1338"/>
                      <a:pt x="1339" y="1724"/>
                      <a:pt x="863" y="1724"/>
                    </a:cubicBezTo>
                    <a:cubicBezTo>
                      <a:pt x="386" y="1724"/>
                      <a:pt x="0" y="1338"/>
                      <a:pt x="0" y="862"/>
                    </a:cubicBezTo>
                    <a:cubicBezTo>
                      <a:pt x="0" y="386"/>
                      <a:pt x="386" y="0"/>
                      <a:pt x="863" y="0"/>
                    </a:cubicBezTo>
                    <a:cubicBezTo>
                      <a:pt x="1339" y="0"/>
                      <a:pt x="1725" y="386"/>
                      <a:pt x="1725" y="862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FFFF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69" name="CustomShape 77"/>
              <p:cNvSpPr/>
              <p:nvPr/>
            </p:nvSpPr>
            <p:spPr>
              <a:xfrm>
                <a:off x="7177320" y="2275560"/>
                <a:ext cx="111600" cy="12312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724">
                    <a:moveTo>
                      <a:pt x="1560" y="862"/>
                    </a:moveTo>
                    <a:cubicBezTo>
                      <a:pt x="1560" y="1338"/>
                      <a:pt x="1210" y="1723"/>
                      <a:pt x="780" y="1723"/>
                    </a:cubicBezTo>
                    <a:cubicBezTo>
                      <a:pt x="349" y="1723"/>
                      <a:pt x="1" y="1338"/>
                      <a:pt x="1" y="862"/>
                    </a:cubicBezTo>
                    <a:cubicBezTo>
                      <a:pt x="1" y="386"/>
                      <a:pt x="349" y="1"/>
                      <a:pt x="780" y="1"/>
                    </a:cubicBezTo>
                    <a:cubicBezTo>
                      <a:pt x="1210" y="1"/>
                      <a:pt x="1560" y="386"/>
                      <a:pt x="1560" y="862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FFFF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70" name="CustomShape 78"/>
              <p:cNvSpPr/>
              <p:nvPr/>
            </p:nvSpPr>
            <p:spPr>
              <a:xfrm>
                <a:off x="7148520" y="2337480"/>
                <a:ext cx="28440" cy="4320"/>
              </a:xfrm>
              <a:custGeom>
                <a:avLst/>
                <a:gdLst/>
                <a:ahLst/>
                <a:cxnLst/>
                <a:rect l="l" t="t" r="r" b="b"/>
                <a:pathLst>
                  <a:path w="404" h="67">
                    <a:moveTo>
                      <a:pt x="0" y="67"/>
                    </a:moveTo>
                    <a:lnTo>
                      <a:pt x="404" y="0"/>
                    </a:lnTo>
                  </a:path>
                </a:pathLst>
              </a:custGeom>
              <a:noFill/>
              <a:ln w="9525" cap="rnd">
                <a:solidFill>
                  <a:srgbClr val="FFFF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71" name="CustomShape 79"/>
              <p:cNvSpPr/>
              <p:nvPr/>
            </p:nvSpPr>
            <p:spPr>
              <a:xfrm>
                <a:off x="6867000" y="2330280"/>
                <a:ext cx="157320" cy="17640"/>
              </a:xfrm>
              <a:custGeom>
                <a:avLst/>
                <a:gdLst/>
                <a:ahLst/>
                <a:cxnLst/>
                <a:rect l="l" t="t" r="r" b="b"/>
                <a:pathLst>
                  <a:path w="2201" h="251">
                    <a:moveTo>
                      <a:pt x="2200" y="251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rnd">
                <a:solidFill>
                  <a:srgbClr val="FFFF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72" name="CustomShape 80"/>
              <p:cNvSpPr/>
              <p:nvPr/>
            </p:nvSpPr>
            <p:spPr>
              <a:xfrm>
                <a:off x="7162560" y="2398320"/>
                <a:ext cx="30240" cy="6876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1605">
                    <a:moveTo>
                      <a:pt x="0" y="1"/>
                    </a:moveTo>
                    <a:cubicBezTo>
                      <a:pt x="0" y="1"/>
                      <a:pt x="694" y="964"/>
                      <a:pt x="727" y="1285"/>
                    </a:cubicBezTo>
                    <a:cubicBezTo>
                      <a:pt x="761" y="1605"/>
                      <a:pt x="69" y="1605"/>
                      <a:pt x="69" y="1605"/>
                    </a:cubicBezTo>
                  </a:path>
                </a:pathLst>
              </a:custGeom>
              <a:noFill/>
              <a:ln w="9525" cap="rnd">
                <a:solidFill>
                  <a:schemeClr val="dk1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73" name="CustomShape 81"/>
              <p:cNvSpPr/>
              <p:nvPr/>
            </p:nvSpPr>
            <p:spPr>
              <a:xfrm>
                <a:off x="7646400" y="2775960"/>
                <a:ext cx="484920" cy="430200"/>
              </a:xfrm>
              <a:custGeom>
                <a:avLst/>
                <a:gdLst/>
                <a:ahLst/>
                <a:cxnLst/>
                <a:rect l="l" t="t" r="r" b="b"/>
                <a:pathLst>
                  <a:path w="6777" h="6012">
                    <a:moveTo>
                      <a:pt x="1115" y="0"/>
                    </a:moveTo>
                    <a:cubicBezTo>
                      <a:pt x="501" y="0"/>
                      <a:pt x="0" y="501"/>
                      <a:pt x="0" y="1115"/>
                    </a:cubicBezTo>
                    <a:lnTo>
                      <a:pt x="0" y="3899"/>
                    </a:lnTo>
                    <a:cubicBezTo>
                      <a:pt x="0" y="4511"/>
                      <a:pt x="501" y="5014"/>
                      <a:pt x="1115" y="5014"/>
                    </a:cubicBezTo>
                    <a:lnTo>
                      <a:pt x="1864" y="5014"/>
                    </a:lnTo>
                    <a:lnTo>
                      <a:pt x="1864" y="5727"/>
                    </a:lnTo>
                    <a:cubicBezTo>
                      <a:pt x="1864" y="5899"/>
                      <a:pt x="2005" y="6011"/>
                      <a:pt x="2150" y="6011"/>
                    </a:cubicBezTo>
                    <a:cubicBezTo>
                      <a:pt x="2224" y="6011"/>
                      <a:pt x="2299" y="5982"/>
                      <a:pt x="2357" y="5918"/>
                    </a:cubicBezTo>
                    <a:lnTo>
                      <a:pt x="3173" y="5015"/>
                    </a:lnTo>
                    <a:lnTo>
                      <a:pt x="5660" y="5015"/>
                    </a:lnTo>
                    <a:cubicBezTo>
                      <a:pt x="6274" y="5015"/>
                      <a:pt x="6777" y="4514"/>
                      <a:pt x="6777" y="3900"/>
                    </a:cubicBezTo>
                    <a:lnTo>
                      <a:pt x="6777" y="1116"/>
                    </a:lnTo>
                    <a:cubicBezTo>
                      <a:pt x="6775" y="501"/>
                      <a:pt x="6274" y="0"/>
                      <a:pt x="56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74" name="CustomShape 82"/>
              <p:cNvSpPr/>
              <p:nvPr/>
            </p:nvSpPr>
            <p:spPr>
              <a:xfrm>
                <a:off x="7742880" y="2840760"/>
                <a:ext cx="300600" cy="208080"/>
              </a:xfrm>
              <a:custGeom>
                <a:avLst/>
                <a:gdLst/>
                <a:ahLst/>
                <a:cxnLst/>
                <a:rect l="l" t="t" r="r" b="b"/>
                <a:pathLst>
                  <a:path w="4202" h="2913">
                    <a:moveTo>
                      <a:pt x="3658" y="274"/>
                    </a:moveTo>
                    <a:cubicBezTo>
                      <a:pt x="3665" y="274"/>
                      <a:pt x="3672" y="275"/>
                      <a:pt x="3683" y="275"/>
                    </a:cubicBezTo>
                    <a:lnTo>
                      <a:pt x="2395" y="1503"/>
                    </a:lnTo>
                    <a:cubicBezTo>
                      <a:pt x="2305" y="1560"/>
                      <a:pt x="2203" y="1589"/>
                      <a:pt x="2101" y="1589"/>
                    </a:cubicBezTo>
                    <a:cubicBezTo>
                      <a:pt x="1999" y="1589"/>
                      <a:pt x="1897" y="1560"/>
                      <a:pt x="1807" y="1503"/>
                    </a:cubicBezTo>
                    <a:lnTo>
                      <a:pt x="519" y="275"/>
                    </a:lnTo>
                    <a:cubicBezTo>
                      <a:pt x="527" y="275"/>
                      <a:pt x="534" y="274"/>
                      <a:pt x="543" y="274"/>
                    </a:cubicBezTo>
                    <a:close/>
                    <a:moveTo>
                      <a:pt x="3908" y="434"/>
                    </a:moveTo>
                    <a:cubicBezTo>
                      <a:pt x="3923" y="468"/>
                      <a:pt x="3930" y="505"/>
                      <a:pt x="3930" y="543"/>
                    </a:cubicBezTo>
                    <a:lnTo>
                      <a:pt x="3930" y="2373"/>
                    </a:lnTo>
                    <a:cubicBezTo>
                      <a:pt x="3930" y="2523"/>
                      <a:pt x="3807" y="2643"/>
                      <a:pt x="3659" y="2643"/>
                    </a:cubicBezTo>
                    <a:lnTo>
                      <a:pt x="543" y="2643"/>
                    </a:lnTo>
                    <a:cubicBezTo>
                      <a:pt x="393" y="2643"/>
                      <a:pt x="272" y="2521"/>
                      <a:pt x="272" y="2373"/>
                    </a:cubicBezTo>
                    <a:lnTo>
                      <a:pt x="272" y="543"/>
                    </a:lnTo>
                    <a:cubicBezTo>
                      <a:pt x="272" y="505"/>
                      <a:pt x="282" y="468"/>
                      <a:pt x="294" y="434"/>
                    </a:cubicBezTo>
                    <a:lnTo>
                      <a:pt x="1628" y="1707"/>
                    </a:lnTo>
                    <a:lnTo>
                      <a:pt x="1647" y="1722"/>
                    </a:lnTo>
                    <a:cubicBezTo>
                      <a:pt x="1784" y="1814"/>
                      <a:pt x="1944" y="1861"/>
                      <a:pt x="2101" y="1861"/>
                    </a:cubicBezTo>
                    <a:cubicBezTo>
                      <a:pt x="2258" y="1861"/>
                      <a:pt x="2417" y="1814"/>
                      <a:pt x="2555" y="1722"/>
                    </a:cubicBezTo>
                    <a:lnTo>
                      <a:pt x="3908" y="434"/>
                    </a:lnTo>
                    <a:close/>
                    <a:moveTo>
                      <a:pt x="541" y="1"/>
                    </a:moveTo>
                    <a:cubicBezTo>
                      <a:pt x="243" y="1"/>
                      <a:pt x="0" y="243"/>
                      <a:pt x="0" y="542"/>
                    </a:cubicBezTo>
                    <a:lnTo>
                      <a:pt x="0" y="2371"/>
                    </a:lnTo>
                    <a:cubicBezTo>
                      <a:pt x="0" y="2669"/>
                      <a:pt x="243" y="2912"/>
                      <a:pt x="541" y="2912"/>
                    </a:cubicBezTo>
                    <a:lnTo>
                      <a:pt x="3658" y="2912"/>
                    </a:lnTo>
                    <a:cubicBezTo>
                      <a:pt x="3957" y="2912"/>
                      <a:pt x="4199" y="2669"/>
                      <a:pt x="4199" y="2371"/>
                    </a:cubicBezTo>
                    <a:lnTo>
                      <a:pt x="4199" y="542"/>
                    </a:lnTo>
                    <a:cubicBezTo>
                      <a:pt x="4202" y="245"/>
                      <a:pt x="3959" y="1"/>
                      <a:pt x="36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75" name="CustomShape 83"/>
              <p:cNvSpPr/>
              <p:nvPr/>
            </p:nvSpPr>
            <p:spPr>
              <a:xfrm rot="9699600">
                <a:off x="7052760" y="2342160"/>
                <a:ext cx="67680" cy="19080"/>
              </a:xfrm>
              <a:custGeom>
                <a:avLst/>
                <a:gdLst/>
                <a:ahLst/>
                <a:cxnLst/>
                <a:rect l="l" t="t" r="r" b="b"/>
                <a:pathLst>
                  <a:path w="950" h="271">
                    <a:moveTo>
                      <a:pt x="1" y="1"/>
                    </a:moveTo>
                    <a:cubicBezTo>
                      <a:pt x="1" y="1"/>
                      <a:pt x="530" y="270"/>
                      <a:pt x="950" y="1"/>
                    </a:cubicBezTo>
                  </a:path>
                </a:pathLst>
              </a:custGeom>
              <a:noFill/>
              <a:ln w="9525" cap="rnd">
                <a:solidFill>
                  <a:schemeClr val="dk1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76" name="CustomShape 84"/>
              <p:cNvSpPr/>
              <p:nvPr/>
            </p:nvSpPr>
            <p:spPr>
              <a:xfrm rot="10800000">
                <a:off x="7193880" y="2328120"/>
                <a:ext cx="57240" cy="15840"/>
              </a:xfrm>
              <a:custGeom>
                <a:avLst/>
                <a:gdLst/>
                <a:ahLst/>
                <a:cxnLst/>
                <a:rect l="l" t="t" r="r" b="b"/>
                <a:pathLst>
                  <a:path w="950" h="271">
                    <a:moveTo>
                      <a:pt x="1" y="1"/>
                    </a:moveTo>
                    <a:cubicBezTo>
                      <a:pt x="1" y="1"/>
                      <a:pt x="530" y="270"/>
                      <a:pt x="950" y="1"/>
                    </a:cubicBezTo>
                  </a:path>
                </a:pathLst>
              </a:custGeom>
              <a:noFill/>
              <a:ln w="9525" cap="rnd">
                <a:solidFill>
                  <a:schemeClr val="dk1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sp>
        <p:nvSpPr>
          <p:cNvPr id="1577" name="CustomShape 85"/>
          <p:cNvSpPr/>
          <p:nvPr/>
        </p:nvSpPr>
        <p:spPr>
          <a:xfrm>
            <a:off x="850680" y="4608360"/>
            <a:ext cx="284040" cy="284040"/>
          </a:xfrm>
          <a:prstGeom prst="ellipse">
            <a:avLst/>
          </a:prstGeom>
          <a:solidFill>
            <a:schemeClr val="lt2"/>
          </a:solidFill>
          <a:ln w="0">
            <a:noFill/>
          </a:ln>
          <a:effectLst>
            <a:outerShdw dist="66346" dir="1668987" algn="bl" rotWithShape="0">
              <a:schemeClr val="dk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78" name="CustomShape 86"/>
          <p:cNvSpPr/>
          <p:nvPr/>
        </p:nvSpPr>
        <p:spPr>
          <a:xfrm>
            <a:off x="925560" y="4700880"/>
            <a:ext cx="139680" cy="99720"/>
          </a:xfrm>
          <a:prstGeom prst="rightArrow">
            <a:avLst>
              <a:gd name="adj1" fmla="val 33078"/>
              <a:gd name="adj2" fmla="val 82834"/>
            </a:avLst>
          </a:pr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79" name="CustomShape 87"/>
          <p:cNvSpPr/>
          <p:nvPr/>
        </p:nvSpPr>
        <p:spPr>
          <a:xfrm>
            <a:off x="422280" y="4608360"/>
            <a:ext cx="284040" cy="284040"/>
          </a:xfrm>
          <a:prstGeom prst="ellipse">
            <a:avLst/>
          </a:prstGeom>
          <a:solidFill>
            <a:schemeClr val="lt2"/>
          </a:solidFill>
          <a:ln w="0">
            <a:noFill/>
          </a:ln>
          <a:effectLst>
            <a:outerShdw dist="66346" dir="1668987" algn="bl" rotWithShape="0">
              <a:schemeClr val="dk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80" name="CustomShape 88"/>
          <p:cNvSpPr/>
          <p:nvPr/>
        </p:nvSpPr>
        <p:spPr>
          <a:xfrm flipH="1">
            <a:off x="494280" y="4700880"/>
            <a:ext cx="139680" cy="99720"/>
          </a:xfrm>
          <a:prstGeom prst="rightArrow">
            <a:avLst>
              <a:gd name="adj1" fmla="val 33078"/>
              <a:gd name="adj2" fmla="val 82834"/>
            </a:avLst>
          </a:pr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" name="TextShape 1"/>
          <p:cNvSpPr txBox="1"/>
          <p:nvPr/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hr-HR" sz="3000" b="0" strike="noStrike" spc="-1">
                <a:solidFill>
                  <a:srgbClr val="6E597A"/>
                </a:solidFill>
                <a:latin typeface="Bowlby One"/>
                <a:ea typeface="Bowlby One"/>
              </a:rPr>
              <a:t>Društvene mreže i radikalizacija</a:t>
            </a:r>
            <a:endParaRPr lang="hr-HR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2" name="TextShape 2"/>
          <p:cNvSpPr txBox="1"/>
          <p:nvPr/>
        </p:nvSpPr>
        <p:spPr>
          <a:xfrm>
            <a:off x="1479600" y="1819800"/>
            <a:ext cx="2652120" cy="69444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Autofit/>
          </a:bodyPr>
          <a:lstStyle/>
          <a:p>
            <a:pPr marL="286110" indent="-285750">
              <a:lnSpc>
                <a:spcPct val="100000"/>
              </a:lnSpc>
              <a:buClr>
                <a:srgbClr val="332C33"/>
              </a:buClr>
              <a:buFont typeface="Wingdings" panose="05000000000000000000" pitchFamily="2" charset="2"/>
              <a:buChar char="q"/>
            </a:pPr>
            <a:r>
              <a:rPr lang="hr-HR" sz="1400" b="0" strike="noStrike" spc="-1" dirty="0">
                <a:solidFill>
                  <a:srgbClr val="332C33"/>
                </a:solidFill>
                <a:latin typeface="DM Sans"/>
                <a:ea typeface="DM Sans"/>
              </a:rPr>
              <a:t>radikalizacija sadržaja</a:t>
            </a:r>
            <a:endParaRPr lang="hr-HR" sz="1400" b="0" strike="noStrike" spc="-1" dirty="0">
              <a:latin typeface="Arial"/>
            </a:endParaRPr>
          </a:p>
          <a:p>
            <a:pPr marL="360">
              <a:lnSpc>
                <a:spcPct val="100000"/>
              </a:lnSpc>
              <a:buClr>
                <a:srgbClr val="332C33"/>
              </a:buClr>
            </a:pPr>
            <a:r>
              <a:rPr lang="hr-HR" sz="1400" b="0" strike="noStrike" spc="-1" dirty="0">
                <a:solidFill>
                  <a:srgbClr val="332C33"/>
                </a:solidFill>
                <a:latin typeface="DM Sans"/>
                <a:ea typeface="DM Sans"/>
              </a:rPr>
              <a:t>oglašavanje</a:t>
            </a:r>
            <a:endParaRPr lang="hr-HR" sz="1400" b="0" strike="noStrike" spc="-1" dirty="0">
              <a:latin typeface="Arial"/>
            </a:endParaRPr>
          </a:p>
        </p:txBody>
      </p:sp>
      <p:sp>
        <p:nvSpPr>
          <p:cNvPr id="1583" name="TextShape 3"/>
          <p:cNvSpPr txBox="1"/>
          <p:nvPr/>
        </p:nvSpPr>
        <p:spPr>
          <a:xfrm>
            <a:off x="1479600" y="1511640"/>
            <a:ext cx="2652120" cy="4050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hr-HR" sz="1700" b="0" strike="noStrike" spc="-1" dirty="0">
                <a:solidFill>
                  <a:srgbClr val="6E597A"/>
                </a:solidFill>
                <a:latin typeface="Bowlby One"/>
                <a:ea typeface="Bowlby One"/>
              </a:rPr>
              <a:t>YouTube</a:t>
            </a:r>
            <a:endParaRPr lang="hr-HR" sz="1700" b="0" strike="noStrike" spc="-1" dirty="0">
              <a:latin typeface="Arial"/>
            </a:endParaRPr>
          </a:p>
        </p:txBody>
      </p:sp>
      <p:sp>
        <p:nvSpPr>
          <p:cNvPr id="1584" name="TextShape 4"/>
          <p:cNvSpPr txBox="1"/>
          <p:nvPr/>
        </p:nvSpPr>
        <p:spPr>
          <a:xfrm>
            <a:off x="5015160" y="1886400"/>
            <a:ext cx="2652120" cy="69444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Autofit/>
          </a:bodyPr>
          <a:lstStyle/>
          <a:p>
            <a:pPr marL="285750" indent="-285750" algn="ctr">
              <a:lnSpc>
                <a:spcPct val="100000"/>
              </a:lnSpc>
              <a:buFont typeface="Wingdings" panose="05000000000000000000" pitchFamily="2" charset="2"/>
              <a:buChar char="q"/>
              <a:tabLst>
                <a:tab pos="0" algn="l"/>
              </a:tabLst>
            </a:pPr>
            <a:r>
              <a:rPr lang="hr-HR" sz="1400" b="0" strike="noStrike" spc="-1" dirty="0">
                <a:solidFill>
                  <a:srgbClr val="332C33"/>
                </a:solidFill>
                <a:latin typeface="DM Sans"/>
                <a:ea typeface="DM Sans"/>
              </a:rPr>
              <a:t>prikupljanje podataka korisnika na temelju analize klikova i lajkova</a:t>
            </a:r>
            <a:endParaRPr lang="hr-HR" sz="1400" b="0" strike="noStrike" spc="-1" dirty="0">
              <a:latin typeface="Arial"/>
            </a:endParaRPr>
          </a:p>
        </p:txBody>
      </p:sp>
      <p:sp>
        <p:nvSpPr>
          <p:cNvPr id="1585" name="TextShape 5"/>
          <p:cNvSpPr txBox="1"/>
          <p:nvPr/>
        </p:nvSpPr>
        <p:spPr>
          <a:xfrm>
            <a:off x="5015160" y="1575309"/>
            <a:ext cx="2652120" cy="4050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hr-HR" sz="1700" b="0" strike="noStrike" spc="-1">
                <a:solidFill>
                  <a:srgbClr val="6E597A"/>
                </a:solidFill>
                <a:latin typeface="Bowlby One"/>
                <a:ea typeface="Bowlby One"/>
              </a:rPr>
              <a:t>Facebook</a:t>
            </a:r>
            <a:endParaRPr lang="hr-HR" sz="1700" b="0" strike="noStrike" spc="-1">
              <a:latin typeface="Arial"/>
            </a:endParaRPr>
          </a:p>
        </p:txBody>
      </p:sp>
      <p:sp>
        <p:nvSpPr>
          <p:cNvPr id="1586" name="TextShape 6"/>
          <p:cNvSpPr txBox="1"/>
          <p:nvPr/>
        </p:nvSpPr>
        <p:spPr>
          <a:xfrm>
            <a:off x="1145344" y="3140100"/>
            <a:ext cx="2652120" cy="69444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Autofit/>
          </a:bodyPr>
          <a:lstStyle/>
          <a:p>
            <a:pPr marL="285750" indent="-285750" algn="ctr">
              <a:lnSpc>
                <a:spcPct val="100000"/>
              </a:lnSpc>
              <a:buFont typeface="Wingdings" panose="05000000000000000000" pitchFamily="2" charset="2"/>
              <a:buChar char="q"/>
              <a:tabLst>
                <a:tab pos="0" algn="l"/>
              </a:tabLst>
            </a:pPr>
            <a:r>
              <a:rPr lang="hr-HR" sz="1400" b="0" strike="noStrike" spc="-1" dirty="0">
                <a:solidFill>
                  <a:srgbClr val="332C33"/>
                </a:solidFill>
                <a:latin typeface="DM Sans"/>
                <a:ea typeface="DM Sans"/>
              </a:rPr>
              <a:t>širenje neistina</a:t>
            </a:r>
            <a:br>
              <a:rPr lang="hr-HR" sz="1400" b="0" strike="noStrike" spc="-1" dirty="0">
                <a:solidFill>
                  <a:srgbClr val="332C33"/>
                </a:solidFill>
                <a:latin typeface="DM Sans"/>
                <a:ea typeface="DM Sans"/>
              </a:rPr>
            </a:br>
            <a:r>
              <a:rPr lang="hr-HR" sz="1400" b="0" strike="noStrike" spc="-1" dirty="0">
                <a:solidFill>
                  <a:srgbClr val="332C33"/>
                </a:solidFill>
                <a:latin typeface="DM Sans"/>
                <a:ea typeface="DM Sans"/>
              </a:rPr>
              <a:t> (političari ga vole)</a:t>
            </a:r>
            <a:endParaRPr lang="hr-HR" sz="1400" b="0" strike="noStrike" spc="-1" dirty="0">
              <a:latin typeface="Arial"/>
            </a:endParaRPr>
          </a:p>
        </p:txBody>
      </p:sp>
      <p:sp>
        <p:nvSpPr>
          <p:cNvPr id="1587" name="TextShape 7"/>
          <p:cNvSpPr txBox="1"/>
          <p:nvPr/>
        </p:nvSpPr>
        <p:spPr>
          <a:xfrm>
            <a:off x="1245079" y="2831188"/>
            <a:ext cx="2652120" cy="4050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hr-HR" sz="1700" b="0" strike="noStrike" spc="-1" dirty="0">
                <a:solidFill>
                  <a:srgbClr val="6E597A"/>
                </a:solidFill>
                <a:latin typeface="Bowlby One"/>
                <a:ea typeface="Bowlby One"/>
              </a:rPr>
              <a:t>X (Twitter)</a:t>
            </a:r>
            <a:endParaRPr lang="hr-HR" sz="1700" b="0" strike="noStrike" spc="-1" dirty="0">
              <a:latin typeface="Arial"/>
            </a:endParaRPr>
          </a:p>
        </p:txBody>
      </p:sp>
      <p:sp>
        <p:nvSpPr>
          <p:cNvPr id="1588" name="TextShape 8"/>
          <p:cNvSpPr txBox="1"/>
          <p:nvPr/>
        </p:nvSpPr>
        <p:spPr>
          <a:xfrm>
            <a:off x="5015160" y="3390120"/>
            <a:ext cx="2652120" cy="69444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  <p:sp>
        <p:nvSpPr>
          <p:cNvPr id="1589" name="TextShape 9"/>
          <p:cNvSpPr txBox="1"/>
          <p:nvPr/>
        </p:nvSpPr>
        <p:spPr>
          <a:xfrm>
            <a:off x="5015160" y="3082320"/>
            <a:ext cx="2652120" cy="4050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  <p:grpSp>
        <p:nvGrpSpPr>
          <p:cNvPr id="1590" name="Group 10"/>
          <p:cNvGrpSpPr/>
          <p:nvPr/>
        </p:nvGrpSpPr>
        <p:grpSpPr>
          <a:xfrm>
            <a:off x="-901440" y="2489760"/>
            <a:ext cx="2081880" cy="1913040"/>
            <a:chOff x="-901440" y="2489760"/>
            <a:chExt cx="2081880" cy="1913040"/>
          </a:xfrm>
        </p:grpSpPr>
        <p:sp>
          <p:nvSpPr>
            <p:cNvPr id="1591" name="CustomShape 11"/>
            <p:cNvSpPr/>
            <p:nvPr/>
          </p:nvSpPr>
          <p:spPr>
            <a:xfrm rot="11868600" flipH="1" flipV="1">
              <a:off x="249120" y="2600640"/>
              <a:ext cx="792720" cy="414000"/>
            </a:xfrm>
            <a:custGeom>
              <a:avLst/>
              <a:gdLst/>
              <a:ahLst/>
              <a:cxnLst/>
              <a:rect l="l" t="t" r="r" b="b"/>
              <a:pathLst>
                <a:path w="5078" h="2658">
                  <a:moveTo>
                    <a:pt x="0" y="1"/>
                  </a:moveTo>
                  <a:lnTo>
                    <a:pt x="0" y="2658"/>
                  </a:lnTo>
                  <a:lnTo>
                    <a:pt x="5078" y="2589"/>
                  </a:lnTo>
                  <a:lnTo>
                    <a:pt x="5078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92" name="CustomShape 12"/>
            <p:cNvSpPr/>
            <p:nvPr/>
          </p:nvSpPr>
          <p:spPr>
            <a:xfrm rot="11868600" flipH="1" flipV="1">
              <a:off x="274680" y="2795040"/>
              <a:ext cx="210600" cy="85680"/>
            </a:xfrm>
            <a:custGeom>
              <a:avLst/>
              <a:gdLst/>
              <a:ahLst/>
              <a:cxnLst/>
              <a:rect l="l" t="t" r="r" b="b"/>
              <a:pathLst>
                <a:path w="1350" h="550">
                  <a:moveTo>
                    <a:pt x="0" y="1"/>
                  </a:moveTo>
                  <a:lnTo>
                    <a:pt x="0" y="549"/>
                  </a:lnTo>
                  <a:lnTo>
                    <a:pt x="1349" y="549"/>
                  </a:lnTo>
                  <a:lnTo>
                    <a:pt x="1349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93" name="CustomShape 13"/>
            <p:cNvSpPr/>
            <p:nvPr/>
          </p:nvSpPr>
          <p:spPr>
            <a:xfrm rot="11868600" flipH="1" flipV="1">
              <a:off x="302760" y="2793240"/>
              <a:ext cx="57600" cy="57600"/>
            </a:xfrm>
            <a:custGeom>
              <a:avLst/>
              <a:gdLst/>
              <a:ahLst/>
              <a:cxnLst/>
              <a:rect l="l" t="t" r="r" b="b"/>
              <a:pathLst>
                <a:path w="372" h="372">
                  <a:moveTo>
                    <a:pt x="186" y="1"/>
                  </a:moveTo>
                  <a:cubicBezTo>
                    <a:pt x="84" y="1"/>
                    <a:pt x="1" y="84"/>
                    <a:pt x="1" y="186"/>
                  </a:cubicBezTo>
                  <a:cubicBezTo>
                    <a:pt x="1" y="288"/>
                    <a:pt x="84" y="371"/>
                    <a:pt x="186" y="371"/>
                  </a:cubicBezTo>
                  <a:cubicBezTo>
                    <a:pt x="288" y="371"/>
                    <a:pt x="371" y="288"/>
                    <a:pt x="371" y="186"/>
                  </a:cubicBezTo>
                  <a:cubicBezTo>
                    <a:pt x="371" y="84"/>
                    <a:pt x="288" y="1"/>
                    <a:pt x="186" y="1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94" name="CustomShape 14"/>
            <p:cNvSpPr/>
            <p:nvPr/>
          </p:nvSpPr>
          <p:spPr>
            <a:xfrm rot="11868600" flipH="1" flipV="1">
              <a:off x="397800" y="2823840"/>
              <a:ext cx="57600" cy="57600"/>
            </a:xfrm>
            <a:custGeom>
              <a:avLst/>
              <a:gdLst/>
              <a:ahLst/>
              <a:cxnLst/>
              <a:rect l="l" t="t" r="r" b="b"/>
              <a:pathLst>
                <a:path w="372" h="372">
                  <a:moveTo>
                    <a:pt x="186" y="1"/>
                  </a:moveTo>
                  <a:cubicBezTo>
                    <a:pt x="84" y="1"/>
                    <a:pt x="1" y="84"/>
                    <a:pt x="1" y="186"/>
                  </a:cubicBezTo>
                  <a:cubicBezTo>
                    <a:pt x="1" y="288"/>
                    <a:pt x="84" y="371"/>
                    <a:pt x="186" y="371"/>
                  </a:cubicBezTo>
                  <a:cubicBezTo>
                    <a:pt x="290" y="371"/>
                    <a:pt x="371" y="288"/>
                    <a:pt x="371" y="186"/>
                  </a:cubicBezTo>
                  <a:cubicBezTo>
                    <a:pt x="371" y="84"/>
                    <a:pt x="290" y="1"/>
                    <a:pt x="186" y="1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95" name="CustomShape 15"/>
            <p:cNvSpPr/>
            <p:nvPr/>
          </p:nvSpPr>
          <p:spPr>
            <a:xfrm rot="11868600" flipH="1" flipV="1">
              <a:off x="-832320" y="3606480"/>
              <a:ext cx="1076040" cy="620640"/>
            </a:xfrm>
            <a:custGeom>
              <a:avLst/>
              <a:gdLst/>
              <a:ahLst/>
              <a:cxnLst/>
              <a:rect l="l" t="t" r="r" b="b"/>
              <a:pathLst>
                <a:path w="6890" h="3970">
                  <a:moveTo>
                    <a:pt x="3509" y="0"/>
                  </a:moveTo>
                  <a:cubicBezTo>
                    <a:pt x="2649" y="0"/>
                    <a:pt x="1041" y="172"/>
                    <a:pt x="0" y="1339"/>
                  </a:cubicBezTo>
                  <a:cubicBezTo>
                    <a:pt x="0" y="1339"/>
                    <a:pt x="3601" y="3853"/>
                    <a:pt x="4950" y="3965"/>
                  </a:cubicBezTo>
                  <a:cubicBezTo>
                    <a:pt x="4988" y="3968"/>
                    <a:pt x="5025" y="3969"/>
                    <a:pt x="5062" y="3969"/>
                  </a:cubicBezTo>
                  <a:cubicBezTo>
                    <a:pt x="6332" y="3969"/>
                    <a:pt x="6889" y="2143"/>
                    <a:pt x="6889" y="2143"/>
                  </a:cubicBezTo>
                  <a:lnTo>
                    <a:pt x="4099" y="30"/>
                  </a:lnTo>
                  <a:cubicBezTo>
                    <a:pt x="4099" y="30"/>
                    <a:pt x="4099" y="30"/>
                    <a:pt x="4099" y="30"/>
                  </a:cubicBezTo>
                  <a:cubicBezTo>
                    <a:pt x="4096" y="30"/>
                    <a:pt x="3868" y="0"/>
                    <a:pt x="3509" y="0"/>
                  </a:cubicBezTo>
                  <a:close/>
                </a:path>
              </a:pathLst>
            </a:custGeom>
            <a:solidFill>
              <a:srgbClr val="B56F6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96" name="CustomShape 16"/>
            <p:cNvSpPr/>
            <p:nvPr/>
          </p:nvSpPr>
          <p:spPr>
            <a:xfrm rot="11868600" flipH="1" flipV="1">
              <a:off x="-217440" y="3075840"/>
              <a:ext cx="1068120" cy="1191600"/>
            </a:xfrm>
            <a:custGeom>
              <a:avLst/>
              <a:gdLst/>
              <a:ahLst/>
              <a:cxnLst/>
              <a:rect l="l" t="t" r="r" b="b"/>
              <a:pathLst>
                <a:path w="6839" h="7629">
                  <a:moveTo>
                    <a:pt x="5476" y="0"/>
                  </a:moveTo>
                  <a:cubicBezTo>
                    <a:pt x="5476" y="0"/>
                    <a:pt x="1466" y="4396"/>
                    <a:pt x="657" y="5412"/>
                  </a:cubicBezTo>
                  <a:cubicBezTo>
                    <a:pt x="0" y="6234"/>
                    <a:pt x="1154" y="7628"/>
                    <a:pt x="2263" y="7628"/>
                  </a:cubicBezTo>
                  <a:cubicBezTo>
                    <a:pt x="2524" y="7628"/>
                    <a:pt x="2782" y="7551"/>
                    <a:pt x="3014" y="7371"/>
                  </a:cubicBezTo>
                  <a:cubicBezTo>
                    <a:pt x="4231" y="6427"/>
                    <a:pt x="6839" y="232"/>
                    <a:pt x="6839" y="232"/>
                  </a:cubicBezTo>
                  <a:lnTo>
                    <a:pt x="5476" y="0"/>
                  </a:lnTo>
                  <a:close/>
                </a:path>
              </a:pathLst>
            </a:custGeom>
            <a:solidFill>
              <a:srgbClr val="B56F6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97" name="CustomShape 17"/>
            <p:cNvSpPr/>
            <p:nvPr/>
          </p:nvSpPr>
          <p:spPr>
            <a:xfrm rot="11868600" flipH="1" flipV="1">
              <a:off x="-216360" y="3693960"/>
              <a:ext cx="120240" cy="147600"/>
            </a:xfrm>
            <a:custGeom>
              <a:avLst/>
              <a:gdLst/>
              <a:ahLst/>
              <a:cxnLst/>
              <a:rect l="l" t="t" r="r" b="b"/>
              <a:pathLst>
                <a:path w="771" h="945">
                  <a:moveTo>
                    <a:pt x="770" y="1"/>
                  </a:moveTo>
                  <a:cubicBezTo>
                    <a:pt x="770" y="1"/>
                    <a:pt x="156" y="373"/>
                    <a:pt x="1" y="945"/>
                  </a:cubicBezTo>
                </a:path>
              </a:pathLst>
            </a:custGeom>
            <a:noFill/>
            <a:ln w="1700">
              <a:solidFill>
                <a:schemeClr val="dk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98" name="CustomShape 18"/>
            <p:cNvSpPr/>
            <p:nvPr/>
          </p:nvSpPr>
          <p:spPr>
            <a:xfrm rot="11868600" flipH="1" flipV="1">
              <a:off x="672480" y="2755080"/>
              <a:ext cx="438120" cy="523800"/>
            </a:xfrm>
            <a:custGeom>
              <a:avLst/>
              <a:gdLst/>
              <a:ahLst/>
              <a:cxnLst/>
              <a:rect l="l" t="t" r="r" b="b"/>
              <a:pathLst>
                <a:path w="2806" h="3354">
                  <a:moveTo>
                    <a:pt x="2061" y="0"/>
                  </a:moveTo>
                  <a:cubicBezTo>
                    <a:pt x="1954" y="0"/>
                    <a:pt x="1735" y="566"/>
                    <a:pt x="1895" y="939"/>
                  </a:cubicBezTo>
                  <a:cubicBezTo>
                    <a:pt x="1895" y="939"/>
                    <a:pt x="1416" y="445"/>
                    <a:pt x="1241" y="124"/>
                  </a:cubicBezTo>
                  <a:cubicBezTo>
                    <a:pt x="1226" y="95"/>
                    <a:pt x="1207" y="82"/>
                    <a:pt x="1187" y="82"/>
                  </a:cubicBezTo>
                  <a:cubicBezTo>
                    <a:pt x="1061" y="82"/>
                    <a:pt x="897" y="601"/>
                    <a:pt x="1425" y="1111"/>
                  </a:cubicBezTo>
                  <a:cubicBezTo>
                    <a:pt x="1425" y="1111"/>
                    <a:pt x="782" y="665"/>
                    <a:pt x="462" y="302"/>
                  </a:cubicBezTo>
                  <a:cubicBezTo>
                    <a:pt x="458" y="297"/>
                    <a:pt x="454" y="295"/>
                    <a:pt x="450" y="295"/>
                  </a:cubicBezTo>
                  <a:cubicBezTo>
                    <a:pt x="372" y="295"/>
                    <a:pt x="234" y="1044"/>
                    <a:pt x="1130" y="1350"/>
                  </a:cubicBezTo>
                  <a:cubicBezTo>
                    <a:pt x="1130" y="1350"/>
                    <a:pt x="512" y="1348"/>
                    <a:pt x="233" y="1268"/>
                  </a:cubicBezTo>
                  <a:cubicBezTo>
                    <a:pt x="218" y="1264"/>
                    <a:pt x="204" y="1262"/>
                    <a:pt x="192" y="1262"/>
                  </a:cubicBezTo>
                  <a:cubicBezTo>
                    <a:pt x="0" y="1262"/>
                    <a:pt x="215" y="1776"/>
                    <a:pt x="915" y="1776"/>
                  </a:cubicBezTo>
                  <a:cubicBezTo>
                    <a:pt x="969" y="1776"/>
                    <a:pt x="1025" y="1773"/>
                    <a:pt x="1084" y="1766"/>
                  </a:cubicBezTo>
                  <a:lnTo>
                    <a:pt x="1084" y="1766"/>
                  </a:lnTo>
                  <a:cubicBezTo>
                    <a:pt x="1084" y="1766"/>
                    <a:pt x="835" y="2218"/>
                    <a:pt x="1241" y="2971"/>
                  </a:cubicBezTo>
                  <a:cubicBezTo>
                    <a:pt x="1241" y="2971"/>
                    <a:pt x="1397" y="3354"/>
                    <a:pt x="1938" y="3354"/>
                  </a:cubicBezTo>
                  <a:cubicBezTo>
                    <a:pt x="2116" y="3354"/>
                    <a:pt x="2336" y="3312"/>
                    <a:pt x="2605" y="3203"/>
                  </a:cubicBezTo>
                  <a:cubicBezTo>
                    <a:pt x="2605" y="3203"/>
                    <a:pt x="2805" y="2633"/>
                    <a:pt x="2524" y="1766"/>
                  </a:cubicBezTo>
                  <a:cubicBezTo>
                    <a:pt x="2404" y="1393"/>
                    <a:pt x="2278" y="1267"/>
                    <a:pt x="2109" y="82"/>
                  </a:cubicBezTo>
                  <a:cubicBezTo>
                    <a:pt x="2101" y="25"/>
                    <a:pt x="2083" y="0"/>
                    <a:pt x="2061" y="0"/>
                  </a:cubicBezTo>
                  <a:close/>
                </a:path>
              </a:pathLst>
            </a:custGeom>
            <a:solidFill>
              <a:srgbClr val="B56F6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599" name="Group 19"/>
          <p:cNvGrpSpPr/>
          <p:nvPr/>
        </p:nvGrpSpPr>
        <p:grpSpPr>
          <a:xfrm>
            <a:off x="7959600" y="927000"/>
            <a:ext cx="1980000" cy="1814040"/>
            <a:chOff x="7959600" y="927000"/>
            <a:chExt cx="1980000" cy="1814040"/>
          </a:xfrm>
        </p:grpSpPr>
        <p:sp>
          <p:nvSpPr>
            <p:cNvPr id="1600" name="CustomShape 20"/>
            <p:cNvSpPr/>
            <p:nvPr/>
          </p:nvSpPr>
          <p:spPr>
            <a:xfrm rot="20505000" flipH="1">
              <a:off x="8089200" y="1034640"/>
              <a:ext cx="750960" cy="392760"/>
            </a:xfrm>
            <a:custGeom>
              <a:avLst/>
              <a:gdLst/>
              <a:ahLst/>
              <a:cxnLst/>
              <a:rect l="l" t="t" r="r" b="b"/>
              <a:pathLst>
                <a:path w="5078" h="2658">
                  <a:moveTo>
                    <a:pt x="0" y="1"/>
                  </a:moveTo>
                  <a:lnTo>
                    <a:pt x="0" y="2658"/>
                  </a:lnTo>
                  <a:lnTo>
                    <a:pt x="5078" y="2589"/>
                  </a:lnTo>
                  <a:lnTo>
                    <a:pt x="5078" y="1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01" name="CustomShape 21"/>
            <p:cNvSpPr/>
            <p:nvPr/>
          </p:nvSpPr>
          <p:spPr>
            <a:xfrm rot="20505000" flipH="1">
              <a:off x="8617680" y="1216800"/>
              <a:ext cx="199440" cy="81000"/>
            </a:xfrm>
            <a:custGeom>
              <a:avLst/>
              <a:gdLst/>
              <a:ahLst/>
              <a:cxnLst/>
              <a:rect l="l" t="t" r="r" b="b"/>
              <a:pathLst>
                <a:path w="1350" h="550">
                  <a:moveTo>
                    <a:pt x="0" y="1"/>
                  </a:moveTo>
                  <a:lnTo>
                    <a:pt x="0" y="549"/>
                  </a:lnTo>
                  <a:lnTo>
                    <a:pt x="1349" y="549"/>
                  </a:lnTo>
                  <a:lnTo>
                    <a:pt x="1349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02" name="CustomShape 22"/>
            <p:cNvSpPr/>
            <p:nvPr/>
          </p:nvSpPr>
          <p:spPr>
            <a:xfrm rot="20505000" flipH="1">
              <a:off x="8735400" y="1215360"/>
              <a:ext cx="54720" cy="54360"/>
            </a:xfrm>
            <a:custGeom>
              <a:avLst/>
              <a:gdLst/>
              <a:ahLst/>
              <a:cxnLst/>
              <a:rect l="l" t="t" r="r" b="b"/>
              <a:pathLst>
                <a:path w="372" h="372">
                  <a:moveTo>
                    <a:pt x="186" y="1"/>
                  </a:moveTo>
                  <a:cubicBezTo>
                    <a:pt x="84" y="1"/>
                    <a:pt x="1" y="84"/>
                    <a:pt x="1" y="186"/>
                  </a:cubicBezTo>
                  <a:cubicBezTo>
                    <a:pt x="1" y="288"/>
                    <a:pt x="84" y="371"/>
                    <a:pt x="186" y="371"/>
                  </a:cubicBezTo>
                  <a:cubicBezTo>
                    <a:pt x="288" y="371"/>
                    <a:pt x="371" y="288"/>
                    <a:pt x="371" y="186"/>
                  </a:cubicBezTo>
                  <a:cubicBezTo>
                    <a:pt x="371" y="84"/>
                    <a:pt x="288" y="1"/>
                    <a:pt x="186" y="1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03" name="CustomShape 23"/>
            <p:cNvSpPr/>
            <p:nvPr/>
          </p:nvSpPr>
          <p:spPr>
            <a:xfrm rot="20505000" flipH="1">
              <a:off x="8645400" y="1245240"/>
              <a:ext cx="54720" cy="54360"/>
            </a:xfrm>
            <a:custGeom>
              <a:avLst/>
              <a:gdLst/>
              <a:ahLst/>
              <a:cxnLst/>
              <a:rect l="l" t="t" r="r" b="b"/>
              <a:pathLst>
                <a:path w="372" h="372">
                  <a:moveTo>
                    <a:pt x="186" y="1"/>
                  </a:moveTo>
                  <a:cubicBezTo>
                    <a:pt x="84" y="1"/>
                    <a:pt x="1" y="84"/>
                    <a:pt x="1" y="186"/>
                  </a:cubicBezTo>
                  <a:cubicBezTo>
                    <a:pt x="1" y="288"/>
                    <a:pt x="84" y="371"/>
                    <a:pt x="186" y="371"/>
                  </a:cubicBezTo>
                  <a:cubicBezTo>
                    <a:pt x="290" y="371"/>
                    <a:pt x="371" y="288"/>
                    <a:pt x="371" y="186"/>
                  </a:cubicBezTo>
                  <a:cubicBezTo>
                    <a:pt x="371" y="84"/>
                    <a:pt x="290" y="1"/>
                    <a:pt x="186" y="1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04" name="CustomShape 24"/>
            <p:cNvSpPr/>
            <p:nvPr/>
          </p:nvSpPr>
          <p:spPr>
            <a:xfrm rot="20505000" flipH="1">
              <a:off x="8854200" y="1981080"/>
              <a:ext cx="1018800" cy="586800"/>
            </a:xfrm>
            <a:custGeom>
              <a:avLst/>
              <a:gdLst/>
              <a:ahLst/>
              <a:cxnLst/>
              <a:rect l="l" t="t" r="r" b="b"/>
              <a:pathLst>
                <a:path w="6890" h="3970">
                  <a:moveTo>
                    <a:pt x="3509" y="0"/>
                  </a:moveTo>
                  <a:cubicBezTo>
                    <a:pt x="2649" y="0"/>
                    <a:pt x="1041" y="172"/>
                    <a:pt x="0" y="1339"/>
                  </a:cubicBezTo>
                  <a:cubicBezTo>
                    <a:pt x="0" y="1339"/>
                    <a:pt x="3601" y="3853"/>
                    <a:pt x="4950" y="3965"/>
                  </a:cubicBezTo>
                  <a:cubicBezTo>
                    <a:pt x="4988" y="3968"/>
                    <a:pt x="5025" y="3969"/>
                    <a:pt x="5062" y="3969"/>
                  </a:cubicBezTo>
                  <a:cubicBezTo>
                    <a:pt x="6332" y="3969"/>
                    <a:pt x="6889" y="2143"/>
                    <a:pt x="6889" y="2143"/>
                  </a:cubicBezTo>
                  <a:lnTo>
                    <a:pt x="4099" y="30"/>
                  </a:lnTo>
                  <a:cubicBezTo>
                    <a:pt x="4099" y="30"/>
                    <a:pt x="4099" y="30"/>
                    <a:pt x="4099" y="30"/>
                  </a:cubicBezTo>
                  <a:cubicBezTo>
                    <a:pt x="4096" y="30"/>
                    <a:pt x="3868" y="0"/>
                    <a:pt x="3509" y="0"/>
                  </a:cubicBezTo>
                  <a:close/>
                </a:path>
              </a:pathLst>
            </a:custGeom>
            <a:solidFill>
              <a:srgbClr val="F9CB9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05" name="CustomShape 25"/>
            <p:cNvSpPr/>
            <p:nvPr/>
          </p:nvSpPr>
          <p:spPr>
            <a:xfrm rot="20505000" flipH="1">
              <a:off x="8277120" y="1482840"/>
              <a:ext cx="1011600" cy="1128240"/>
            </a:xfrm>
            <a:custGeom>
              <a:avLst/>
              <a:gdLst/>
              <a:ahLst/>
              <a:cxnLst/>
              <a:rect l="l" t="t" r="r" b="b"/>
              <a:pathLst>
                <a:path w="6839" h="7629">
                  <a:moveTo>
                    <a:pt x="5476" y="0"/>
                  </a:moveTo>
                  <a:cubicBezTo>
                    <a:pt x="5476" y="0"/>
                    <a:pt x="1466" y="4396"/>
                    <a:pt x="657" y="5412"/>
                  </a:cubicBezTo>
                  <a:cubicBezTo>
                    <a:pt x="0" y="6234"/>
                    <a:pt x="1154" y="7628"/>
                    <a:pt x="2263" y="7628"/>
                  </a:cubicBezTo>
                  <a:cubicBezTo>
                    <a:pt x="2524" y="7628"/>
                    <a:pt x="2782" y="7551"/>
                    <a:pt x="3014" y="7371"/>
                  </a:cubicBezTo>
                  <a:cubicBezTo>
                    <a:pt x="4231" y="6427"/>
                    <a:pt x="6839" y="232"/>
                    <a:pt x="6839" y="232"/>
                  </a:cubicBezTo>
                  <a:lnTo>
                    <a:pt x="5476" y="0"/>
                  </a:lnTo>
                  <a:close/>
                </a:path>
              </a:pathLst>
            </a:custGeom>
            <a:solidFill>
              <a:srgbClr val="F9CB9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06" name="CustomShape 26"/>
            <p:cNvSpPr/>
            <p:nvPr/>
          </p:nvSpPr>
          <p:spPr>
            <a:xfrm rot="20505000" flipH="1">
              <a:off x="9173880" y="2064600"/>
              <a:ext cx="113760" cy="138960"/>
            </a:xfrm>
            <a:custGeom>
              <a:avLst/>
              <a:gdLst/>
              <a:ahLst/>
              <a:cxnLst/>
              <a:rect l="l" t="t" r="r" b="b"/>
              <a:pathLst>
                <a:path w="771" h="945">
                  <a:moveTo>
                    <a:pt x="770" y="1"/>
                  </a:moveTo>
                  <a:cubicBezTo>
                    <a:pt x="770" y="1"/>
                    <a:pt x="156" y="373"/>
                    <a:pt x="1" y="945"/>
                  </a:cubicBezTo>
                </a:path>
              </a:pathLst>
            </a:custGeom>
            <a:noFill/>
            <a:ln w="1700">
              <a:solidFill>
                <a:schemeClr val="dk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07" name="CustomShape 27"/>
            <p:cNvSpPr/>
            <p:nvPr/>
          </p:nvSpPr>
          <p:spPr>
            <a:xfrm rot="20505000" flipH="1">
              <a:off x="8026200" y="1183680"/>
              <a:ext cx="414720" cy="495720"/>
            </a:xfrm>
            <a:custGeom>
              <a:avLst/>
              <a:gdLst/>
              <a:ahLst/>
              <a:cxnLst/>
              <a:rect l="l" t="t" r="r" b="b"/>
              <a:pathLst>
                <a:path w="2806" h="3354">
                  <a:moveTo>
                    <a:pt x="2061" y="0"/>
                  </a:moveTo>
                  <a:cubicBezTo>
                    <a:pt x="1954" y="0"/>
                    <a:pt x="1735" y="566"/>
                    <a:pt x="1895" y="939"/>
                  </a:cubicBezTo>
                  <a:cubicBezTo>
                    <a:pt x="1895" y="939"/>
                    <a:pt x="1416" y="445"/>
                    <a:pt x="1241" y="124"/>
                  </a:cubicBezTo>
                  <a:cubicBezTo>
                    <a:pt x="1226" y="95"/>
                    <a:pt x="1207" y="82"/>
                    <a:pt x="1187" y="82"/>
                  </a:cubicBezTo>
                  <a:cubicBezTo>
                    <a:pt x="1061" y="82"/>
                    <a:pt x="897" y="601"/>
                    <a:pt x="1425" y="1111"/>
                  </a:cubicBezTo>
                  <a:cubicBezTo>
                    <a:pt x="1425" y="1111"/>
                    <a:pt x="782" y="665"/>
                    <a:pt x="462" y="302"/>
                  </a:cubicBezTo>
                  <a:cubicBezTo>
                    <a:pt x="458" y="297"/>
                    <a:pt x="454" y="295"/>
                    <a:pt x="450" y="295"/>
                  </a:cubicBezTo>
                  <a:cubicBezTo>
                    <a:pt x="372" y="295"/>
                    <a:pt x="234" y="1044"/>
                    <a:pt x="1130" y="1350"/>
                  </a:cubicBezTo>
                  <a:cubicBezTo>
                    <a:pt x="1130" y="1350"/>
                    <a:pt x="512" y="1348"/>
                    <a:pt x="233" y="1268"/>
                  </a:cubicBezTo>
                  <a:cubicBezTo>
                    <a:pt x="218" y="1264"/>
                    <a:pt x="204" y="1262"/>
                    <a:pt x="192" y="1262"/>
                  </a:cubicBezTo>
                  <a:cubicBezTo>
                    <a:pt x="0" y="1262"/>
                    <a:pt x="215" y="1776"/>
                    <a:pt x="915" y="1776"/>
                  </a:cubicBezTo>
                  <a:cubicBezTo>
                    <a:pt x="969" y="1776"/>
                    <a:pt x="1025" y="1773"/>
                    <a:pt x="1084" y="1766"/>
                  </a:cubicBezTo>
                  <a:lnTo>
                    <a:pt x="1084" y="1766"/>
                  </a:lnTo>
                  <a:cubicBezTo>
                    <a:pt x="1084" y="1766"/>
                    <a:pt x="835" y="2218"/>
                    <a:pt x="1241" y="2971"/>
                  </a:cubicBezTo>
                  <a:cubicBezTo>
                    <a:pt x="1241" y="2971"/>
                    <a:pt x="1397" y="3354"/>
                    <a:pt x="1938" y="3354"/>
                  </a:cubicBezTo>
                  <a:cubicBezTo>
                    <a:pt x="2116" y="3354"/>
                    <a:pt x="2336" y="3312"/>
                    <a:pt x="2605" y="3203"/>
                  </a:cubicBezTo>
                  <a:cubicBezTo>
                    <a:pt x="2605" y="3203"/>
                    <a:pt x="2805" y="2633"/>
                    <a:pt x="2524" y="1766"/>
                  </a:cubicBezTo>
                  <a:cubicBezTo>
                    <a:pt x="2404" y="1393"/>
                    <a:pt x="2278" y="1267"/>
                    <a:pt x="2109" y="82"/>
                  </a:cubicBezTo>
                  <a:cubicBezTo>
                    <a:pt x="2101" y="25"/>
                    <a:pt x="2083" y="0"/>
                    <a:pt x="2061" y="0"/>
                  </a:cubicBezTo>
                  <a:close/>
                </a:path>
              </a:pathLst>
            </a:custGeom>
            <a:solidFill>
              <a:srgbClr val="F9CB9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608" name="CustomShape 28"/>
          <p:cNvSpPr/>
          <p:nvPr/>
        </p:nvSpPr>
        <p:spPr>
          <a:xfrm>
            <a:off x="8429040" y="268560"/>
            <a:ext cx="284040" cy="284040"/>
          </a:xfrm>
          <a:prstGeom prst="ellipse">
            <a:avLst/>
          </a:prstGeom>
          <a:solidFill>
            <a:schemeClr val="lt2"/>
          </a:solidFill>
          <a:ln w="0">
            <a:noFill/>
          </a:ln>
          <a:effectLst>
            <a:outerShdw dist="66346" dir="1668987" algn="bl" rotWithShape="0">
              <a:schemeClr val="dk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09" name="CustomShape 29"/>
          <p:cNvSpPr/>
          <p:nvPr/>
        </p:nvSpPr>
        <p:spPr>
          <a:xfrm>
            <a:off x="8480520" y="322200"/>
            <a:ext cx="180720" cy="176760"/>
          </a:xfrm>
          <a:custGeom>
            <a:avLst/>
            <a:gdLst/>
            <a:ahLst/>
            <a:cxnLst/>
            <a:rect l="l" t="t" r="r" b="b"/>
            <a:pathLst>
              <a:path w="12323" h="12067">
                <a:moveTo>
                  <a:pt x="6165" y="705"/>
                </a:moveTo>
                <a:cubicBezTo>
                  <a:pt x="6180" y="705"/>
                  <a:pt x="6194" y="706"/>
                  <a:pt x="6209" y="708"/>
                </a:cubicBezTo>
                <a:cubicBezTo>
                  <a:pt x="6303" y="718"/>
                  <a:pt x="6388" y="763"/>
                  <a:pt x="6453" y="829"/>
                </a:cubicBezTo>
                <a:lnTo>
                  <a:pt x="11384" y="5744"/>
                </a:lnTo>
                <a:lnTo>
                  <a:pt x="11387" y="5746"/>
                </a:lnTo>
                <a:cubicBezTo>
                  <a:pt x="11543" y="5902"/>
                  <a:pt x="11543" y="6158"/>
                  <a:pt x="11387" y="6315"/>
                </a:cubicBezTo>
                <a:cubicBezTo>
                  <a:pt x="11310" y="6392"/>
                  <a:pt x="11209" y="6434"/>
                  <a:pt x="11101" y="6434"/>
                </a:cubicBezTo>
                <a:lnTo>
                  <a:pt x="10563" y="6434"/>
                </a:lnTo>
                <a:cubicBezTo>
                  <a:pt x="10367" y="6434"/>
                  <a:pt x="10209" y="6592"/>
                  <a:pt x="10209" y="6789"/>
                </a:cubicBezTo>
                <a:lnTo>
                  <a:pt x="10209" y="10762"/>
                </a:lnTo>
                <a:cubicBezTo>
                  <a:pt x="10209" y="11090"/>
                  <a:pt x="9943" y="11357"/>
                  <a:pt x="9614" y="11357"/>
                </a:cubicBezTo>
                <a:lnTo>
                  <a:pt x="8032" y="11357"/>
                </a:lnTo>
                <a:lnTo>
                  <a:pt x="8032" y="8872"/>
                </a:lnTo>
                <a:cubicBezTo>
                  <a:pt x="8032" y="8154"/>
                  <a:pt x="7448" y="7570"/>
                  <a:pt x="6729" y="7570"/>
                </a:cubicBezTo>
                <a:lnTo>
                  <a:pt x="5596" y="7570"/>
                </a:lnTo>
                <a:cubicBezTo>
                  <a:pt x="4876" y="7570"/>
                  <a:pt x="4293" y="8154"/>
                  <a:pt x="4293" y="8872"/>
                </a:cubicBezTo>
                <a:lnTo>
                  <a:pt x="4293" y="11357"/>
                </a:lnTo>
                <a:lnTo>
                  <a:pt x="2710" y="11357"/>
                </a:lnTo>
                <a:cubicBezTo>
                  <a:pt x="2382" y="11357"/>
                  <a:pt x="2117" y="11090"/>
                  <a:pt x="2117" y="10762"/>
                </a:cubicBezTo>
                <a:lnTo>
                  <a:pt x="2117" y="6789"/>
                </a:lnTo>
                <a:cubicBezTo>
                  <a:pt x="2117" y="6592"/>
                  <a:pt x="1959" y="6434"/>
                  <a:pt x="1762" y="6434"/>
                </a:cubicBezTo>
                <a:lnTo>
                  <a:pt x="1234" y="6434"/>
                </a:lnTo>
                <a:cubicBezTo>
                  <a:pt x="1228" y="6434"/>
                  <a:pt x="1223" y="6434"/>
                  <a:pt x="1217" y="6432"/>
                </a:cubicBezTo>
                <a:cubicBezTo>
                  <a:pt x="1111" y="6431"/>
                  <a:pt x="1012" y="6389"/>
                  <a:pt x="937" y="6315"/>
                </a:cubicBezTo>
                <a:cubicBezTo>
                  <a:pt x="779" y="6157"/>
                  <a:pt x="779" y="5902"/>
                  <a:pt x="937" y="5745"/>
                </a:cubicBezTo>
                <a:lnTo>
                  <a:pt x="5876" y="824"/>
                </a:lnTo>
                <a:cubicBezTo>
                  <a:pt x="5952" y="747"/>
                  <a:pt x="6055" y="705"/>
                  <a:pt x="6165" y="705"/>
                </a:cubicBezTo>
                <a:close/>
                <a:moveTo>
                  <a:pt x="6161" y="0"/>
                </a:moveTo>
                <a:cubicBezTo>
                  <a:pt x="5864" y="0"/>
                  <a:pt x="5585" y="116"/>
                  <a:pt x="5374" y="326"/>
                </a:cubicBezTo>
                <a:lnTo>
                  <a:pt x="438" y="5245"/>
                </a:lnTo>
                <a:lnTo>
                  <a:pt x="432" y="5251"/>
                </a:lnTo>
                <a:cubicBezTo>
                  <a:pt x="0" y="5684"/>
                  <a:pt x="0" y="6386"/>
                  <a:pt x="436" y="6820"/>
                </a:cubicBezTo>
                <a:cubicBezTo>
                  <a:pt x="633" y="7017"/>
                  <a:pt x="895" y="7132"/>
                  <a:pt x="1174" y="7144"/>
                </a:cubicBezTo>
                <a:cubicBezTo>
                  <a:pt x="1186" y="7146"/>
                  <a:pt x="1197" y="7146"/>
                  <a:pt x="1208" y="7146"/>
                </a:cubicBezTo>
                <a:lnTo>
                  <a:pt x="1405" y="7146"/>
                </a:lnTo>
                <a:lnTo>
                  <a:pt x="1405" y="11870"/>
                </a:lnTo>
                <a:cubicBezTo>
                  <a:pt x="1405" y="11979"/>
                  <a:pt x="1493" y="12066"/>
                  <a:pt x="1601" y="12066"/>
                </a:cubicBezTo>
                <a:lnTo>
                  <a:pt x="4648" y="12066"/>
                </a:lnTo>
                <a:cubicBezTo>
                  <a:pt x="4843" y="12066"/>
                  <a:pt x="5002" y="11908"/>
                  <a:pt x="5002" y="11712"/>
                </a:cubicBezTo>
                <a:lnTo>
                  <a:pt x="5002" y="8875"/>
                </a:lnTo>
                <a:cubicBezTo>
                  <a:pt x="5002" y="8546"/>
                  <a:pt x="5268" y="8280"/>
                  <a:pt x="5596" y="8280"/>
                </a:cubicBezTo>
                <a:lnTo>
                  <a:pt x="6726" y="8280"/>
                </a:lnTo>
                <a:cubicBezTo>
                  <a:pt x="7055" y="8280"/>
                  <a:pt x="7321" y="8546"/>
                  <a:pt x="7321" y="8875"/>
                </a:cubicBezTo>
                <a:lnTo>
                  <a:pt x="7321" y="11712"/>
                </a:lnTo>
                <a:cubicBezTo>
                  <a:pt x="7321" y="11908"/>
                  <a:pt x="7479" y="12066"/>
                  <a:pt x="7675" y="12066"/>
                </a:cubicBezTo>
                <a:lnTo>
                  <a:pt x="10721" y="12066"/>
                </a:lnTo>
                <a:cubicBezTo>
                  <a:pt x="10830" y="12066"/>
                  <a:pt x="10918" y="11978"/>
                  <a:pt x="10918" y="11870"/>
                </a:cubicBezTo>
                <a:lnTo>
                  <a:pt x="10918" y="7146"/>
                </a:lnTo>
                <a:lnTo>
                  <a:pt x="11101" y="7146"/>
                </a:lnTo>
                <a:cubicBezTo>
                  <a:pt x="11399" y="7146"/>
                  <a:pt x="11678" y="7030"/>
                  <a:pt x="11889" y="6820"/>
                </a:cubicBezTo>
                <a:cubicBezTo>
                  <a:pt x="12322" y="6385"/>
                  <a:pt x="12322" y="5681"/>
                  <a:pt x="11889" y="5249"/>
                </a:cubicBezTo>
                <a:lnTo>
                  <a:pt x="6950" y="326"/>
                </a:lnTo>
                <a:cubicBezTo>
                  <a:pt x="6739" y="116"/>
                  <a:pt x="6459" y="0"/>
                  <a:pt x="6161" y="0"/>
                </a:cubicBez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610" name="Group 30"/>
          <p:cNvGrpSpPr/>
          <p:nvPr/>
        </p:nvGrpSpPr>
        <p:grpSpPr>
          <a:xfrm>
            <a:off x="774000" y="1606680"/>
            <a:ext cx="443160" cy="775440"/>
            <a:chOff x="774000" y="1606680"/>
            <a:chExt cx="443160" cy="775440"/>
          </a:xfrm>
        </p:grpSpPr>
        <p:sp>
          <p:nvSpPr>
            <p:cNvPr id="1611" name="CustomShape 31"/>
            <p:cNvSpPr/>
            <p:nvPr/>
          </p:nvSpPr>
          <p:spPr>
            <a:xfrm rot="909600">
              <a:off x="809640" y="1649520"/>
              <a:ext cx="371520" cy="323640"/>
            </a:xfrm>
            <a:custGeom>
              <a:avLst/>
              <a:gdLst/>
              <a:ahLst/>
              <a:cxnLst/>
              <a:rect l="l" t="t" r="r" b="b"/>
              <a:pathLst>
                <a:path w="6958" h="6058">
                  <a:moveTo>
                    <a:pt x="3903" y="1"/>
                  </a:moveTo>
                  <a:cubicBezTo>
                    <a:pt x="3640" y="1"/>
                    <a:pt x="3429" y="195"/>
                    <a:pt x="3429" y="435"/>
                  </a:cubicBezTo>
                  <a:lnTo>
                    <a:pt x="3429" y="898"/>
                  </a:lnTo>
                  <a:cubicBezTo>
                    <a:pt x="3304" y="2429"/>
                    <a:pt x="2141" y="2828"/>
                    <a:pt x="2141" y="2828"/>
                  </a:cubicBezTo>
                  <a:lnTo>
                    <a:pt x="2141" y="2396"/>
                  </a:lnTo>
                  <a:lnTo>
                    <a:pt x="0" y="2396"/>
                  </a:lnTo>
                  <a:lnTo>
                    <a:pt x="0" y="6058"/>
                  </a:lnTo>
                  <a:lnTo>
                    <a:pt x="2141" y="6058"/>
                  </a:lnTo>
                  <a:lnTo>
                    <a:pt x="2141" y="5594"/>
                  </a:lnTo>
                  <a:cubicBezTo>
                    <a:pt x="2141" y="5594"/>
                    <a:pt x="2633" y="5935"/>
                    <a:pt x="4016" y="5954"/>
                  </a:cubicBezTo>
                  <a:cubicBezTo>
                    <a:pt x="4083" y="5985"/>
                    <a:pt x="4155" y="6006"/>
                    <a:pt x="4233" y="6006"/>
                  </a:cubicBezTo>
                  <a:lnTo>
                    <a:pt x="5862" y="6006"/>
                  </a:lnTo>
                  <a:cubicBezTo>
                    <a:pt x="6136" y="6006"/>
                    <a:pt x="6358" y="5782"/>
                    <a:pt x="6358" y="5508"/>
                  </a:cubicBezTo>
                  <a:cubicBezTo>
                    <a:pt x="6358" y="5335"/>
                    <a:pt x="6269" y="5183"/>
                    <a:pt x="6136" y="5094"/>
                  </a:cubicBezTo>
                  <a:cubicBezTo>
                    <a:pt x="6375" y="5057"/>
                    <a:pt x="6558" y="4853"/>
                    <a:pt x="6558" y="4605"/>
                  </a:cubicBezTo>
                  <a:cubicBezTo>
                    <a:pt x="6558" y="4433"/>
                    <a:pt x="6470" y="4281"/>
                    <a:pt x="6336" y="4192"/>
                  </a:cubicBezTo>
                  <a:cubicBezTo>
                    <a:pt x="6575" y="4154"/>
                    <a:pt x="6759" y="3951"/>
                    <a:pt x="6759" y="3702"/>
                  </a:cubicBezTo>
                  <a:cubicBezTo>
                    <a:pt x="6759" y="3530"/>
                    <a:pt x="6670" y="3378"/>
                    <a:pt x="6536" y="3287"/>
                  </a:cubicBezTo>
                  <a:cubicBezTo>
                    <a:pt x="6772" y="3252"/>
                    <a:pt x="6957" y="3049"/>
                    <a:pt x="6957" y="2800"/>
                  </a:cubicBezTo>
                  <a:cubicBezTo>
                    <a:pt x="6957" y="2525"/>
                    <a:pt x="6735" y="2301"/>
                    <a:pt x="6461" y="2301"/>
                  </a:cubicBezTo>
                  <a:lnTo>
                    <a:pt x="4831" y="2301"/>
                  </a:lnTo>
                  <a:cubicBezTo>
                    <a:pt x="4756" y="2301"/>
                    <a:pt x="4683" y="2321"/>
                    <a:pt x="4618" y="2352"/>
                  </a:cubicBezTo>
                  <a:lnTo>
                    <a:pt x="4284" y="2352"/>
                  </a:lnTo>
                  <a:cubicBezTo>
                    <a:pt x="4514" y="1683"/>
                    <a:pt x="4379" y="435"/>
                    <a:pt x="4379" y="435"/>
                  </a:cubicBezTo>
                  <a:cubicBezTo>
                    <a:pt x="4379" y="195"/>
                    <a:pt x="4166" y="1"/>
                    <a:pt x="3903" y="1"/>
                  </a:cubicBezTo>
                  <a:close/>
                </a:path>
              </a:pathLst>
            </a:custGeom>
            <a:solidFill>
              <a:schemeClr val="accent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12" name="CustomShape 32"/>
            <p:cNvSpPr/>
            <p:nvPr/>
          </p:nvSpPr>
          <p:spPr>
            <a:xfrm>
              <a:off x="869040" y="2134800"/>
              <a:ext cx="247320" cy="247320"/>
            </a:xfrm>
            <a:custGeom>
              <a:avLst/>
              <a:gdLst/>
              <a:ahLst/>
              <a:cxnLst/>
              <a:rect l="l" t="t" r="r" b="b"/>
              <a:pathLst>
                <a:path w="5276" h="5274">
                  <a:moveTo>
                    <a:pt x="2638" y="1"/>
                  </a:moveTo>
                  <a:lnTo>
                    <a:pt x="1706" y="1706"/>
                  </a:lnTo>
                  <a:lnTo>
                    <a:pt x="1" y="2638"/>
                  </a:lnTo>
                  <a:lnTo>
                    <a:pt x="1706" y="3569"/>
                  </a:lnTo>
                  <a:lnTo>
                    <a:pt x="2638" y="5274"/>
                  </a:lnTo>
                  <a:lnTo>
                    <a:pt x="3571" y="3569"/>
                  </a:lnTo>
                  <a:lnTo>
                    <a:pt x="5275" y="2638"/>
                  </a:lnTo>
                  <a:lnTo>
                    <a:pt x="3571" y="1706"/>
                  </a:lnTo>
                  <a:lnTo>
                    <a:pt x="2638" y="1"/>
                  </a:ln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613" name="Group 33"/>
          <p:cNvGrpSpPr/>
          <p:nvPr/>
        </p:nvGrpSpPr>
        <p:grpSpPr>
          <a:xfrm>
            <a:off x="7629120" y="673200"/>
            <a:ext cx="484920" cy="712440"/>
            <a:chOff x="7629120" y="673200"/>
            <a:chExt cx="484920" cy="712440"/>
          </a:xfrm>
        </p:grpSpPr>
        <p:grpSp>
          <p:nvGrpSpPr>
            <p:cNvPr id="1614" name="Group 34"/>
            <p:cNvGrpSpPr/>
            <p:nvPr/>
          </p:nvGrpSpPr>
          <p:grpSpPr>
            <a:xfrm>
              <a:off x="7629120" y="673200"/>
              <a:ext cx="484920" cy="441720"/>
              <a:chOff x="7629120" y="673200"/>
              <a:chExt cx="484920" cy="441720"/>
            </a:xfrm>
          </p:grpSpPr>
          <p:sp>
            <p:nvSpPr>
              <p:cNvPr id="1615" name="CustomShape 35"/>
              <p:cNvSpPr/>
              <p:nvPr/>
            </p:nvSpPr>
            <p:spPr>
              <a:xfrm>
                <a:off x="7629120" y="673200"/>
                <a:ext cx="484920" cy="441720"/>
              </a:xfrm>
              <a:custGeom>
                <a:avLst/>
                <a:gdLst/>
                <a:ahLst/>
                <a:cxnLst/>
                <a:rect l="l" t="t" r="r" b="b"/>
                <a:pathLst>
                  <a:path w="6717" h="6119">
                    <a:moveTo>
                      <a:pt x="3359" y="0"/>
                    </a:moveTo>
                    <a:cubicBezTo>
                      <a:pt x="2576" y="0"/>
                      <a:pt x="1793" y="299"/>
                      <a:pt x="1195" y="896"/>
                    </a:cubicBezTo>
                    <a:cubicBezTo>
                      <a:pt x="1" y="2091"/>
                      <a:pt x="1" y="4027"/>
                      <a:pt x="1195" y="5222"/>
                    </a:cubicBezTo>
                    <a:cubicBezTo>
                      <a:pt x="1793" y="5820"/>
                      <a:pt x="2576" y="6118"/>
                      <a:pt x="3359" y="6118"/>
                    </a:cubicBezTo>
                    <a:cubicBezTo>
                      <a:pt x="4142" y="6118"/>
                      <a:pt x="4925" y="5820"/>
                      <a:pt x="5523" y="5222"/>
                    </a:cubicBezTo>
                    <a:cubicBezTo>
                      <a:pt x="6716" y="4027"/>
                      <a:pt x="6716" y="2091"/>
                      <a:pt x="5523" y="896"/>
                    </a:cubicBezTo>
                    <a:cubicBezTo>
                      <a:pt x="4925" y="299"/>
                      <a:pt x="4142" y="0"/>
                      <a:pt x="33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16" name="CustomShape 36"/>
              <p:cNvSpPr/>
              <p:nvPr/>
            </p:nvSpPr>
            <p:spPr>
              <a:xfrm>
                <a:off x="7750440" y="785880"/>
                <a:ext cx="243000" cy="231480"/>
              </a:xfrm>
              <a:custGeom>
                <a:avLst/>
                <a:gdLst/>
                <a:ahLst/>
                <a:cxnLst/>
                <a:rect l="l" t="t" r="r" b="b"/>
                <a:pathLst>
                  <a:path w="3366" h="3207">
                    <a:moveTo>
                      <a:pt x="909" y="0"/>
                    </a:moveTo>
                    <a:cubicBezTo>
                      <a:pt x="863" y="0"/>
                      <a:pt x="811" y="2"/>
                      <a:pt x="758" y="8"/>
                    </a:cubicBezTo>
                    <a:cubicBezTo>
                      <a:pt x="427" y="40"/>
                      <a:pt x="46" y="343"/>
                      <a:pt x="0" y="921"/>
                    </a:cubicBezTo>
                    <a:lnTo>
                      <a:pt x="0" y="1113"/>
                    </a:lnTo>
                    <a:cubicBezTo>
                      <a:pt x="42" y="1668"/>
                      <a:pt x="461" y="2351"/>
                      <a:pt x="1683" y="3207"/>
                    </a:cubicBezTo>
                    <a:cubicBezTo>
                      <a:pt x="2903" y="2350"/>
                      <a:pt x="3322" y="1668"/>
                      <a:pt x="3365" y="1113"/>
                    </a:cubicBezTo>
                    <a:lnTo>
                      <a:pt x="3365" y="921"/>
                    </a:lnTo>
                    <a:cubicBezTo>
                      <a:pt x="3318" y="341"/>
                      <a:pt x="2937" y="39"/>
                      <a:pt x="2606" y="8"/>
                    </a:cubicBezTo>
                    <a:cubicBezTo>
                      <a:pt x="2553" y="2"/>
                      <a:pt x="2503" y="0"/>
                      <a:pt x="2455" y="0"/>
                    </a:cubicBezTo>
                    <a:cubicBezTo>
                      <a:pt x="2076" y="0"/>
                      <a:pt x="1892" y="165"/>
                      <a:pt x="1683" y="412"/>
                    </a:cubicBezTo>
                    <a:cubicBezTo>
                      <a:pt x="1472" y="165"/>
                      <a:pt x="1291" y="0"/>
                      <a:pt x="9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617" name="CustomShape 37"/>
            <p:cNvSpPr/>
            <p:nvPr/>
          </p:nvSpPr>
          <p:spPr>
            <a:xfrm>
              <a:off x="7709040" y="1285920"/>
              <a:ext cx="99720" cy="99720"/>
            </a:xfrm>
            <a:custGeom>
              <a:avLst/>
              <a:gdLst/>
              <a:ahLst/>
              <a:cxnLst/>
              <a:rect l="l" t="t" r="r" b="b"/>
              <a:pathLst>
                <a:path w="3762" h="3760">
                  <a:moveTo>
                    <a:pt x="1884" y="0"/>
                  </a:moveTo>
                  <a:cubicBezTo>
                    <a:pt x="1883" y="0"/>
                    <a:pt x="1882" y="0"/>
                    <a:pt x="1881" y="0"/>
                  </a:cubicBezTo>
                  <a:cubicBezTo>
                    <a:pt x="842" y="0"/>
                    <a:pt x="0" y="842"/>
                    <a:pt x="0" y="1880"/>
                  </a:cubicBezTo>
                  <a:cubicBezTo>
                    <a:pt x="0" y="2919"/>
                    <a:pt x="844" y="3760"/>
                    <a:pt x="1881" y="3760"/>
                  </a:cubicBezTo>
                  <a:cubicBezTo>
                    <a:pt x="2919" y="3760"/>
                    <a:pt x="3761" y="2918"/>
                    <a:pt x="3761" y="1880"/>
                  </a:cubicBezTo>
                  <a:cubicBezTo>
                    <a:pt x="3761" y="843"/>
                    <a:pt x="2920" y="0"/>
                    <a:pt x="1884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618" name="Group 38"/>
          <p:cNvGrpSpPr/>
          <p:nvPr/>
        </p:nvGrpSpPr>
        <p:grpSpPr>
          <a:xfrm>
            <a:off x="8114400" y="2756160"/>
            <a:ext cx="438120" cy="387360"/>
            <a:chOff x="8114400" y="2756160"/>
            <a:chExt cx="438120" cy="387360"/>
          </a:xfrm>
        </p:grpSpPr>
        <p:sp>
          <p:nvSpPr>
            <p:cNvPr id="1619" name="CustomShape 39"/>
            <p:cNvSpPr/>
            <p:nvPr/>
          </p:nvSpPr>
          <p:spPr>
            <a:xfrm>
              <a:off x="8305200" y="2756160"/>
              <a:ext cx="247320" cy="247320"/>
            </a:xfrm>
            <a:custGeom>
              <a:avLst/>
              <a:gdLst/>
              <a:ahLst/>
              <a:cxnLst/>
              <a:rect l="l" t="t" r="r" b="b"/>
              <a:pathLst>
                <a:path w="5276" h="5274">
                  <a:moveTo>
                    <a:pt x="2638" y="1"/>
                  </a:moveTo>
                  <a:lnTo>
                    <a:pt x="1706" y="1706"/>
                  </a:lnTo>
                  <a:lnTo>
                    <a:pt x="1" y="2638"/>
                  </a:lnTo>
                  <a:lnTo>
                    <a:pt x="1706" y="3569"/>
                  </a:lnTo>
                  <a:lnTo>
                    <a:pt x="2638" y="5274"/>
                  </a:lnTo>
                  <a:lnTo>
                    <a:pt x="3571" y="3569"/>
                  </a:lnTo>
                  <a:lnTo>
                    <a:pt x="5275" y="2638"/>
                  </a:lnTo>
                  <a:lnTo>
                    <a:pt x="3571" y="1706"/>
                  </a:lnTo>
                  <a:lnTo>
                    <a:pt x="2638" y="1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20" name="CustomShape 40"/>
            <p:cNvSpPr/>
            <p:nvPr/>
          </p:nvSpPr>
          <p:spPr>
            <a:xfrm>
              <a:off x="8214480" y="3003840"/>
              <a:ext cx="139680" cy="139680"/>
            </a:xfrm>
            <a:custGeom>
              <a:avLst/>
              <a:gdLst/>
              <a:ahLst/>
              <a:cxnLst/>
              <a:rect l="l" t="t" r="r" b="b"/>
              <a:pathLst>
                <a:path w="5276" h="5274">
                  <a:moveTo>
                    <a:pt x="2638" y="1"/>
                  </a:moveTo>
                  <a:lnTo>
                    <a:pt x="1706" y="1706"/>
                  </a:lnTo>
                  <a:lnTo>
                    <a:pt x="1" y="2638"/>
                  </a:lnTo>
                  <a:lnTo>
                    <a:pt x="1706" y="3569"/>
                  </a:lnTo>
                  <a:lnTo>
                    <a:pt x="2638" y="5274"/>
                  </a:lnTo>
                  <a:lnTo>
                    <a:pt x="3571" y="3569"/>
                  </a:lnTo>
                  <a:lnTo>
                    <a:pt x="5275" y="2638"/>
                  </a:lnTo>
                  <a:lnTo>
                    <a:pt x="3571" y="1706"/>
                  </a:lnTo>
                  <a:lnTo>
                    <a:pt x="2638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21" name="CustomShape 41"/>
            <p:cNvSpPr/>
            <p:nvPr/>
          </p:nvSpPr>
          <p:spPr>
            <a:xfrm>
              <a:off x="8114400" y="2756160"/>
              <a:ext cx="99720" cy="99720"/>
            </a:xfrm>
            <a:custGeom>
              <a:avLst/>
              <a:gdLst/>
              <a:ahLst/>
              <a:cxnLst/>
              <a:rect l="l" t="t" r="r" b="b"/>
              <a:pathLst>
                <a:path w="3762" h="3760">
                  <a:moveTo>
                    <a:pt x="1884" y="0"/>
                  </a:moveTo>
                  <a:cubicBezTo>
                    <a:pt x="1883" y="0"/>
                    <a:pt x="1882" y="0"/>
                    <a:pt x="1881" y="0"/>
                  </a:cubicBezTo>
                  <a:cubicBezTo>
                    <a:pt x="842" y="0"/>
                    <a:pt x="0" y="842"/>
                    <a:pt x="0" y="1880"/>
                  </a:cubicBezTo>
                  <a:cubicBezTo>
                    <a:pt x="0" y="2919"/>
                    <a:pt x="844" y="3760"/>
                    <a:pt x="1881" y="3760"/>
                  </a:cubicBezTo>
                  <a:cubicBezTo>
                    <a:pt x="2919" y="3760"/>
                    <a:pt x="3761" y="2918"/>
                    <a:pt x="3761" y="1880"/>
                  </a:cubicBezTo>
                  <a:cubicBezTo>
                    <a:pt x="3761" y="843"/>
                    <a:pt x="2920" y="0"/>
                    <a:pt x="1884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622" name="CustomShape 42"/>
          <p:cNvSpPr/>
          <p:nvPr/>
        </p:nvSpPr>
        <p:spPr>
          <a:xfrm>
            <a:off x="850680" y="4608360"/>
            <a:ext cx="284040" cy="284040"/>
          </a:xfrm>
          <a:prstGeom prst="ellipse">
            <a:avLst/>
          </a:prstGeom>
          <a:solidFill>
            <a:schemeClr val="lt2"/>
          </a:solidFill>
          <a:ln w="0">
            <a:noFill/>
          </a:ln>
          <a:effectLst>
            <a:outerShdw dist="66346" dir="1668987" algn="bl" rotWithShape="0">
              <a:schemeClr val="dk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23" name="CustomShape 43"/>
          <p:cNvSpPr/>
          <p:nvPr/>
        </p:nvSpPr>
        <p:spPr>
          <a:xfrm>
            <a:off x="925560" y="4700880"/>
            <a:ext cx="139680" cy="99720"/>
          </a:xfrm>
          <a:prstGeom prst="rightArrow">
            <a:avLst>
              <a:gd name="adj1" fmla="val 33078"/>
              <a:gd name="adj2" fmla="val 82834"/>
            </a:avLst>
          </a:pr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24" name="CustomShape 44"/>
          <p:cNvSpPr/>
          <p:nvPr/>
        </p:nvSpPr>
        <p:spPr>
          <a:xfrm>
            <a:off x="422280" y="4608360"/>
            <a:ext cx="284040" cy="284040"/>
          </a:xfrm>
          <a:prstGeom prst="ellipse">
            <a:avLst/>
          </a:prstGeom>
          <a:solidFill>
            <a:schemeClr val="lt2"/>
          </a:solidFill>
          <a:ln w="0">
            <a:noFill/>
          </a:ln>
          <a:effectLst>
            <a:outerShdw dist="66346" dir="1668987" algn="bl" rotWithShape="0">
              <a:schemeClr val="dk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25" name="CustomShape 45"/>
          <p:cNvSpPr/>
          <p:nvPr/>
        </p:nvSpPr>
        <p:spPr>
          <a:xfrm flipH="1">
            <a:off x="494280" y="4700880"/>
            <a:ext cx="139680" cy="99720"/>
          </a:xfrm>
          <a:prstGeom prst="rightArrow">
            <a:avLst>
              <a:gd name="adj1" fmla="val 33078"/>
              <a:gd name="adj2" fmla="val 82834"/>
            </a:avLst>
          </a:pr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6" name="Group 1"/>
          <p:cNvGrpSpPr/>
          <p:nvPr/>
        </p:nvGrpSpPr>
        <p:grpSpPr>
          <a:xfrm>
            <a:off x="7268760" y="983880"/>
            <a:ext cx="2319120" cy="4158720"/>
            <a:chOff x="7268760" y="983880"/>
            <a:chExt cx="2319120" cy="4158720"/>
          </a:xfrm>
        </p:grpSpPr>
        <p:sp>
          <p:nvSpPr>
            <p:cNvPr id="1627" name="CustomShape 2"/>
            <p:cNvSpPr/>
            <p:nvPr/>
          </p:nvSpPr>
          <p:spPr>
            <a:xfrm flipH="1">
              <a:off x="7515720" y="4595400"/>
              <a:ext cx="703440" cy="291600"/>
            </a:xfrm>
            <a:custGeom>
              <a:avLst/>
              <a:gdLst/>
              <a:ahLst/>
              <a:cxnLst/>
              <a:rect l="l" t="t" r="r" b="b"/>
              <a:pathLst>
                <a:path w="9378" h="3890">
                  <a:moveTo>
                    <a:pt x="7324" y="1"/>
                  </a:moveTo>
                  <a:cubicBezTo>
                    <a:pt x="5882" y="1"/>
                    <a:pt x="3562" y="679"/>
                    <a:pt x="1" y="3333"/>
                  </a:cubicBezTo>
                  <a:cubicBezTo>
                    <a:pt x="1" y="3333"/>
                    <a:pt x="1494" y="3889"/>
                    <a:pt x="3382" y="3889"/>
                  </a:cubicBezTo>
                  <a:cubicBezTo>
                    <a:pt x="5370" y="3889"/>
                    <a:pt x="7795" y="3273"/>
                    <a:pt x="9377" y="742"/>
                  </a:cubicBezTo>
                  <a:cubicBezTo>
                    <a:pt x="9377" y="742"/>
                    <a:pt x="8831" y="1"/>
                    <a:pt x="7324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28" name="CustomShape 3"/>
            <p:cNvSpPr/>
            <p:nvPr/>
          </p:nvSpPr>
          <p:spPr>
            <a:xfrm flipH="1">
              <a:off x="7657920" y="4520160"/>
              <a:ext cx="329400" cy="535320"/>
            </a:xfrm>
            <a:custGeom>
              <a:avLst/>
              <a:gdLst/>
              <a:ahLst/>
              <a:cxnLst/>
              <a:rect l="l" t="t" r="r" b="b"/>
              <a:pathLst>
                <a:path w="4395" h="7138">
                  <a:moveTo>
                    <a:pt x="3433" y="1"/>
                  </a:moveTo>
                  <a:cubicBezTo>
                    <a:pt x="3432" y="1"/>
                    <a:pt x="156" y="319"/>
                    <a:pt x="131" y="469"/>
                  </a:cubicBezTo>
                  <a:cubicBezTo>
                    <a:pt x="103" y="619"/>
                    <a:pt x="1" y="7137"/>
                    <a:pt x="1" y="7137"/>
                  </a:cubicBezTo>
                  <a:lnTo>
                    <a:pt x="4395" y="6799"/>
                  </a:lnTo>
                  <a:cubicBezTo>
                    <a:pt x="4276" y="6630"/>
                    <a:pt x="2866" y="4328"/>
                    <a:pt x="3433" y="1"/>
                  </a:cubicBezTo>
                  <a:close/>
                </a:path>
              </a:pathLst>
            </a:custGeom>
            <a:solidFill>
              <a:srgbClr val="FF978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29" name="CustomShape 4"/>
            <p:cNvSpPr/>
            <p:nvPr/>
          </p:nvSpPr>
          <p:spPr>
            <a:xfrm flipH="1">
              <a:off x="7268400" y="4844880"/>
              <a:ext cx="794520" cy="297720"/>
            </a:xfrm>
            <a:custGeom>
              <a:avLst/>
              <a:gdLst/>
              <a:ahLst/>
              <a:cxnLst/>
              <a:rect l="l" t="t" r="r" b="b"/>
              <a:pathLst>
                <a:path w="10591" h="3973">
                  <a:moveTo>
                    <a:pt x="1184" y="0"/>
                  </a:moveTo>
                  <a:cubicBezTo>
                    <a:pt x="1105" y="0"/>
                    <a:pt x="1022" y="12"/>
                    <a:pt x="934" y="34"/>
                  </a:cubicBezTo>
                  <a:cubicBezTo>
                    <a:pt x="934" y="34"/>
                    <a:pt x="0" y="2862"/>
                    <a:pt x="43" y="3973"/>
                  </a:cubicBezTo>
                  <a:lnTo>
                    <a:pt x="10161" y="3973"/>
                  </a:lnTo>
                  <a:cubicBezTo>
                    <a:pt x="10161" y="3973"/>
                    <a:pt x="10591" y="2962"/>
                    <a:pt x="8582" y="2559"/>
                  </a:cubicBezTo>
                  <a:cubicBezTo>
                    <a:pt x="6573" y="2154"/>
                    <a:pt x="4883" y="34"/>
                    <a:pt x="4883" y="34"/>
                  </a:cubicBezTo>
                  <a:cubicBezTo>
                    <a:pt x="4883" y="34"/>
                    <a:pt x="4871" y="33"/>
                    <a:pt x="4848" y="33"/>
                  </a:cubicBezTo>
                  <a:cubicBezTo>
                    <a:pt x="4711" y="33"/>
                    <a:pt x="4214" y="69"/>
                    <a:pt x="4147" y="590"/>
                  </a:cubicBezTo>
                  <a:cubicBezTo>
                    <a:pt x="4068" y="1196"/>
                    <a:pt x="4584" y="2055"/>
                    <a:pt x="4135" y="2409"/>
                  </a:cubicBezTo>
                  <a:cubicBezTo>
                    <a:pt x="4047" y="2478"/>
                    <a:pt x="3936" y="2510"/>
                    <a:pt x="3811" y="2510"/>
                  </a:cubicBezTo>
                  <a:cubicBezTo>
                    <a:pt x="3302" y="2510"/>
                    <a:pt x="2567" y="1968"/>
                    <a:pt x="2268" y="1196"/>
                  </a:cubicBezTo>
                  <a:cubicBezTo>
                    <a:pt x="1951" y="378"/>
                    <a:pt x="1639" y="0"/>
                    <a:pt x="118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30" name="CustomShape 5"/>
            <p:cNvSpPr/>
            <p:nvPr/>
          </p:nvSpPr>
          <p:spPr>
            <a:xfrm flipH="1">
              <a:off x="7477560" y="5000760"/>
              <a:ext cx="262080" cy="118080"/>
            </a:xfrm>
            <a:custGeom>
              <a:avLst/>
              <a:gdLst/>
              <a:ahLst/>
              <a:cxnLst/>
              <a:rect l="l" t="t" r="r" b="b"/>
              <a:pathLst>
                <a:path w="3498" h="1580">
                  <a:moveTo>
                    <a:pt x="1" y="1"/>
                  </a:moveTo>
                  <a:cubicBezTo>
                    <a:pt x="1" y="1"/>
                    <a:pt x="2355" y="1580"/>
                    <a:pt x="3498" y="244"/>
                  </a:cubicBezTo>
                </a:path>
              </a:pathLst>
            </a:custGeom>
            <a:noFill/>
            <a:ln w="1700">
              <a:solidFill>
                <a:schemeClr val="dk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31" name="CustomShape 6"/>
            <p:cNvSpPr/>
            <p:nvPr/>
          </p:nvSpPr>
          <p:spPr>
            <a:xfrm flipH="1">
              <a:off x="8566920" y="4569120"/>
              <a:ext cx="660240" cy="262080"/>
            </a:xfrm>
            <a:custGeom>
              <a:avLst/>
              <a:gdLst/>
              <a:ahLst/>
              <a:cxnLst/>
              <a:rect l="l" t="t" r="r" b="b"/>
              <a:pathLst>
                <a:path w="8800" h="3498">
                  <a:moveTo>
                    <a:pt x="2839" y="1"/>
                  </a:moveTo>
                  <a:cubicBezTo>
                    <a:pt x="2004" y="1"/>
                    <a:pt x="1062" y="105"/>
                    <a:pt x="1" y="350"/>
                  </a:cubicBezTo>
                  <a:cubicBezTo>
                    <a:pt x="1" y="350"/>
                    <a:pt x="1783" y="3497"/>
                    <a:pt x="6255" y="3497"/>
                  </a:cubicBezTo>
                  <a:cubicBezTo>
                    <a:pt x="7023" y="3497"/>
                    <a:pt x="7869" y="3405"/>
                    <a:pt x="8799" y="3188"/>
                  </a:cubicBezTo>
                  <a:cubicBezTo>
                    <a:pt x="8799" y="3188"/>
                    <a:pt x="7463" y="1"/>
                    <a:pt x="2839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32" name="CustomShape 7"/>
            <p:cNvSpPr/>
            <p:nvPr/>
          </p:nvSpPr>
          <p:spPr>
            <a:xfrm flipH="1">
              <a:off x="8716320" y="4520160"/>
              <a:ext cx="470880" cy="535320"/>
            </a:xfrm>
            <a:custGeom>
              <a:avLst/>
              <a:gdLst/>
              <a:ahLst/>
              <a:cxnLst/>
              <a:rect l="l" t="t" r="r" b="b"/>
              <a:pathLst>
                <a:path w="6280" h="7138">
                  <a:moveTo>
                    <a:pt x="3106" y="1"/>
                  </a:moveTo>
                  <a:cubicBezTo>
                    <a:pt x="2307" y="4328"/>
                    <a:pt x="172" y="6630"/>
                    <a:pt x="0" y="6799"/>
                  </a:cubicBezTo>
                  <a:lnTo>
                    <a:pt x="4289" y="7137"/>
                  </a:lnTo>
                  <a:cubicBezTo>
                    <a:pt x="4289" y="7137"/>
                    <a:pt x="6241" y="619"/>
                    <a:pt x="6261" y="469"/>
                  </a:cubicBezTo>
                  <a:cubicBezTo>
                    <a:pt x="6280" y="319"/>
                    <a:pt x="3106" y="1"/>
                    <a:pt x="3106" y="1"/>
                  </a:cubicBezTo>
                  <a:close/>
                </a:path>
              </a:pathLst>
            </a:custGeom>
            <a:solidFill>
              <a:srgbClr val="FF978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33" name="CustomShape 8"/>
            <p:cNvSpPr/>
            <p:nvPr/>
          </p:nvSpPr>
          <p:spPr>
            <a:xfrm flipH="1">
              <a:off x="8790840" y="4844880"/>
              <a:ext cx="796680" cy="297720"/>
            </a:xfrm>
            <a:custGeom>
              <a:avLst/>
              <a:gdLst/>
              <a:ahLst/>
              <a:cxnLst/>
              <a:rect l="l" t="t" r="r" b="b"/>
              <a:pathLst>
                <a:path w="10621" h="3973">
                  <a:moveTo>
                    <a:pt x="10341" y="0"/>
                  </a:moveTo>
                  <a:cubicBezTo>
                    <a:pt x="9887" y="0"/>
                    <a:pt x="9454" y="378"/>
                    <a:pt x="8879" y="1196"/>
                  </a:cubicBezTo>
                  <a:cubicBezTo>
                    <a:pt x="8337" y="1968"/>
                    <a:pt x="7432" y="2510"/>
                    <a:pt x="6923" y="2510"/>
                  </a:cubicBezTo>
                  <a:cubicBezTo>
                    <a:pt x="6798" y="2510"/>
                    <a:pt x="6698" y="2478"/>
                    <a:pt x="6632" y="2409"/>
                  </a:cubicBezTo>
                  <a:cubicBezTo>
                    <a:pt x="6295" y="2055"/>
                    <a:pt x="7079" y="1196"/>
                    <a:pt x="7193" y="590"/>
                  </a:cubicBezTo>
                  <a:cubicBezTo>
                    <a:pt x="7290" y="69"/>
                    <a:pt x="6804" y="33"/>
                    <a:pt x="6667" y="33"/>
                  </a:cubicBezTo>
                  <a:cubicBezTo>
                    <a:pt x="6645" y="33"/>
                    <a:pt x="6632" y="34"/>
                    <a:pt x="6632" y="34"/>
                  </a:cubicBezTo>
                  <a:cubicBezTo>
                    <a:pt x="6632" y="34"/>
                    <a:pt x="4270" y="2154"/>
                    <a:pt x="2135" y="2559"/>
                  </a:cubicBezTo>
                  <a:cubicBezTo>
                    <a:pt x="0" y="2962"/>
                    <a:pt x="112" y="3973"/>
                    <a:pt x="112" y="3973"/>
                  </a:cubicBezTo>
                  <a:lnTo>
                    <a:pt x="10227" y="3973"/>
                  </a:lnTo>
                  <a:cubicBezTo>
                    <a:pt x="10621" y="2862"/>
                    <a:pt x="10579" y="34"/>
                    <a:pt x="10579" y="34"/>
                  </a:cubicBezTo>
                  <a:cubicBezTo>
                    <a:pt x="10499" y="12"/>
                    <a:pt x="10420" y="0"/>
                    <a:pt x="10341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34" name="CustomShape 9"/>
            <p:cNvSpPr/>
            <p:nvPr/>
          </p:nvSpPr>
          <p:spPr>
            <a:xfrm flipH="1">
              <a:off x="9097200" y="5004720"/>
              <a:ext cx="261360" cy="111960"/>
            </a:xfrm>
            <a:custGeom>
              <a:avLst/>
              <a:gdLst/>
              <a:ahLst/>
              <a:cxnLst/>
              <a:rect l="l" t="t" r="r" b="b"/>
              <a:pathLst>
                <a:path w="3485" h="1497">
                  <a:moveTo>
                    <a:pt x="3484" y="1"/>
                  </a:moveTo>
                  <a:cubicBezTo>
                    <a:pt x="3484" y="1"/>
                    <a:pt x="1144" y="1496"/>
                    <a:pt x="1" y="162"/>
                  </a:cubicBezTo>
                </a:path>
              </a:pathLst>
            </a:custGeom>
            <a:noFill/>
            <a:ln w="1700">
              <a:solidFill>
                <a:schemeClr val="dk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35" name="CustomShape 10"/>
            <p:cNvSpPr/>
            <p:nvPr/>
          </p:nvSpPr>
          <p:spPr>
            <a:xfrm flipH="1">
              <a:off x="7515000" y="2329560"/>
              <a:ext cx="1711080" cy="2515680"/>
            </a:xfrm>
            <a:custGeom>
              <a:avLst/>
              <a:gdLst/>
              <a:ahLst/>
              <a:cxnLst/>
              <a:rect l="l" t="t" r="r" b="b"/>
              <a:pathLst>
                <a:path w="22802" h="33523">
                  <a:moveTo>
                    <a:pt x="9684" y="1"/>
                  </a:moveTo>
                  <a:cubicBezTo>
                    <a:pt x="9684" y="1"/>
                    <a:pt x="7440" y="4752"/>
                    <a:pt x="7501" y="9153"/>
                  </a:cubicBezTo>
                  <a:cubicBezTo>
                    <a:pt x="7562" y="13555"/>
                    <a:pt x="890" y="28464"/>
                    <a:pt x="1" y="30191"/>
                  </a:cubicBezTo>
                  <a:cubicBezTo>
                    <a:pt x="1" y="30191"/>
                    <a:pt x="435" y="30148"/>
                    <a:pt x="1121" y="30148"/>
                  </a:cubicBezTo>
                  <a:cubicBezTo>
                    <a:pt x="3042" y="30148"/>
                    <a:pt x="6937" y="30483"/>
                    <a:pt x="8799" y="33029"/>
                  </a:cubicBezTo>
                  <a:cubicBezTo>
                    <a:pt x="8799" y="33029"/>
                    <a:pt x="11019" y="26675"/>
                    <a:pt x="11437" y="23713"/>
                  </a:cubicBezTo>
                  <a:cubicBezTo>
                    <a:pt x="11853" y="20752"/>
                    <a:pt x="15358" y="7118"/>
                    <a:pt x="15358" y="7117"/>
                  </a:cubicBezTo>
                  <a:lnTo>
                    <a:pt x="15358" y="7117"/>
                  </a:lnTo>
                  <a:cubicBezTo>
                    <a:pt x="15358" y="7118"/>
                    <a:pt x="14497" y="18594"/>
                    <a:pt x="15030" y="22540"/>
                  </a:cubicBezTo>
                  <a:cubicBezTo>
                    <a:pt x="15565" y="26489"/>
                    <a:pt x="13425" y="31589"/>
                    <a:pt x="13425" y="33522"/>
                  </a:cubicBezTo>
                  <a:cubicBezTo>
                    <a:pt x="13425" y="33522"/>
                    <a:pt x="18564" y="30523"/>
                    <a:pt x="21421" y="30523"/>
                  </a:cubicBezTo>
                  <a:cubicBezTo>
                    <a:pt x="21992" y="30523"/>
                    <a:pt x="22472" y="30643"/>
                    <a:pt x="22801" y="30931"/>
                  </a:cubicBezTo>
                  <a:cubicBezTo>
                    <a:pt x="22801" y="30931"/>
                    <a:pt x="22801" y="25149"/>
                    <a:pt x="21814" y="20874"/>
                  </a:cubicBezTo>
                  <a:cubicBezTo>
                    <a:pt x="20827" y="16600"/>
                    <a:pt x="21322" y="8721"/>
                    <a:pt x="21197" y="6005"/>
                  </a:cubicBezTo>
                  <a:cubicBezTo>
                    <a:pt x="21073" y="3290"/>
                    <a:pt x="20499" y="1523"/>
                    <a:pt x="18751" y="63"/>
                  </a:cubicBezTo>
                  <a:lnTo>
                    <a:pt x="9684" y="1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36" name="CustomShape 11"/>
            <p:cNvSpPr/>
            <p:nvPr/>
          </p:nvSpPr>
          <p:spPr>
            <a:xfrm flipH="1">
              <a:off x="7935840" y="2344320"/>
              <a:ext cx="68760" cy="287280"/>
            </a:xfrm>
            <a:custGeom>
              <a:avLst/>
              <a:gdLst/>
              <a:ahLst/>
              <a:cxnLst/>
              <a:rect l="l" t="t" r="r" b="b"/>
              <a:pathLst>
                <a:path w="923" h="3832">
                  <a:moveTo>
                    <a:pt x="0" y="1"/>
                  </a:moveTo>
                  <a:cubicBezTo>
                    <a:pt x="556" y="1200"/>
                    <a:pt x="872" y="2511"/>
                    <a:pt x="922" y="3831"/>
                  </a:cubicBezTo>
                </a:path>
              </a:pathLst>
            </a:custGeom>
            <a:noFill/>
            <a:ln w="1700">
              <a:solidFill>
                <a:schemeClr val="lt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37" name="CustomShape 12"/>
            <p:cNvSpPr/>
            <p:nvPr/>
          </p:nvSpPr>
          <p:spPr>
            <a:xfrm flipH="1">
              <a:off x="7982640" y="2840040"/>
              <a:ext cx="138960" cy="1955880"/>
            </a:xfrm>
            <a:custGeom>
              <a:avLst/>
              <a:gdLst/>
              <a:ahLst/>
              <a:cxnLst/>
              <a:rect l="l" t="t" r="r" b="b"/>
              <a:pathLst>
                <a:path w="1857" h="26062">
                  <a:moveTo>
                    <a:pt x="127" y="26062"/>
                  </a:moveTo>
                  <a:cubicBezTo>
                    <a:pt x="1" y="24071"/>
                    <a:pt x="542" y="22107"/>
                    <a:pt x="901" y="20144"/>
                  </a:cubicBezTo>
                  <a:cubicBezTo>
                    <a:pt x="1857" y="14927"/>
                    <a:pt x="1538" y="9573"/>
                    <a:pt x="1216" y="4280"/>
                  </a:cubicBezTo>
                  <a:cubicBezTo>
                    <a:pt x="1129" y="2852"/>
                    <a:pt x="1042" y="1428"/>
                    <a:pt x="957" y="0"/>
                  </a:cubicBezTo>
                </a:path>
              </a:pathLst>
            </a:custGeom>
            <a:noFill/>
            <a:ln w="1700">
              <a:solidFill>
                <a:schemeClr val="lt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38" name="CustomShape 13"/>
            <p:cNvSpPr/>
            <p:nvPr/>
          </p:nvSpPr>
          <p:spPr>
            <a:xfrm flipH="1">
              <a:off x="8416800" y="2359440"/>
              <a:ext cx="691920" cy="2235600"/>
            </a:xfrm>
            <a:custGeom>
              <a:avLst/>
              <a:gdLst/>
              <a:ahLst/>
              <a:cxnLst/>
              <a:rect l="l" t="t" r="r" b="b"/>
              <a:pathLst>
                <a:path w="9221" h="29790">
                  <a:moveTo>
                    <a:pt x="9220" y="1"/>
                  </a:moveTo>
                  <a:cubicBezTo>
                    <a:pt x="7735" y="2020"/>
                    <a:pt x="7269" y="4592"/>
                    <a:pt x="6902" y="7071"/>
                  </a:cubicBezTo>
                  <a:cubicBezTo>
                    <a:pt x="6312" y="11059"/>
                    <a:pt x="5846" y="15130"/>
                    <a:pt x="4261" y="18839"/>
                  </a:cubicBezTo>
                  <a:cubicBezTo>
                    <a:pt x="3711" y="20128"/>
                    <a:pt x="3031" y="21356"/>
                    <a:pt x="2466" y="22641"/>
                  </a:cubicBezTo>
                  <a:cubicBezTo>
                    <a:pt x="1812" y="24130"/>
                    <a:pt x="1314" y="25683"/>
                    <a:pt x="822" y="27232"/>
                  </a:cubicBezTo>
                  <a:cubicBezTo>
                    <a:pt x="569" y="28030"/>
                    <a:pt x="256" y="28995"/>
                    <a:pt x="1" y="29790"/>
                  </a:cubicBezTo>
                </a:path>
              </a:pathLst>
            </a:custGeom>
            <a:noFill/>
            <a:ln w="1700">
              <a:solidFill>
                <a:schemeClr val="lt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39" name="CustomShape 14"/>
            <p:cNvSpPr/>
            <p:nvPr/>
          </p:nvSpPr>
          <p:spPr>
            <a:xfrm flipH="1">
              <a:off x="7889760" y="2683080"/>
              <a:ext cx="201240" cy="446400"/>
            </a:xfrm>
            <a:custGeom>
              <a:avLst/>
              <a:gdLst/>
              <a:ahLst/>
              <a:cxnLst/>
              <a:rect l="l" t="t" r="r" b="b"/>
              <a:pathLst>
                <a:path w="2685" h="5954">
                  <a:moveTo>
                    <a:pt x="2288" y="1"/>
                  </a:moveTo>
                  <a:cubicBezTo>
                    <a:pt x="1133" y="1418"/>
                    <a:pt x="228" y="2406"/>
                    <a:pt x="228" y="2406"/>
                  </a:cubicBezTo>
                  <a:cubicBezTo>
                    <a:pt x="65" y="4565"/>
                    <a:pt x="0" y="5953"/>
                    <a:pt x="0" y="5953"/>
                  </a:cubicBezTo>
                  <a:cubicBezTo>
                    <a:pt x="2685" y="3732"/>
                    <a:pt x="2288" y="1"/>
                    <a:pt x="2288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40" name="CustomShape 15"/>
            <p:cNvSpPr/>
            <p:nvPr/>
          </p:nvSpPr>
          <p:spPr>
            <a:xfrm flipH="1">
              <a:off x="8712720" y="3535920"/>
              <a:ext cx="77760" cy="383400"/>
            </a:xfrm>
            <a:custGeom>
              <a:avLst/>
              <a:gdLst/>
              <a:ahLst/>
              <a:cxnLst/>
              <a:rect l="l" t="t" r="r" b="b"/>
              <a:pathLst>
                <a:path w="1040" h="5111">
                  <a:moveTo>
                    <a:pt x="0" y="1"/>
                  </a:moveTo>
                  <a:cubicBezTo>
                    <a:pt x="312" y="1547"/>
                    <a:pt x="1039" y="3049"/>
                    <a:pt x="1032" y="4627"/>
                  </a:cubicBezTo>
                  <a:cubicBezTo>
                    <a:pt x="658" y="5111"/>
                    <a:pt x="518" y="4648"/>
                    <a:pt x="562" y="4389"/>
                  </a:cubicBezTo>
                </a:path>
              </a:pathLst>
            </a:custGeom>
            <a:noFill/>
            <a:ln w="1700">
              <a:solidFill>
                <a:schemeClr val="dk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41" name="CustomShape 16"/>
            <p:cNvSpPr/>
            <p:nvPr/>
          </p:nvSpPr>
          <p:spPr>
            <a:xfrm flipH="1">
              <a:off x="7519320" y="4391280"/>
              <a:ext cx="675720" cy="308880"/>
            </a:xfrm>
            <a:custGeom>
              <a:avLst/>
              <a:gdLst/>
              <a:ahLst/>
              <a:cxnLst/>
              <a:rect l="l" t="t" r="r" b="b"/>
              <a:pathLst>
                <a:path w="9006" h="4121">
                  <a:moveTo>
                    <a:pt x="1" y="4120"/>
                  </a:moveTo>
                  <a:cubicBezTo>
                    <a:pt x="1" y="4120"/>
                    <a:pt x="6665" y="0"/>
                    <a:pt x="9005" y="1299"/>
                  </a:cubicBezTo>
                </a:path>
              </a:pathLst>
            </a:custGeom>
            <a:noFill/>
            <a:ln w="1700">
              <a:solidFill>
                <a:schemeClr val="dk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42" name="CustomShape 17"/>
            <p:cNvSpPr/>
            <p:nvPr/>
          </p:nvSpPr>
          <p:spPr>
            <a:xfrm flipH="1">
              <a:off x="8512200" y="4393800"/>
              <a:ext cx="654840" cy="253440"/>
            </a:xfrm>
            <a:custGeom>
              <a:avLst/>
              <a:gdLst/>
              <a:ahLst/>
              <a:cxnLst/>
              <a:rect l="l" t="t" r="r" b="b"/>
              <a:pathLst>
                <a:path w="8727" h="3381">
                  <a:moveTo>
                    <a:pt x="1" y="1013"/>
                  </a:moveTo>
                  <a:cubicBezTo>
                    <a:pt x="1" y="1013"/>
                    <a:pt x="4264" y="0"/>
                    <a:pt x="8726" y="3380"/>
                  </a:cubicBezTo>
                </a:path>
              </a:pathLst>
            </a:custGeom>
            <a:noFill/>
            <a:ln w="1700">
              <a:solidFill>
                <a:schemeClr val="dk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43" name="CustomShape 18"/>
            <p:cNvSpPr/>
            <p:nvPr/>
          </p:nvSpPr>
          <p:spPr>
            <a:xfrm flipH="1">
              <a:off x="7477200" y="1009080"/>
              <a:ext cx="182160" cy="348120"/>
            </a:xfrm>
            <a:custGeom>
              <a:avLst/>
              <a:gdLst/>
              <a:ahLst/>
              <a:cxnLst/>
              <a:rect l="l" t="t" r="r" b="b"/>
              <a:pathLst>
                <a:path w="2431" h="4645">
                  <a:moveTo>
                    <a:pt x="1" y="0"/>
                  </a:moveTo>
                  <a:lnTo>
                    <a:pt x="63" y="4645"/>
                  </a:lnTo>
                  <a:lnTo>
                    <a:pt x="2431" y="4645"/>
                  </a:lnTo>
                  <a:lnTo>
                    <a:pt x="2431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44" name="CustomShape 19"/>
            <p:cNvSpPr/>
            <p:nvPr/>
          </p:nvSpPr>
          <p:spPr>
            <a:xfrm flipH="1">
              <a:off x="7597800" y="1029600"/>
              <a:ext cx="37440" cy="92520"/>
            </a:xfrm>
            <a:custGeom>
              <a:avLst/>
              <a:gdLst/>
              <a:ahLst/>
              <a:cxnLst/>
              <a:rect l="l" t="t" r="r" b="b"/>
              <a:pathLst>
                <a:path w="503" h="1236">
                  <a:moveTo>
                    <a:pt x="0" y="0"/>
                  </a:moveTo>
                  <a:lnTo>
                    <a:pt x="0" y="1235"/>
                  </a:lnTo>
                  <a:lnTo>
                    <a:pt x="503" y="1235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45" name="CustomShape 20"/>
            <p:cNvSpPr/>
            <p:nvPr/>
          </p:nvSpPr>
          <p:spPr>
            <a:xfrm flipH="1">
              <a:off x="7603200" y="1041480"/>
              <a:ext cx="24840" cy="25200"/>
            </a:xfrm>
            <a:custGeom>
              <a:avLst/>
              <a:gdLst/>
              <a:ahLst/>
              <a:cxnLst/>
              <a:rect l="l" t="t" r="r" b="b"/>
              <a:pathLst>
                <a:path w="338" h="339">
                  <a:moveTo>
                    <a:pt x="170" y="1"/>
                  </a:moveTo>
                  <a:cubicBezTo>
                    <a:pt x="76" y="1"/>
                    <a:pt x="1" y="76"/>
                    <a:pt x="1" y="170"/>
                  </a:cubicBezTo>
                  <a:cubicBezTo>
                    <a:pt x="1" y="262"/>
                    <a:pt x="76" y="339"/>
                    <a:pt x="170" y="339"/>
                  </a:cubicBezTo>
                  <a:cubicBezTo>
                    <a:pt x="262" y="339"/>
                    <a:pt x="337" y="262"/>
                    <a:pt x="337" y="170"/>
                  </a:cubicBezTo>
                  <a:cubicBezTo>
                    <a:pt x="337" y="76"/>
                    <a:pt x="262" y="1"/>
                    <a:pt x="170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46" name="CustomShape 21"/>
            <p:cNvSpPr/>
            <p:nvPr/>
          </p:nvSpPr>
          <p:spPr>
            <a:xfrm flipH="1">
              <a:off x="7603200" y="1085400"/>
              <a:ext cx="24840" cy="25200"/>
            </a:xfrm>
            <a:custGeom>
              <a:avLst/>
              <a:gdLst/>
              <a:ahLst/>
              <a:cxnLst/>
              <a:rect l="l" t="t" r="r" b="b"/>
              <a:pathLst>
                <a:path w="338" h="339">
                  <a:moveTo>
                    <a:pt x="170" y="1"/>
                  </a:moveTo>
                  <a:cubicBezTo>
                    <a:pt x="76" y="1"/>
                    <a:pt x="1" y="78"/>
                    <a:pt x="1" y="170"/>
                  </a:cubicBezTo>
                  <a:cubicBezTo>
                    <a:pt x="1" y="263"/>
                    <a:pt x="76" y="339"/>
                    <a:pt x="170" y="339"/>
                  </a:cubicBezTo>
                  <a:cubicBezTo>
                    <a:pt x="262" y="339"/>
                    <a:pt x="337" y="263"/>
                    <a:pt x="337" y="170"/>
                  </a:cubicBezTo>
                  <a:cubicBezTo>
                    <a:pt x="337" y="75"/>
                    <a:pt x="262" y="1"/>
                    <a:pt x="170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47" name="CustomShape 22"/>
            <p:cNvSpPr/>
            <p:nvPr/>
          </p:nvSpPr>
          <p:spPr>
            <a:xfrm flipH="1">
              <a:off x="7323840" y="1421640"/>
              <a:ext cx="306720" cy="72000"/>
            </a:xfrm>
            <a:custGeom>
              <a:avLst/>
              <a:gdLst/>
              <a:ahLst/>
              <a:cxnLst/>
              <a:rect l="l" t="t" r="r" b="b"/>
              <a:pathLst>
                <a:path w="4089" h="965">
                  <a:moveTo>
                    <a:pt x="2126" y="0"/>
                  </a:moveTo>
                  <a:cubicBezTo>
                    <a:pt x="913" y="0"/>
                    <a:pt x="1" y="323"/>
                    <a:pt x="1" y="323"/>
                  </a:cubicBezTo>
                  <a:cubicBezTo>
                    <a:pt x="744" y="804"/>
                    <a:pt x="1445" y="964"/>
                    <a:pt x="2050" y="964"/>
                  </a:cubicBezTo>
                  <a:cubicBezTo>
                    <a:pt x="3262" y="964"/>
                    <a:pt x="4087" y="321"/>
                    <a:pt x="4088" y="320"/>
                  </a:cubicBezTo>
                  <a:cubicBezTo>
                    <a:pt x="3410" y="80"/>
                    <a:pt x="2730" y="0"/>
                    <a:pt x="2126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48" name="CustomShape 23"/>
            <p:cNvSpPr/>
            <p:nvPr/>
          </p:nvSpPr>
          <p:spPr>
            <a:xfrm flipH="1">
              <a:off x="7392240" y="1173600"/>
              <a:ext cx="253800" cy="334080"/>
            </a:xfrm>
            <a:custGeom>
              <a:avLst/>
              <a:gdLst/>
              <a:ahLst/>
              <a:cxnLst/>
              <a:rect l="l" t="t" r="r" b="b"/>
              <a:pathLst>
                <a:path w="3386" h="4455">
                  <a:moveTo>
                    <a:pt x="1471" y="1"/>
                  </a:moveTo>
                  <a:cubicBezTo>
                    <a:pt x="1345" y="1"/>
                    <a:pt x="1125" y="800"/>
                    <a:pt x="1812" y="1460"/>
                  </a:cubicBezTo>
                  <a:cubicBezTo>
                    <a:pt x="1812" y="1460"/>
                    <a:pt x="1032" y="844"/>
                    <a:pt x="575" y="422"/>
                  </a:cubicBezTo>
                  <a:cubicBezTo>
                    <a:pt x="563" y="411"/>
                    <a:pt x="554" y="406"/>
                    <a:pt x="546" y="406"/>
                  </a:cubicBezTo>
                  <a:cubicBezTo>
                    <a:pt x="426" y="406"/>
                    <a:pt x="796" y="1657"/>
                    <a:pt x="1546" y="1769"/>
                  </a:cubicBezTo>
                  <a:cubicBezTo>
                    <a:pt x="1546" y="1769"/>
                    <a:pt x="640" y="1766"/>
                    <a:pt x="285" y="1664"/>
                  </a:cubicBezTo>
                  <a:cubicBezTo>
                    <a:pt x="262" y="1658"/>
                    <a:pt x="242" y="1655"/>
                    <a:pt x="226" y="1655"/>
                  </a:cubicBezTo>
                  <a:cubicBezTo>
                    <a:pt x="0" y="1655"/>
                    <a:pt x="324" y="2210"/>
                    <a:pt x="1204" y="2210"/>
                  </a:cubicBezTo>
                  <a:cubicBezTo>
                    <a:pt x="1281" y="2210"/>
                    <a:pt x="1363" y="2206"/>
                    <a:pt x="1448" y="2196"/>
                  </a:cubicBezTo>
                  <a:lnTo>
                    <a:pt x="1448" y="2196"/>
                  </a:lnTo>
                  <a:cubicBezTo>
                    <a:pt x="1448" y="2196"/>
                    <a:pt x="1311" y="2905"/>
                    <a:pt x="1773" y="3353"/>
                  </a:cubicBezTo>
                  <a:lnTo>
                    <a:pt x="1620" y="4229"/>
                  </a:lnTo>
                  <a:cubicBezTo>
                    <a:pt x="1619" y="4229"/>
                    <a:pt x="1997" y="4455"/>
                    <a:pt x="2504" y="4455"/>
                  </a:cubicBezTo>
                  <a:cubicBezTo>
                    <a:pt x="2652" y="4455"/>
                    <a:pt x="2810" y="4435"/>
                    <a:pt x="2974" y="4386"/>
                  </a:cubicBezTo>
                  <a:cubicBezTo>
                    <a:pt x="2974" y="4386"/>
                    <a:pt x="3131" y="3391"/>
                    <a:pt x="3258" y="2902"/>
                  </a:cubicBezTo>
                  <a:cubicBezTo>
                    <a:pt x="3386" y="2413"/>
                    <a:pt x="2840" y="2026"/>
                    <a:pt x="2517" y="477"/>
                  </a:cubicBezTo>
                  <a:cubicBezTo>
                    <a:pt x="2498" y="385"/>
                    <a:pt x="2468" y="346"/>
                    <a:pt x="2434" y="346"/>
                  </a:cubicBezTo>
                  <a:cubicBezTo>
                    <a:pt x="2314" y="346"/>
                    <a:pt x="2155" y="844"/>
                    <a:pt x="2348" y="1295"/>
                  </a:cubicBezTo>
                  <a:cubicBezTo>
                    <a:pt x="2348" y="1295"/>
                    <a:pt x="1640" y="447"/>
                    <a:pt x="1517" y="54"/>
                  </a:cubicBezTo>
                  <a:cubicBezTo>
                    <a:pt x="1505" y="18"/>
                    <a:pt x="1489" y="1"/>
                    <a:pt x="1471" y="1"/>
                  </a:cubicBezTo>
                  <a:close/>
                </a:path>
              </a:pathLst>
            </a:custGeom>
            <a:solidFill>
              <a:srgbClr val="FF978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49" name="CustomShape 24"/>
            <p:cNvSpPr/>
            <p:nvPr/>
          </p:nvSpPr>
          <p:spPr>
            <a:xfrm flipH="1">
              <a:off x="7426440" y="1531440"/>
              <a:ext cx="702000" cy="743760"/>
            </a:xfrm>
            <a:custGeom>
              <a:avLst/>
              <a:gdLst/>
              <a:ahLst/>
              <a:cxnLst/>
              <a:rect l="l" t="t" r="r" b="b"/>
              <a:pathLst>
                <a:path w="9360" h="9913">
                  <a:moveTo>
                    <a:pt x="1321" y="0"/>
                  </a:moveTo>
                  <a:cubicBezTo>
                    <a:pt x="17" y="0"/>
                    <a:pt x="1" y="3325"/>
                    <a:pt x="1856" y="4339"/>
                  </a:cubicBezTo>
                  <a:cubicBezTo>
                    <a:pt x="1934" y="4382"/>
                    <a:pt x="2006" y="4425"/>
                    <a:pt x="2077" y="4469"/>
                  </a:cubicBezTo>
                  <a:cubicBezTo>
                    <a:pt x="3154" y="5149"/>
                    <a:pt x="3686" y="6196"/>
                    <a:pt x="4202" y="7191"/>
                  </a:cubicBezTo>
                  <a:cubicBezTo>
                    <a:pt x="4532" y="7825"/>
                    <a:pt x="4854" y="8435"/>
                    <a:pt x="5305" y="8912"/>
                  </a:cubicBezTo>
                  <a:cubicBezTo>
                    <a:pt x="5977" y="9627"/>
                    <a:pt x="6901" y="9913"/>
                    <a:pt x="7660" y="9913"/>
                  </a:cubicBezTo>
                  <a:cubicBezTo>
                    <a:pt x="8266" y="9913"/>
                    <a:pt x="8767" y="9730"/>
                    <a:pt x="8950" y="9438"/>
                  </a:cubicBezTo>
                  <a:cubicBezTo>
                    <a:pt x="9359" y="8782"/>
                    <a:pt x="8538" y="5987"/>
                    <a:pt x="8538" y="5987"/>
                  </a:cubicBezTo>
                  <a:cubicBezTo>
                    <a:pt x="8538" y="5987"/>
                    <a:pt x="6070" y="4423"/>
                    <a:pt x="4836" y="2595"/>
                  </a:cubicBezTo>
                  <a:cubicBezTo>
                    <a:pt x="3601" y="766"/>
                    <a:pt x="2905" y="386"/>
                    <a:pt x="1545" y="31"/>
                  </a:cubicBezTo>
                  <a:cubicBezTo>
                    <a:pt x="1467" y="10"/>
                    <a:pt x="1392" y="0"/>
                    <a:pt x="1321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50" name="CustomShape 25"/>
            <p:cNvSpPr/>
            <p:nvPr/>
          </p:nvSpPr>
          <p:spPr>
            <a:xfrm flipH="1">
              <a:off x="7745760" y="1778400"/>
              <a:ext cx="226800" cy="292680"/>
            </a:xfrm>
            <a:custGeom>
              <a:avLst/>
              <a:gdLst/>
              <a:ahLst/>
              <a:cxnLst/>
              <a:rect l="l" t="t" r="r" b="b"/>
              <a:pathLst>
                <a:path w="3026" h="3902">
                  <a:moveTo>
                    <a:pt x="919" y="1"/>
                  </a:moveTo>
                  <a:cubicBezTo>
                    <a:pt x="919" y="1"/>
                    <a:pt x="919" y="1"/>
                    <a:pt x="919" y="1"/>
                  </a:cubicBezTo>
                  <a:lnTo>
                    <a:pt x="0" y="1180"/>
                  </a:lnTo>
                  <a:cubicBezTo>
                    <a:pt x="1077" y="1860"/>
                    <a:pt x="1609" y="2907"/>
                    <a:pt x="2125" y="3901"/>
                  </a:cubicBezTo>
                  <a:cubicBezTo>
                    <a:pt x="3026" y="1565"/>
                    <a:pt x="921" y="1"/>
                    <a:pt x="919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51" name="CustomShape 26"/>
            <p:cNvSpPr/>
            <p:nvPr/>
          </p:nvSpPr>
          <p:spPr>
            <a:xfrm flipH="1">
              <a:off x="7282080" y="1445760"/>
              <a:ext cx="410400" cy="819720"/>
            </a:xfrm>
            <a:custGeom>
              <a:avLst/>
              <a:gdLst/>
              <a:ahLst/>
              <a:cxnLst/>
              <a:rect l="l" t="t" r="r" b="b"/>
              <a:pathLst>
                <a:path w="5471" h="10926">
                  <a:moveTo>
                    <a:pt x="4912" y="0"/>
                  </a:moveTo>
                  <a:cubicBezTo>
                    <a:pt x="4912" y="0"/>
                    <a:pt x="3790" y="417"/>
                    <a:pt x="2577" y="417"/>
                  </a:cubicBezTo>
                  <a:cubicBezTo>
                    <a:pt x="1972" y="417"/>
                    <a:pt x="1345" y="314"/>
                    <a:pt x="823" y="3"/>
                  </a:cubicBezTo>
                  <a:lnTo>
                    <a:pt x="823" y="3"/>
                  </a:lnTo>
                  <a:lnTo>
                    <a:pt x="1066" y="1932"/>
                  </a:lnTo>
                  <a:cubicBezTo>
                    <a:pt x="1066" y="1932"/>
                    <a:pt x="1035" y="2137"/>
                    <a:pt x="770" y="2340"/>
                  </a:cubicBezTo>
                  <a:cubicBezTo>
                    <a:pt x="399" y="2626"/>
                    <a:pt x="793" y="2870"/>
                    <a:pt x="793" y="2870"/>
                  </a:cubicBezTo>
                  <a:cubicBezTo>
                    <a:pt x="793" y="2870"/>
                    <a:pt x="332" y="3739"/>
                    <a:pt x="168" y="4123"/>
                  </a:cubicBezTo>
                  <a:cubicBezTo>
                    <a:pt x="0" y="4509"/>
                    <a:pt x="820" y="5137"/>
                    <a:pt x="430" y="6205"/>
                  </a:cubicBezTo>
                  <a:cubicBezTo>
                    <a:pt x="433" y="6205"/>
                    <a:pt x="549" y="9162"/>
                    <a:pt x="1520" y="10379"/>
                  </a:cubicBezTo>
                  <a:cubicBezTo>
                    <a:pt x="1831" y="10769"/>
                    <a:pt x="2166" y="10925"/>
                    <a:pt x="2494" y="10925"/>
                  </a:cubicBezTo>
                  <a:cubicBezTo>
                    <a:pt x="3508" y="10925"/>
                    <a:pt x="4452" y="9425"/>
                    <a:pt x="4408" y="8698"/>
                  </a:cubicBezTo>
                  <a:cubicBezTo>
                    <a:pt x="4245" y="6037"/>
                    <a:pt x="5471" y="4984"/>
                    <a:pt x="5095" y="4225"/>
                  </a:cubicBezTo>
                  <a:cubicBezTo>
                    <a:pt x="4932" y="3895"/>
                    <a:pt x="4594" y="4080"/>
                    <a:pt x="4465" y="3689"/>
                  </a:cubicBezTo>
                  <a:cubicBezTo>
                    <a:pt x="4333" y="3300"/>
                    <a:pt x="4860" y="3262"/>
                    <a:pt x="4912" y="2899"/>
                  </a:cubicBezTo>
                  <a:cubicBezTo>
                    <a:pt x="4964" y="2532"/>
                    <a:pt x="4971" y="639"/>
                    <a:pt x="4912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52" name="CustomShape 27"/>
            <p:cNvSpPr/>
            <p:nvPr/>
          </p:nvSpPr>
          <p:spPr>
            <a:xfrm flipH="1">
              <a:off x="7321320" y="1552680"/>
              <a:ext cx="295920" cy="86760"/>
            </a:xfrm>
            <a:custGeom>
              <a:avLst/>
              <a:gdLst/>
              <a:ahLst/>
              <a:cxnLst/>
              <a:rect l="l" t="t" r="r" b="b"/>
              <a:pathLst>
                <a:path w="3949" h="1160">
                  <a:moveTo>
                    <a:pt x="3949" y="154"/>
                  </a:moveTo>
                  <a:cubicBezTo>
                    <a:pt x="3949" y="154"/>
                    <a:pt x="1750" y="1159"/>
                    <a:pt x="1" y="0"/>
                  </a:cubicBezTo>
                </a:path>
              </a:pathLst>
            </a:custGeom>
            <a:noFill/>
            <a:ln w="1700">
              <a:solidFill>
                <a:schemeClr val="lt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53" name="CustomShape 28"/>
            <p:cNvSpPr/>
            <p:nvPr/>
          </p:nvSpPr>
          <p:spPr>
            <a:xfrm flipH="1">
              <a:off x="7375320" y="1464120"/>
              <a:ext cx="13320" cy="118080"/>
            </a:xfrm>
            <a:custGeom>
              <a:avLst/>
              <a:gdLst/>
              <a:ahLst/>
              <a:cxnLst/>
              <a:rect l="l" t="t" r="r" b="b"/>
              <a:pathLst>
                <a:path w="184" h="1578">
                  <a:moveTo>
                    <a:pt x="183" y="1578"/>
                  </a:moveTo>
                  <a:lnTo>
                    <a:pt x="1" y="0"/>
                  </a:lnTo>
                </a:path>
              </a:pathLst>
            </a:custGeom>
            <a:noFill/>
            <a:ln w="1700">
              <a:solidFill>
                <a:schemeClr val="lt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54" name="CustomShape 29"/>
            <p:cNvSpPr/>
            <p:nvPr/>
          </p:nvSpPr>
          <p:spPr>
            <a:xfrm flipH="1">
              <a:off x="7458480" y="1476000"/>
              <a:ext cx="11520" cy="118080"/>
            </a:xfrm>
            <a:custGeom>
              <a:avLst/>
              <a:gdLst/>
              <a:ahLst/>
              <a:cxnLst/>
              <a:rect l="l" t="t" r="r" b="b"/>
              <a:pathLst>
                <a:path w="157" h="1580">
                  <a:moveTo>
                    <a:pt x="156" y="1579"/>
                  </a:moveTo>
                  <a:lnTo>
                    <a:pt x="1" y="1"/>
                  </a:lnTo>
                </a:path>
              </a:pathLst>
            </a:custGeom>
            <a:noFill/>
            <a:ln w="1700">
              <a:solidFill>
                <a:schemeClr val="lt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55" name="CustomShape 30"/>
            <p:cNvSpPr/>
            <p:nvPr/>
          </p:nvSpPr>
          <p:spPr>
            <a:xfrm flipH="1">
              <a:off x="7544520" y="1473840"/>
              <a:ext cx="360" cy="110520"/>
            </a:xfrm>
            <a:custGeom>
              <a:avLst/>
              <a:gdLst/>
              <a:ahLst/>
              <a:cxnLst/>
              <a:rect l="l" t="t" r="r" b="b"/>
              <a:pathLst>
                <a:path w="4" h="1479">
                  <a:moveTo>
                    <a:pt x="1" y="1478"/>
                  </a:moveTo>
                  <a:lnTo>
                    <a:pt x="3" y="0"/>
                  </a:lnTo>
                </a:path>
              </a:pathLst>
            </a:custGeom>
            <a:noFill/>
            <a:ln w="1700">
              <a:solidFill>
                <a:schemeClr val="lt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56" name="CustomShape 31"/>
            <p:cNvSpPr/>
            <p:nvPr/>
          </p:nvSpPr>
          <p:spPr>
            <a:xfrm flipH="1">
              <a:off x="7594560" y="1460520"/>
              <a:ext cx="4680" cy="105120"/>
            </a:xfrm>
            <a:custGeom>
              <a:avLst/>
              <a:gdLst/>
              <a:ahLst/>
              <a:cxnLst/>
              <a:rect l="l" t="t" r="r" b="b"/>
              <a:pathLst>
                <a:path w="66" h="1403">
                  <a:moveTo>
                    <a:pt x="65" y="1402"/>
                  </a:moveTo>
                  <a:lnTo>
                    <a:pt x="0" y="0"/>
                  </a:lnTo>
                </a:path>
              </a:pathLst>
            </a:custGeom>
            <a:noFill/>
            <a:ln w="1700">
              <a:solidFill>
                <a:schemeClr val="lt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57" name="CustomShape 32"/>
            <p:cNvSpPr/>
            <p:nvPr/>
          </p:nvSpPr>
          <p:spPr>
            <a:xfrm flipH="1">
              <a:off x="7632360" y="1847880"/>
              <a:ext cx="59040" cy="326160"/>
            </a:xfrm>
            <a:custGeom>
              <a:avLst/>
              <a:gdLst/>
              <a:ahLst/>
              <a:cxnLst/>
              <a:rect l="l" t="t" r="r" b="b"/>
              <a:pathLst>
                <a:path w="792" h="4349">
                  <a:moveTo>
                    <a:pt x="538" y="1"/>
                  </a:moveTo>
                  <a:cubicBezTo>
                    <a:pt x="553" y="975"/>
                    <a:pt x="0" y="1901"/>
                    <a:pt x="77" y="2872"/>
                  </a:cubicBezTo>
                  <a:cubicBezTo>
                    <a:pt x="122" y="3429"/>
                    <a:pt x="381" y="3969"/>
                    <a:pt x="792" y="4349"/>
                  </a:cubicBezTo>
                </a:path>
              </a:pathLst>
            </a:custGeom>
            <a:noFill/>
            <a:ln w="1700">
              <a:solidFill>
                <a:schemeClr val="dk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58" name="CustomShape 33"/>
            <p:cNvSpPr/>
            <p:nvPr/>
          </p:nvSpPr>
          <p:spPr>
            <a:xfrm flipH="1">
              <a:off x="7315920" y="1832400"/>
              <a:ext cx="158400" cy="205560"/>
            </a:xfrm>
            <a:custGeom>
              <a:avLst/>
              <a:gdLst/>
              <a:ahLst/>
              <a:cxnLst/>
              <a:rect l="l" t="t" r="r" b="b"/>
              <a:pathLst>
                <a:path w="2117" h="2745">
                  <a:moveTo>
                    <a:pt x="2116" y="1"/>
                  </a:moveTo>
                  <a:cubicBezTo>
                    <a:pt x="2112" y="403"/>
                    <a:pt x="1728" y="675"/>
                    <a:pt x="1417" y="929"/>
                  </a:cubicBezTo>
                  <a:cubicBezTo>
                    <a:pt x="1027" y="1248"/>
                    <a:pt x="696" y="1636"/>
                    <a:pt x="369" y="2022"/>
                  </a:cubicBezTo>
                  <a:cubicBezTo>
                    <a:pt x="191" y="2229"/>
                    <a:pt x="1" y="2474"/>
                    <a:pt x="38" y="2745"/>
                  </a:cubicBezTo>
                  <a:cubicBezTo>
                    <a:pt x="328" y="2652"/>
                    <a:pt x="594" y="2481"/>
                    <a:pt x="800" y="2253"/>
                  </a:cubicBezTo>
                </a:path>
              </a:pathLst>
            </a:custGeom>
            <a:noFill/>
            <a:ln w="1700">
              <a:solidFill>
                <a:schemeClr val="dk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59" name="CustomShape 34"/>
            <p:cNvSpPr/>
            <p:nvPr/>
          </p:nvSpPr>
          <p:spPr>
            <a:xfrm flipH="1">
              <a:off x="7582680" y="1656720"/>
              <a:ext cx="55800" cy="73440"/>
            </a:xfrm>
            <a:custGeom>
              <a:avLst/>
              <a:gdLst/>
              <a:ahLst/>
              <a:cxnLst/>
              <a:rect l="l" t="t" r="r" b="b"/>
              <a:pathLst>
                <a:path w="749" h="984">
                  <a:moveTo>
                    <a:pt x="0" y="1"/>
                  </a:moveTo>
                  <a:cubicBezTo>
                    <a:pt x="427" y="113"/>
                    <a:pt x="749" y="540"/>
                    <a:pt x="743" y="981"/>
                  </a:cubicBezTo>
                  <a:cubicBezTo>
                    <a:pt x="688" y="981"/>
                    <a:pt x="632" y="984"/>
                    <a:pt x="577" y="984"/>
                  </a:cubicBezTo>
                </a:path>
              </a:pathLst>
            </a:custGeom>
            <a:noFill/>
            <a:ln w="1700">
              <a:solidFill>
                <a:schemeClr val="dk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60" name="CustomShape 35"/>
            <p:cNvSpPr/>
            <p:nvPr/>
          </p:nvSpPr>
          <p:spPr>
            <a:xfrm flipH="1">
              <a:off x="7944840" y="983880"/>
              <a:ext cx="1013040" cy="833760"/>
            </a:xfrm>
            <a:custGeom>
              <a:avLst/>
              <a:gdLst/>
              <a:ahLst/>
              <a:cxnLst/>
              <a:rect l="l" t="t" r="r" b="b"/>
              <a:pathLst>
                <a:path w="13502" h="11114">
                  <a:moveTo>
                    <a:pt x="11656" y="0"/>
                  </a:moveTo>
                  <a:cubicBezTo>
                    <a:pt x="11199" y="0"/>
                    <a:pt x="10720" y="433"/>
                    <a:pt x="9992" y="736"/>
                  </a:cubicBezTo>
                  <a:cubicBezTo>
                    <a:pt x="9659" y="502"/>
                    <a:pt x="9313" y="263"/>
                    <a:pt x="8918" y="174"/>
                  </a:cubicBezTo>
                  <a:cubicBezTo>
                    <a:pt x="8825" y="153"/>
                    <a:pt x="8729" y="143"/>
                    <a:pt x="8633" y="143"/>
                  </a:cubicBezTo>
                  <a:cubicBezTo>
                    <a:pt x="8315" y="143"/>
                    <a:pt x="7998" y="259"/>
                    <a:pt x="7816" y="514"/>
                  </a:cubicBezTo>
                  <a:cubicBezTo>
                    <a:pt x="7702" y="675"/>
                    <a:pt x="7652" y="872"/>
                    <a:pt x="7592" y="1064"/>
                  </a:cubicBezTo>
                  <a:cubicBezTo>
                    <a:pt x="7446" y="1536"/>
                    <a:pt x="7199" y="2014"/>
                    <a:pt x="6770" y="2261"/>
                  </a:cubicBezTo>
                  <a:cubicBezTo>
                    <a:pt x="6386" y="2479"/>
                    <a:pt x="5877" y="2507"/>
                    <a:pt x="5600" y="2851"/>
                  </a:cubicBezTo>
                  <a:cubicBezTo>
                    <a:pt x="5346" y="3169"/>
                    <a:pt x="5397" y="3621"/>
                    <a:pt x="5346" y="4023"/>
                  </a:cubicBezTo>
                  <a:cubicBezTo>
                    <a:pt x="5244" y="4851"/>
                    <a:pt x="5137" y="5354"/>
                    <a:pt x="4472" y="5859"/>
                  </a:cubicBezTo>
                  <a:cubicBezTo>
                    <a:pt x="3806" y="6366"/>
                    <a:pt x="3053" y="6153"/>
                    <a:pt x="1533" y="6980"/>
                  </a:cubicBezTo>
                  <a:cubicBezTo>
                    <a:pt x="798" y="7382"/>
                    <a:pt x="1" y="8385"/>
                    <a:pt x="149" y="9131"/>
                  </a:cubicBezTo>
                  <a:cubicBezTo>
                    <a:pt x="622" y="9102"/>
                    <a:pt x="1093" y="9088"/>
                    <a:pt x="1564" y="9088"/>
                  </a:cubicBezTo>
                  <a:cubicBezTo>
                    <a:pt x="4927" y="9088"/>
                    <a:pt x="8224" y="9813"/>
                    <a:pt x="11350" y="11113"/>
                  </a:cubicBezTo>
                  <a:cubicBezTo>
                    <a:pt x="11945" y="10514"/>
                    <a:pt x="12296" y="9566"/>
                    <a:pt x="12530" y="8756"/>
                  </a:cubicBezTo>
                  <a:cubicBezTo>
                    <a:pt x="12634" y="8399"/>
                    <a:pt x="12695" y="8002"/>
                    <a:pt x="12541" y="7664"/>
                  </a:cubicBezTo>
                  <a:cubicBezTo>
                    <a:pt x="12449" y="7465"/>
                    <a:pt x="12290" y="7303"/>
                    <a:pt x="12203" y="7105"/>
                  </a:cubicBezTo>
                  <a:cubicBezTo>
                    <a:pt x="11955" y="6535"/>
                    <a:pt x="12357" y="5911"/>
                    <a:pt x="12734" y="5419"/>
                  </a:cubicBezTo>
                  <a:cubicBezTo>
                    <a:pt x="13109" y="4927"/>
                    <a:pt x="13501" y="4291"/>
                    <a:pt x="13238" y="3731"/>
                  </a:cubicBezTo>
                  <a:cubicBezTo>
                    <a:pt x="13037" y="3308"/>
                    <a:pt x="12526" y="3103"/>
                    <a:pt x="12321" y="2684"/>
                  </a:cubicBezTo>
                  <a:cubicBezTo>
                    <a:pt x="12121" y="2272"/>
                    <a:pt x="12269" y="1788"/>
                    <a:pt x="12357" y="1342"/>
                  </a:cubicBezTo>
                  <a:cubicBezTo>
                    <a:pt x="12444" y="896"/>
                    <a:pt x="12416" y="336"/>
                    <a:pt x="12023" y="104"/>
                  </a:cubicBezTo>
                  <a:cubicBezTo>
                    <a:pt x="11900" y="31"/>
                    <a:pt x="11779" y="0"/>
                    <a:pt x="11656" y="0"/>
                  </a:cubicBezTo>
                  <a:close/>
                </a:path>
              </a:pathLst>
            </a:custGeom>
            <a:solidFill>
              <a:srgbClr val="8A525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61" name="CustomShape 36"/>
            <p:cNvSpPr/>
            <p:nvPr/>
          </p:nvSpPr>
          <p:spPr>
            <a:xfrm flipH="1">
              <a:off x="7819920" y="1527120"/>
              <a:ext cx="876240" cy="972000"/>
            </a:xfrm>
            <a:custGeom>
              <a:avLst/>
              <a:gdLst/>
              <a:ahLst/>
              <a:cxnLst/>
              <a:rect l="l" t="t" r="r" b="b"/>
              <a:pathLst>
                <a:path w="11680" h="12953">
                  <a:moveTo>
                    <a:pt x="8340" y="1"/>
                  </a:moveTo>
                  <a:cubicBezTo>
                    <a:pt x="7881" y="1"/>
                    <a:pt x="7429" y="52"/>
                    <a:pt x="7429" y="52"/>
                  </a:cubicBezTo>
                  <a:lnTo>
                    <a:pt x="1729" y="944"/>
                  </a:lnTo>
                  <a:lnTo>
                    <a:pt x="0" y="3121"/>
                  </a:lnTo>
                  <a:cubicBezTo>
                    <a:pt x="0" y="3121"/>
                    <a:pt x="1934" y="8987"/>
                    <a:pt x="1934" y="9664"/>
                  </a:cubicBezTo>
                  <a:cubicBezTo>
                    <a:pt x="1934" y="10343"/>
                    <a:pt x="1136" y="11193"/>
                    <a:pt x="1038" y="11492"/>
                  </a:cubicBezTo>
                  <a:cubicBezTo>
                    <a:pt x="844" y="12085"/>
                    <a:pt x="2137" y="12812"/>
                    <a:pt x="2613" y="12932"/>
                  </a:cubicBezTo>
                  <a:cubicBezTo>
                    <a:pt x="2670" y="12946"/>
                    <a:pt x="2726" y="12953"/>
                    <a:pt x="2783" y="12953"/>
                  </a:cubicBezTo>
                  <a:cubicBezTo>
                    <a:pt x="3616" y="12953"/>
                    <a:pt x="4413" y="11492"/>
                    <a:pt x="5279" y="11205"/>
                  </a:cubicBezTo>
                  <a:lnTo>
                    <a:pt x="11679" y="10752"/>
                  </a:lnTo>
                  <a:cubicBezTo>
                    <a:pt x="11679" y="10752"/>
                    <a:pt x="10673" y="9970"/>
                    <a:pt x="10557" y="8686"/>
                  </a:cubicBezTo>
                  <a:cubicBezTo>
                    <a:pt x="10456" y="7575"/>
                    <a:pt x="10857" y="6886"/>
                    <a:pt x="11042" y="5838"/>
                  </a:cubicBezTo>
                  <a:cubicBezTo>
                    <a:pt x="11227" y="4788"/>
                    <a:pt x="9582" y="264"/>
                    <a:pt x="9110" y="89"/>
                  </a:cubicBezTo>
                  <a:cubicBezTo>
                    <a:pt x="8926" y="22"/>
                    <a:pt x="8631" y="1"/>
                    <a:pt x="8340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62" name="CustomShape 37"/>
            <p:cNvSpPr/>
            <p:nvPr/>
          </p:nvSpPr>
          <p:spPr>
            <a:xfrm flipH="1">
              <a:off x="7873560" y="2269080"/>
              <a:ext cx="381960" cy="36720"/>
            </a:xfrm>
            <a:custGeom>
              <a:avLst/>
              <a:gdLst/>
              <a:ahLst/>
              <a:cxnLst/>
              <a:rect l="l" t="t" r="r" b="b"/>
              <a:pathLst>
                <a:path w="5093" h="496">
                  <a:moveTo>
                    <a:pt x="1" y="496"/>
                  </a:moveTo>
                  <a:cubicBezTo>
                    <a:pt x="1696" y="408"/>
                    <a:pt x="3419" y="281"/>
                    <a:pt x="5093" y="1"/>
                  </a:cubicBezTo>
                </a:path>
              </a:pathLst>
            </a:custGeom>
            <a:noFill/>
            <a:ln w="17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63" name="CustomShape 38"/>
            <p:cNvSpPr/>
            <p:nvPr/>
          </p:nvSpPr>
          <p:spPr>
            <a:xfrm flipH="1">
              <a:off x="8459640" y="1980720"/>
              <a:ext cx="151920" cy="219240"/>
            </a:xfrm>
            <a:custGeom>
              <a:avLst/>
              <a:gdLst/>
              <a:ahLst/>
              <a:cxnLst/>
              <a:rect l="l" t="t" r="r" b="b"/>
              <a:pathLst>
                <a:path w="2027" h="2928">
                  <a:moveTo>
                    <a:pt x="1271" y="0"/>
                  </a:moveTo>
                  <a:lnTo>
                    <a:pt x="0" y="644"/>
                  </a:lnTo>
                  <a:lnTo>
                    <a:pt x="662" y="2928"/>
                  </a:lnTo>
                  <a:cubicBezTo>
                    <a:pt x="2027" y="2074"/>
                    <a:pt x="1271" y="0"/>
                    <a:pt x="1271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64" name="CustomShape 39"/>
            <p:cNvSpPr/>
            <p:nvPr/>
          </p:nvSpPr>
          <p:spPr>
            <a:xfrm flipH="1">
              <a:off x="8165160" y="2268360"/>
              <a:ext cx="140040" cy="100800"/>
            </a:xfrm>
            <a:custGeom>
              <a:avLst/>
              <a:gdLst/>
              <a:ahLst/>
              <a:cxnLst/>
              <a:rect l="l" t="t" r="r" b="b"/>
              <a:pathLst>
                <a:path w="1869" h="1346">
                  <a:moveTo>
                    <a:pt x="0" y="1345"/>
                  </a:moveTo>
                  <a:cubicBezTo>
                    <a:pt x="269" y="1010"/>
                    <a:pt x="538" y="675"/>
                    <a:pt x="805" y="342"/>
                  </a:cubicBezTo>
                  <a:cubicBezTo>
                    <a:pt x="914" y="204"/>
                    <a:pt x="1040" y="56"/>
                    <a:pt x="1214" y="29"/>
                  </a:cubicBezTo>
                  <a:cubicBezTo>
                    <a:pt x="1386" y="1"/>
                    <a:pt x="1561" y="105"/>
                    <a:pt x="1667" y="245"/>
                  </a:cubicBezTo>
                  <a:cubicBezTo>
                    <a:pt x="1770" y="386"/>
                    <a:pt x="1821" y="560"/>
                    <a:pt x="1868" y="729"/>
                  </a:cubicBezTo>
                  <a:cubicBezTo>
                    <a:pt x="1733" y="733"/>
                    <a:pt x="1597" y="678"/>
                    <a:pt x="1502" y="586"/>
                  </a:cubicBezTo>
                </a:path>
              </a:pathLst>
            </a:custGeom>
            <a:noFill/>
            <a:ln w="1700">
              <a:solidFill>
                <a:schemeClr val="dk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65" name="CustomShape 40"/>
            <p:cNvSpPr/>
            <p:nvPr/>
          </p:nvSpPr>
          <p:spPr>
            <a:xfrm flipH="1">
              <a:off x="8078040" y="2004840"/>
              <a:ext cx="231120" cy="83520"/>
            </a:xfrm>
            <a:custGeom>
              <a:avLst/>
              <a:gdLst/>
              <a:ahLst/>
              <a:cxnLst/>
              <a:rect l="l" t="t" r="r" b="b"/>
              <a:pathLst>
                <a:path w="3083" h="1118">
                  <a:moveTo>
                    <a:pt x="0" y="1033"/>
                  </a:moveTo>
                  <a:cubicBezTo>
                    <a:pt x="1111" y="1117"/>
                    <a:pt x="2246" y="736"/>
                    <a:pt x="3082" y="1"/>
                  </a:cubicBezTo>
                </a:path>
              </a:pathLst>
            </a:custGeom>
            <a:noFill/>
            <a:ln w="1700">
              <a:solidFill>
                <a:schemeClr val="dk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66" name="CustomShape 41"/>
            <p:cNvSpPr/>
            <p:nvPr/>
          </p:nvSpPr>
          <p:spPr>
            <a:xfrm flipH="1">
              <a:off x="7873560" y="2001240"/>
              <a:ext cx="91080" cy="50760"/>
            </a:xfrm>
            <a:custGeom>
              <a:avLst/>
              <a:gdLst/>
              <a:ahLst/>
              <a:cxnLst/>
              <a:rect l="l" t="t" r="r" b="b"/>
              <a:pathLst>
                <a:path w="1218" h="680">
                  <a:moveTo>
                    <a:pt x="1" y="679"/>
                  </a:moveTo>
                  <a:cubicBezTo>
                    <a:pt x="475" y="629"/>
                    <a:pt x="923" y="377"/>
                    <a:pt x="1218" y="0"/>
                  </a:cubicBezTo>
                </a:path>
              </a:pathLst>
            </a:custGeom>
            <a:noFill/>
            <a:ln w="1700">
              <a:solidFill>
                <a:schemeClr val="dk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67" name="CustomShape 42"/>
            <p:cNvSpPr/>
            <p:nvPr/>
          </p:nvSpPr>
          <p:spPr>
            <a:xfrm flipH="1">
              <a:off x="8593560" y="2887560"/>
              <a:ext cx="247680" cy="180720"/>
            </a:xfrm>
            <a:custGeom>
              <a:avLst/>
              <a:gdLst/>
              <a:ahLst/>
              <a:cxnLst/>
              <a:rect l="l" t="t" r="r" b="b"/>
              <a:pathLst>
                <a:path w="3306" h="2411">
                  <a:moveTo>
                    <a:pt x="3189" y="1"/>
                  </a:moveTo>
                  <a:cubicBezTo>
                    <a:pt x="2720" y="1"/>
                    <a:pt x="943" y="155"/>
                    <a:pt x="1" y="2409"/>
                  </a:cubicBezTo>
                  <a:cubicBezTo>
                    <a:pt x="1" y="2409"/>
                    <a:pt x="25" y="2411"/>
                    <a:pt x="69" y="2411"/>
                  </a:cubicBezTo>
                  <a:cubicBezTo>
                    <a:pt x="448" y="2411"/>
                    <a:pt x="2322" y="2292"/>
                    <a:pt x="3305" y="5"/>
                  </a:cubicBezTo>
                  <a:cubicBezTo>
                    <a:pt x="3305" y="5"/>
                    <a:pt x="3264" y="1"/>
                    <a:pt x="3189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68" name="CustomShape 43"/>
            <p:cNvSpPr/>
            <p:nvPr/>
          </p:nvSpPr>
          <p:spPr>
            <a:xfrm flipH="1">
              <a:off x="8557560" y="2911320"/>
              <a:ext cx="212040" cy="349920"/>
            </a:xfrm>
            <a:custGeom>
              <a:avLst/>
              <a:gdLst/>
              <a:ahLst/>
              <a:cxnLst/>
              <a:rect l="l" t="t" r="r" b="b"/>
              <a:pathLst>
                <a:path w="2831" h="4666">
                  <a:moveTo>
                    <a:pt x="1055" y="0"/>
                  </a:moveTo>
                  <a:cubicBezTo>
                    <a:pt x="325" y="208"/>
                    <a:pt x="1" y="866"/>
                    <a:pt x="2" y="866"/>
                  </a:cubicBezTo>
                  <a:lnTo>
                    <a:pt x="604" y="1521"/>
                  </a:lnTo>
                  <a:cubicBezTo>
                    <a:pt x="459" y="2148"/>
                    <a:pt x="957" y="2670"/>
                    <a:pt x="957" y="2670"/>
                  </a:cubicBezTo>
                  <a:cubicBezTo>
                    <a:pt x="74" y="3112"/>
                    <a:pt x="18" y="3802"/>
                    <a:pt x="176" y="3802"/>
                  </a:cubicBezTo>
                  <a:cubicBezTo>
                    <a:pt x="201" y="3802"/>
                    <a:pt x="231" y="3784"/>
                    <a:pt x="264" y="3746"/>
                  </a:cubicBezTo>
                  <a:cubicBezTo>
                    <a:pt x="509" y="3468"/>
                    <a:pt x="1269" y="2974"/>
                    <a:pt x="1270" y="2974"/>
                  </a:cubicBezTo>
                  <a:lnTo>
                    <a:pt x="1270" y="2974"/>
                  </a:lnTo>
                  <a:cubicBezTo>
                    <a:pt x="714" y="3461"/>
                    <a:pt x="1046" y="4665"/>
                    <a:pt x="1158" y="4665"/>
                  </a:cubicBezTo>
                  <a:cubicBezTo>
                    <a:pt x="1168" y="4665"/>
                    <a:pt x="1176" y="4655"/>
                    <a:pt x="1182" y="4633"/>
                  </a:cubicBezTo>
                  <a:cubicBezTo>
                    <a:pt x="1336" y="4031"/>
                    <a:pt x="1661" y="3091"/>
                    <a:pt x="1661" y="3091"/>
                  </a:cubicBezTo>
                  <a:lnTo>
                    <a:pt x="1661" y="3091"/>
                  </a:lnTo>
                  <a:cubicBezTo>
                    <a:pt x="1453" y="3966"/>
                    <a:pt x="1992" y="4507"/>
                    <a:pt x="2142" y="4507"/>
                  </a:cubicBezTo>
                  <a:cubicBezTo>
                    <a:pt x="2174" y="4507"/>
                    <a:pt x="2188" y="4483"/>
                    <a:pt x="2174" y="4433"/>
                  </a:cubicBezTo>
                  <a:cubicBezTo>
                    <a:pt x="2064" y="4038"/>
                    <a:pt x="2202" y="2938"/>
                    <a:pt x="2202" y="2938"/>
                  </a:cubicBezTo>
                  <a:cubicBezTo>
                    <a:pt x="2277" y="3381"/>
                    <a:pt x="2622" y="3699"/>
                    <a:pt x="2757" y="3699"/>
                  </a:cubicBezTo>
                  <a:cubicBezTo>
                    <a:pt x="2810" y="3699"/>
                    <a:pt x="2831" y="3648"/>
                    <a:pt x="2788" y="3536"/>
                  </a:cubicBezTo>
                  <a:cubicBezTo>
                    <a:pt x="2220" y="2056"/>
                    <a:pt x="2470" y="1434"/>
                    <a:pt x="2098" y="1093"/>
                  </a:cubicBezTo>
                  <a:cubicBezTo>
                    <a:pt x="1726" y="752"/>
                    <a:pt x="1055" y="0"/>
                    <a:pt x="1055" y="0"/>
                  </a:cubicBezTo>
                  <a:close/>
                </a:path>
              </a:pathLst>
            </a:custGeom>
            <a:solidFill>
              <a:srgbClr val="FF978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69" name="CustomShape 44"/>
            <p:cNvSpPr/>
            <p:nvPr/>
          </p:nvSpPr>
          <p:spPr>
            <a:xfrm flipH="1">
              <a:off x="8392320" y="1597680"/>
              <a:ext cx="847080" cy="1470240"/>
            </a:xfrm>
            <a:custGeom>
              <a:avLst/>
              <a:gdLst/>
              <a:ahLst/>
              <a:cxnLst/>
              <a:rect l="l" t="t" r="r" b="b"/>
              <a:pathLst>
                <a:path w="11293" h="19595">
                  <a:moveTo>
                    <a:pt x="8976" y="0"/>
                  </a:moveTo>
                  <a:cubicBezTo>
                    <a:pt x="8976" y="0"/>
                    <a:pt x="7398" y="287"/>
                    <a:pt x="6513" y="1132"/>
                  </a:cubicBezTo>
                  <a:cubicBezTo>
                    <a:pt x="5629" y="1977"/>
                    <a:pt x="3499" y="7478"/>
                    <a:pt x="2458" y="8636"/>
                  </a:cubicBezTo>
                  <a:cubicBezTo>
                    <a:pt x="1416" y="9792"/>
                    <a:pt x="0" y="11518"/>
                    <a:pt x="612" y="12260"/>
                  </a:cubicBezTo>
                  <a:cubicBezTo>
                    <a:pt x="2308" y="14318"/>
                    <a:pt x="1935" y="15891"/>
                    <a:pt x="2683" y="16284"/>
                  </a:cubicBezTo>
                  <a:cubicBezTo>
                    <a:pt x="2753" y="16320"/>
                    <a:pt x="2815" y="16333"/>
                    <a:pt x="2873" y="16333"/>
                  </a:cubicBezTo>
                  <a:cubicBezTo>
                    <a:pt x="3012" y="16333"/>
                    <a:pt x="3127" y="16260"/>
                    <a:pt x="3263" y="16260"/>
                  </a:cubicBezTo>
                  <a:cubicBezTo>
                    <a:pt x="3336" y="16260"/>
                    <a:pt x="3416" y="16281"/>
                    <a:pt x="3509" y="16348"/>
                  </a:cubicBezTo>
                  <a:cubicBezTo>
                    <a:pt x="3844" y="16586"/>
                    <a:pt x="3439" y="16926"/>
                    <a:pt x="3613" y="17249"/>
                  </a:cubicBezTo>
                  <a:cubicBezTo>
                    <a:pt x="3785" y="17574"/>
                    <a:pt x="4891" y="19112"/>
                    <a:pt x="5315" y="19594"/>
                  </a:cubicBezTo>
                  <a:cubicBezTo>
                    <a:pt x="5315" y="19594"/>
                    <a:pt x="6803" y="17357"/>
                    <a:pt x="8619" y="17188"/>
                  </a:cubicBezTo>
                  <a:lnTo>
                    <a:pt x="7289" y="15771"/>
                  </a:lnTo>
                  <a:cubicBezTo>
                    <a:pt x="7289" y="15771"/>
                    <a:pt x="7195" y="15587"/>
                    <a:pt x="7289" y="15267"/>
                  </a:cubicBezTo>
                  <a:cubicBezTo>
                    <a:pt x="7402" y="14879"/>
                    <a:pt x="7074" y="14853"/>
                    <a:pt x="6982" y="14853"/>
                  </a:cubicBezTo>
                  <a:cubicBezTo>
                    <a:pt x="6967" y="14853"/>
                    <a:pt x="6959" y="14853"/>
                    <a:pt x="6959" y="14853"/>
                  </a:cubicBezTo>
                  <a:cubicBezTo>
                    <a:pt x="6959" y="14853"/>
                    <a:pt x="6822" y="13881"/>
                    <a:pt x="6729" y="13472"/>
                  </a:cubicBezTo>
                  <a:cubicBezTo>
                    <a:pt x="6637" y="13061"/>
                    <a:pt x="5607" y="13036"/>
                    <a:pt x="5292" y="11942"/>
                  </a:cubicBezTo>
                  <a:cubicBezTo>
                    <a:pt x="5292" y="11942"/>
                    <a:pt x="6722" y="9810"/>
                    <a:pt x="9590" y="5914"/>
                  </a:cubicBezTo>
                  <a:cubicBezTo>
                    <a:pt x="11292" y="3600"/>
                    <a:pt x="10262" y="1120"/>
                    <a:pt x="8976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70" name="CustomShape 45"/>
            <p:cNvSpPr/>
            <p:nvPr/>
          </p:nvSpPr>
          <p:spPr>
            <a:xfrm flipH="1">
              <a:off x="8843400" y="2382840"/>
              <a:ext cx="87120" cy="110880"/>
            </a:xfrm>
            <a:custGeom>
              <a:avLst/>
              <a:gdLst/>
              <a:ahLst/>
              <a:cxnLst/>
              <a:rect l="l" t="t" r="r" b="b"/>
              <a:pathLst>
                <a:path w="1166" h="1480">
                  <a:moveTo>
                    <a:pt x="1165" y="1480"/>
                  </a:moveTo>
                  <a:cubicBezTo>
                    <a:pt x="798" y="1087"/>
                    <a:pt x="851" y="467"/>
                    <a:pt x="438" y="119"/>
                  </a:cubicBezTo>
                  <a:cubicBezTo>
                    <a:pt x="350" y="48"/>
                    <a:pt x="208" y="0"/>
                    <a:pt x="134" y="86"/>
                  </a:cubicBezTo>
                  <a:cubicBezTo>
                    <a:pt x="110" y="116"/>
                    <a:pt x="98" y="153"/>
                    <a:pt x="88" y="190"/>
                  </a:cubicBezTo>
                  <a:cubicBezTo>
                    <a:pt x="34" y="389"/>
                    <a:pt x="0" y="645"/>
                    <a:pt x="171" y="761"/>
                  </a:cubicBezTo>
                  <a:cubicBezTo>
                    <a:pt x="350" y="808"/>
                    <a:pt x="269" y="423"/>
                    <a:pt x="295" y="378"/>
                  </a:cubicBezTo>
                </a:path>
              </a:pathLst>
            </a:custGeom>
            <a:noFill/>
            <a:ln w="1700">
              <a:solidFill>
                <a:schemeClr val="dk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71" name="CustomShape 46"/>
            <p:cNvSpPr/>
            <p:nvPr/>
          </p:nvSpPr>
          <p:spPr>
            <a:xfrm flipH="1">
              <a:off x="8667000" y="2809080"/>
              <a:ext cx="246240" cy="164520"/>
            </a:xfrm>
            <a:custGeom>
              <a:avLst/>
              <a:gdLst/>
              <a:ahLst/>
              <a:cxnLst/>
              <a:rect l="l" t="t" r="r" b="b"/>
              <a:pathLst>
                <a:path w="3286" h="2198">
                  <a:moveTo>
                    <a:pt x="0" y="2197"/>
                  </a:moveTo>
                  <a:cubicBezTo>
                    <a:pt x="0" y="2197"/>
                    <a:pt x="1188" y="92"/>
                    <a:pt x="3285" y="0"/>
                  </a:cubicBezTo>
                </a:path>
              </a:pathLst>
            </a:custGeom>
            <a:noFill/>
            <a:ln w="1700">
              <a:solidFill>
                <a:schemeClr val="lt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72" name="CustomShape 47"/>
            <p:cNvSpPr/>
            <p:nvPr/>
          </p:nvSpPr>
          <p:spPr>
            <a:xfrm flipH="1">
              <a:off x="8798760" y="2927160"/>
              <a:ext cx="80280" cy="87480"/>
            </a:xfrm>
            <a:custGeom>
              <a:avLst/>
              <a:gdLst/>
              <a:ahLst/>
              <a:cxnLst/>
              <a:rect l="l" t="t" r="r" b="b"/>
              <a:pathLst>
                <a:path w="1076" h="1170">
                  <a:moveTo>
                    <a:pt x="1" y="0"/>
                  </a:moveTo>
                  <a:lnTo>
                    <a:pt x="1076" y="1170"/>
                  </a:lnTo>
                </a:path>
              </a:pathLst>
            </a:custGeom>
            <a:noFill/>
            <a:ln w="1700">
              <a:solidFill>
                <a:schemeClr val="lt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73" name="CustomShape 48"/>
            <p:cNvSpPr/>
            <p:nvPr/>
          </p:nvSpPr>
          <p:spPr>
            <a:xfrm flipH="1">
              <a:off x="8740440" y="2868840"/>
              <a:ext cx="78840" cy="88560"/>
            </a:xfrm>
            <a:custGeom>
              <a:avLst/>
              <a:gdLst/>
              <a:ahLst/>
              <a:cxnLst/>
              <a:rect l="l" t="t" r="r" b="b"/>
              <a:pathLst>
                <a:path w="1055" h="1187">
                  <a:moveTo>
                    <a:pt x="1" y="1"/>
                  </a:moveTo>
                  <a:lnTo>
                    <a:pt x="1055" y="1187"/>
                  </a:lnTo>
                </a:path>
              </a:pathLst>
            </a:custGeom>
            <a:noFill/>
            <a:ln w="1700">
              <a:solidFill>
                <a:schemeClr val="lt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74" name="CustomShape 49"/>
            <p:cNvSpPr/>
            <p:nvPr/>
          </p:nvSpPr>
          <p:spPr>
            <a:xfrm flipH="1">
              <a:off x="8679240" y="2825640"/>
              <a:ext cx="64800" cy="89640"/>
            </a:xfrm>
            <a:custGeom>
              <a:avLst/>
              <a:gdLst/>
              <a:ahLst/>
              <a:cxnLst/>
              <a:rect l="l" t="t" r="r" b="b"/>
              <a:pathLst>
                <a:path w="868" h="1197">
                  <a:moveTo>
                    <a:pt x="0" y="1"/>
                  </a:moveTo>
                  <a:lnTo>
                    <a:pt x="868" y="1197"/>
                  </a:lnTo>
                </a:path>
              </a:pathLst>
            </a:custGeom>
            <a:noFill/>
            <a:ln w="1700">
              <a:solidFill>
                <a:schemeClr val="lt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75" name="CustomShape 50"/>
            <p:cNvSpPr/>
            <p:nvPr/>
          </p:nvSpPr>
          <p:spPr>
            <a:xfrm flipH="1">
              <a:off x="8627040" y="2811600"/>
              <a:ext cx="65520" cy="82080"/>
            </a:xfrm>
            <a:custGeom>
              <a:avLst/>
              <a:gdLst/>
              <a:ahLst/>
              <a:cxnLst/>
              <a:rect l="l" t="t" r="r" b="b"/>
              <a:pathLst>
                <a:path w="878" h="1098">
                  <a:moveTo>
                    <a:pt x="0" y="1"/>
                  </a:moveTo>
                  <a:lnTo>
                    <a:pt x="878" y="1098"/>
                  </a:lnTo>
                </a:path>
              </a:pathLst>
            </a:custGeom>
            <a:noFill/>
            <a:ln w="1700">
              <a:solidFill>
                <a:schemeClr val="lt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76" name="CustomShape 51"/>
            <p:cNvSpPr/>
            <p:nvPr/>
          </p:nvSpPr>
          <p:spPr>
            <a:xfrm flipH="1">
              <a:off x="8138880" y="1329480"/>
              <a:ext cx="427680" cy="397080"/>
            </a:xfrm>
            <a:custGeom>
              <a:avLst/>
              <a:gdLst/>
              <a:ahLst/>
              <a:cxnLst/>
              <a:rect l="l" t="t" r="r" b="b"/>
              <a:pathLst>
                <a:path w="5701" h="5295">
                  <a:moveTo>
                    <a:pt x="3352" y="0"/>
                  </a:moveTo>
                  <a:lnTo>
                    <a:pt x="3219" y="2758"/>
                  </a:lnTo>
                  <a:lnTo>
                    <a:pt x="1425" y="3214"/>
                  </a:lnTo>
                  <a:lnTo>
                    <a:pt x="884" y="3352"/>
                  </a:lnTo>
                  <a:lnTo>
                    <a:pt x="0" y="3576"/>
                  </a:lnTo>
                  <a:cubicBezTo>
                    <a:pt x="0" y="3576"/>
                    <a:pt x="229" y="4559"/>
                    <a:pt x="1354" y="5036"/>
                  </a:cubicBezTo>
                  <a:cubicBezTo>
                    <a:pt x="1665" y="5170"/>
                    <a:pt x="2045" y="5264"/>
                    <a:pt x="2506" y="5288"/>
                  </a:cubicBezTo>
                  <a:cubicBezTo>
                    <a:pt x="2583" y="5292"/>
                    <a:pt x="2664" y="5294"/>
                    <a:pt x="2746" y="5294"/>
                  </a:cubicBezTo>
                  <a:cubicBezTo>
                    <a:pt x="3106" y="5294"/>
                    <a:pt x="3511" y="5254"/>
                    <a:pt x="3966" y="5162"/>
                  </a:cubicBezTo>
                  <a:cubicBezTo>
                    <a:pt x="5659" y="4818"/>
                    <a:pt x="5701" y="2686"/>
                    <a:pt x="5701" y="2686"/>
                  </a:cubicBezTo>
                  <a:lnTo>
                    <a:pt x="5348" y="375"/>
                  </a:lnTo>
                  <a:lnTo>
                    <a:pt x="3352" y="0"/>
                  </a:lnTo>
                  <a:close/>
                </a:path>
              </a:pathLst>
            </a:custGeom>
            <a:solidFill>
              <a:srgbClr val="FF978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77" name="CustomShape 52"/>
            <p:cNvSpPr/>
            <p:nvPr/>
          </p:nvSpPr>
          <p:spPr>
            <a:xfrm flipH="1">
              <a:off x="8144640" y="1357560"/>
              <a:ext cx="135720" cy="131760"/>
            </a:xfrm>
            <a:custGeom>
              <a:avLst/>
              <a:gdLst/>
              <a:ahLst/>
              <a:cxnLst/>
              <a:rect l="l" t="t" r="r" b="b"/>
              <a:pathLst>
                <a:path w="1813" h="1762">
                  <a:moveTo>
                    <a:pt x="1546" y="1"/>
                  </a:moveTo>
                  <a:lnTo>
                    <a:pt x="1" y="82"/>
                  </a:lnTo>
                  <a:cubicBezTo>
                    <a:pt x="1" y="82"/>
                    <a:pt x="117" y="1762"/>
                    <a:pt x="1531" y="1762"/>
                  </a:cubicBezTo>
                  <a:cubicBezTo>
                    <a:pt x="1620" y="1762"/>
                    <a:pt x="1714" y="1755"/>
                    <a:pt x="1813" y="1741"/>
                  </a:cubicBezTo>
                  <a:lnTo>
                    <a:pt x="1546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78" name="CustomShape 53"/>
            <p:cNvSpPr/>
            <p:nvPr/>
          </p:nvSpPr>
          <p:spPr>
            <a:xfrm flipH="1">
              <a:off x="8377920" y="1570680"/>
              <a:ext cx="121320" cy="155520"/>
            </a:xfrm>
            <a:custGeom>
              <a:avLst/>
              <a:gdLst/>
              <a:ahLst/>
              <a:cxnLst/>
              <a:rect l="l" t="t" r="r" b="b"/>
              <a:pathLst>
                <a:path w="1621" h="2075">
                  <a:moveTo>
                    <a:pt x="542" y="0"/>
                  </a:moveTo>
                  <a:lnTo>
                    <a:pt x="0" y="138"/>
                  </a:lnTo>
                  <a:lnTo>
                    <a:pt x="469" y="1822"/>
                  </a:lnTo>
                  <a:cubicBezTo>
                    <a:pt x="780" y="1956"/>
                    <a:pt x="1160" y="2050"/>
                    <a:pt x="1621" y="2074"/>
                  </a:cubicBezTo>
                  <a:cubicBezTo>
                    <a:pt x="1401" y="1827"/>
                    <a:pt x="931" y="1200"/>
                    <a:pt x="542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79" name="CustomShape 54"/>
            <p:cNvSpPr/>
            <p:nvPr/>
          </p:nvSpPr>
          <p:spPr>
            <a:xfrm flipH="1">
              <a:off x="8073000" y="1108800"/>
              <a:ext cx="267120" cy="336600"/>
            </a:xfrm>
            <a:custGeom>
              <a:avLst/>
              <a:gdLst/>
              <a:ahLst/>
              <a:cxnLst/>
              <a:rect l="l" t="t" r="r" b="b"/>
              <a:pathLst>
                <a:path w="3565" h="4489">
                  <a:moveTo>
                    <a:pt x="1841" y="1"/>
                  </a:moveTo>
                  <a:cubicBezTo>
                    <a:pt x="1342" y="1"/>
                    <a:pt x="867" y="190"/>
                    <a:pt x="679" y="434"/>
                  </a:cubicBezTo>
                  <a:cubicBezTo>
                    <a:pt x="97" y="1189"/>
                    <a:pt x="0" y="2473"/>
                    <a:pt x="387" y="3327"/>
                  </a:cubicBezTo>
                  <a:cubicBezTo>
                    <a:pt x="685" y="3982"/>
                    <a:pt x="1477" y="4488"/>
                    <a:pt x="2222" y="4488"/>
                  </a:cubicBezTo>
                  <a:cubicBezTo>
                    <a:pt x="2452" y="4488"/>
                    <a:pt x="2677" y="4440"/>
                    <a:pt x="2882" y="4333"/>
                  </a:cubicBezTo>
                  <a:cubicBezTo>
                    <a:pt x="3410" y="4059"/>
                    <a:pt x="3564" y="3561"/>
                    <a:pt x="3536" y="2849"/>
                  </a:cubicBezTo>
                  <a:cubicBezTo>
                    <a:pt x="3531" y="2676"/>
                    <a:pt x="3512" y="2493"/>
                    <a:pt x="3488" y="2296"/>
                  </a:cubicBezTo>
                  <a:cubicBezTo>
                    <a:pt x="3448" y="1969"/>
                    <a:pt x="3388" y="1608"/>
                    <a:pt x="3315" y="1214"/>
                  </a:cubicBezTo>
                  <a:cubicBezTo>
                    <a:pt x="3153" y="311"/>
                    <a:pt x="2478" y="1"/>
                    <a:pt x="1841" y="1"/>
                  </a:cubicBezTo>
                  <a:close/>
                </a:path>
              </a:pathLst>
            </a:custGeom>
            <a:solidFill>
              <a:srgbClr val="FF978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80" name="CustomShape 55"/>
            <p:cNvSpPr/>
            <p:nvPr/>
          </p:nvSpPr>
          <p:spPr>
            <a:xfrm flipH="1">
              <a:off x="8121240" y="1074960"/>
              <a:ext cx="240120" cy="213480"/>
            </a:xfrm>
            <a:custGeom>
              <a:avLst/>
              <a:gdLst/>
              <a:ahLst/>
              <a:cxnLst/>
              <a:rect l="l" t="t" r="r" b="b"/>
              <a:pathLst>
                <a:path w="3206" h="2848">
                  <a:moveTo>
                    <a:pt x="2044" y="1"/>
                  </a:moveTo>
                  <a:cubicBezTo>
                    <a:pt x="1874" y="1"/>
                    <a:pt x="1714" y="20"/>
                    <a:pt x="1590" y="52"/>
                  </a:cubicBezTo>
                  <a:cubicBezTo>
                    <a:pt x="1047" y="190"/>
                    <a:pt x="588" y="590"/>
                    <a:pt x="328" y="1086"/>
                  </a:cubicBezTo>
                  <a:cubicBezTo>
                    <a:pt x="69" y="1586"/>
                    <a:pt x="1" y="2169"/>
                    <a:pt x="85" y="2723"/>
                  </a:cubicBezTo>
                  <a:cubicBezTo>
                    <a:pt x="91" y="2759"/>
                    <a:pt x="99" y="2796"/>
                    <a:pt x="122" y="2819"/>
                  </a:cubicBezTo>
                  <a:cubicBezTo>
                    <a:pt x="145" y="2841"/>
                    <a:pt x="175" y="2847"/>
                    <a:pt x="207" y="2847"/>
                  </a:cubicBezTo>
                  <a:cubicBezTo>
                    <a:pt x="228" y="2847"/>
                    <a:pt x="249" y="2845"/>
                    <a:pt x="269" y="2842"/>
                  </a:cubicBezTo>
                  <a:cubicBezTo>
                    <a:pt x="823" y="2757"/>
                    <a:pt x="1428" y="2642"/>
                    <a:pt x="1783" y="2206"/>
                  </a:cubicBezTo>
                  <a:cubicBezTo>
                    <a:pt x="1918" y="2040"/>
                    <a:pt x="2012" y="1832"/>
                    <a:pt x="2198" y="1727"/>
                  </a:cubicBezTo>
                  <a:cubicBezTo>
                    <a:pt x="2387" y="1619"/>
                    <a:pt x="2632" y="1645"/>
                    <a:pt x="2817" y="1530"/>
                  </a:cubicBezTo>
                  <a:cubicBezTo>
                    <a:pt x="3117" y="1343"/>
                    <a:pt x="3206" y="659"/>
                    <a:pt x="3018" y="366"/>
                  </a:cubicBezTo>
                  <a:cubicBezTo>
                    <a:pt x="2839" y="96"/>
                    <a:pt x="2418" y="1"/>
                    <a:pt x="2044" y="1"/>
                  </a:cubicBezTo>
                  <a:close/>
                </a:path>
              </a:pathLst>
            </a:custGeom>
            <a:solidFill>
              <a:srgbClr val="8A525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81" name="CustomShape 56"/>
            <p:cNvSpPr/>
            <p:nvPr/>
          </p:nvSpPr>
          <p:spPr>
            <a:xfrm flipH="1">
              <a:off x="8208000" y="1301760"/>
              <a:ext cx="60120" cy="41400"/>
            </a:xfrm>
            <a:custGeom>
              <a:avLst/>
              <a:gdLst/>
              <a:ahLst/>
              <a:cxnLst/>
              <a:rect l="l" t="t" r="r" b="b"/>
              <a:pathLst>
                <a:path w="807" h="557">
                  <a:moveTo>
                    <a:pt x="404" y="0"/>
                  </a:moveTo>
                  <a:cubicBezTo>
                    <a:pt x="397" y="0"/>
                    <a:pt x="391" y="0"/>
                    <a:pt x="385" y="1"/>
                  </a:cubicBezTo>
                  <a:cubicBezTo>
                    <a:pt x="168" y="8"/>
                    <a:pt x="1" y="140"/>
                    <a:pt x="12" y="291"/>
                  </a:cubicBezTo>
                  <a:cubicBezTo>
                    <a:pt x="22" y="441"/>
                    <a:pt x="196" y="557"/>
                    <a:pt x="404" y="557"/>
                  </a:cubicBezTo>
                  <a:cubicBezTo>
                    <a:pt x="410" y="557"/>
                    <a:pt x="417" y="557"/>
                    <a:pt x="423" y="556"/>
                  </a:cubicBezTo>
                  <a:cubicBezTo>
                    <a:pt x="639" y="549"/>
                    <a:pt x="807" y="420"/>
                    <a:pt x="795" y="266"/>
                  </a:cubicBezTo>
                  <a:cubicBezTo>
                    <a:pt x="785" y="116"/>
                    <a:pt x="612" y="0"/>
                    <a:pt x="404" y="0"/>
                  </a:cubicBezTo>
                  <a:close/>
                </a:path>
              </a:pathLst>
            </a:custGeom>
            <a:solidFill>
              <a:srgbClr val="FF755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82" name="CustomShape 57"/>
            <p:cNvSpPr/>
            <p:nvPr/>
          </p:nvSpPr>
          <p:spPr>
            <a:xfrm flipH="1">
              <a:off x="8074800" y="1281240"/>
              <a:ext cx="29520" cy="41400"/>
            </a:xfrm>
            <a:custGeom>
              <a:avLst/>
              <a:gdLst/>
              <a:ahLst/>
              <a:cxnLst/>
              <a:rect l="l" t="t" r="r" b="b"/>
              <a:pathLst>
                <a:path w="399" h="554">
                  <a:moveTo>
                    <a:pt x="350" y="0"/>
                  </a:moveTo>
                  <a:cubicBezTo>
                    <a:pt x="150" y="18"/>
                    <a:pt x="0" y="146"/>
                    <a:pt x="9" y="289"/>
                  </a:cubicBezTo>
                  <a:cubicBezTo>
                    <a:pt x="18" y="438"/>
                    <a:pt x="191" y="553"/>
                    <a:pt x="399" y="553"/>
                  </a:cubicBezTo>
                  <a:cubicBezTo>
                    <a:pt x="391" y="380"/>
                    <a:pt x="374" y="197"/>
                    <a:pt x="350" y="0"/>
                  </a:cubicBezTo>
                  <a:close/>
                </a:path>
              </a:pathLst>
            </a:custGeom>
            <a:solidFill>
              <a:srgbClr val="FF755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83" name="CustomShape 58"/>
            <p:cNvSpPr/>
            <p:nvPr/>
          </p:nvSpPr>
          <p:spPr>
            <a:xfrm flipH="1">
              <a:off x="8197200" y="1254960"/>
              <a:ext cx="16200" cy="20160"/>
            </a:xfrm>
            <a:custGeom>
              <a:avLst/>
              <a:gdLst/>
              <a:ahLst/>
              <a:cxnLst/>
              <a:rect l="l" t="t" r="r" b="b"/>
              <a:pathLst>
                <a:path w="223" h="274">
                  <a:moveTo>
                    <a:pt x="104" y="1"/>
                  </a:moveTo>
                  <a:cubicBezTo>
                    <a:pt x="100" y="1"/>
                    <a:pt x="97" y="1"/>
                    <a:pt x="94" y="1"/>
                  </a:cubicBezTo>
                  <a:cubicBezTo>
                    <a:pt x="39" y="9"/>
                    <a:pt x="0" y="76"/>
                    <a:pt x="9" y="150"/>
                  </a:cubicBezTo>
                  <a:cubicBezTo>
                    <a:pt x="18" y="219"/>
                    <a:pt x="65" y="273"/>
                    <a:pt x="118" y="273"/>
                  </a:cubicBezTo>
                  <a:cubicBezTo>
                    <a:pt x="121" y="273"/>
                    <a:pt x="125" y="273"/>
                    <a:pt x="128" y="273"/>
                  </a:cubicBezTo>
                  <a:cubicBezTo>
                    <a:pt x="183" y="265"/>
                    <a:pt x="223" y="199"/>
                    <a:pt x="212" y="124"/>
                  </a:cubicBezTo>
                  <a:cubicBezTo>
                    <a:pt x="204" y="55"/>
                    <a:pt x="156" y="1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84" name="CustomShape 59"/>
            <p:cNvSpPr/>
            <p:nvPr/>
          </p:nvSpPr>
          <p:spPr>
            <a:xfrm flipH="1">
              <a:off x="8108280" y="1247760"/>
              <a:ext cx="16560" cy="20160"/>
            </a:xfrm>
            <a:custGeom>
              <a:avLst/>
              <a:gdLst/>
              <a:ahLst/>
              <a:cxnLst/>
              <a:rect l="l" t="t" r="r" b="b"/>
              <a:pathLst>
                <a:path w="224" h="274">
                  <a:moveTo>
                    <a:pt x="104" y="1"/>
                  </a:moveTo>
                  <a:cubicBezTo>
                    <a:pt x="101" y="1"/>
                    <a:pt x="98" y="1"/>
                    <a:pt x="94" y="2"/>
                  </a:cubicBezTo>
                  <a:cubicBezTo>
                    <a:pt x="39" y="8"/>
                    <a:pt x="1" y="74"/>
                    <a:pt x="10" y="150"/>
                  </a:cubicBezTo>
                  <a:cubicBezTo>
                    <a:pt x="18" y="220"/>
                    <a:pt x="67" y="273"/>
                    <a:pt x="120" y="273"/>
                  </a:cubicBezTo>
                  <a:cubicBezTo>
                    <a:pt x="123" y="273"/>
                    <a:pt x="125" y="273"/>
                    <a:pt x="128" y="273"/>
                  </a:cubicBezTo>
                  <a:cubicBezTo>
                    <a:pt x="183" y="265"/>
                    <a:pt x="223" y="199"/>
                    <a:pt x="213" y="125"/>
                  </a:cubicBezTo>
                  <a:cubicBezTo>
                    <a:pt x="204" y="55"/>
                    <a:pt x="157" y="1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85" name="CustomShape 60"/>
            <p:cNvSpPr/>
            <p:nvPr/>
          </p:nvSpPr>
          <p:spPr>
            <a:xfrm flipH="1">
              <a:off x="8200080" y="1218240"/>
              <a:ext cx="31680" cy="35280"/>
            </a:xfrm>
            <a:custGeom>
              <a:avLst/>
              <a:gdLst/>
              <a:ahLst/>
              <a:cxnLst/>
              <a:rect l="l" t="t" r="r" b="b"/>
              <a:pathLst>
                <a:path w="428" h="474">
                  <a:moveTo>
                    <a:pt x="427" y="300"/>
                  </a:moveTo>
                  <a:cubicBezTo>
                    <a:pt x="153" y="0"/>
                    <a:pt x="0" y="473"/>
                    <a:pt x="54" y="365"/>
                  </a:cubicBezTo>
                </a:path>
              </a:pathLst>
            </a:custGeom>
            <a:noFill/>
            <a:ln w="2550" cap="rnd">
              <a:solidFill>
                <a:schemeClr val="dk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86" name="CustomShape 61"/>
            <p:cNvSpPr/>
            <p:nvPr/>
          </p:nvSpPr>
          <p:spPr>
            <a:xfrm flipH="1">
              <a:off x="8108640" y="1203840"/>
              <a:ext cx="32040" cy="35280"/>
            </a:xfrm>
            <a:custGeom>
              <a:avLst/>
              <a:gdLst/>
              <a:ahLst/>
              <a:cxnLst/>
              <a:rect l="l" t="t" r="r" b="b"/>
              <a:pathLst>
                <a:path w="430" h="474">
                  <a:moveTo>
                    <a:pt x="429" y="300"/>
                  </a:moveTo>
                  <a:cubicBezTo>
                    <a:pt x="155" y="1"/>
                    <a:pt x="1" y="473"/>
                    <a:pt x="54" y="365"/>
                  </a:cubicBezTo>
                </a:path>
              </a:pathLst>
            </a:custGeom>
            <a:noFill/>
            <a:ln w="2550" cap="rnd">
              <a:solidFill>
                <a:schemeClr val="dk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87" name="CustomShape 62"/>
            <p:cNvSpPr/>
            <p:nvPr/>
          </p:nvSpPr>
          <p:spPr>
            <a:xfrm flipH="1">
              <a:off x="8269920" y="1262520"/>
              <a:ext cx="129960" cy="99000"/>
            </a:xfrm>
            <a:custGeom>
              <a:avLst/>
              <a:gdLst/>
              <a:ahLst/>
              <a:cxnLst/>
              <a:rect l="l" t="t" r="r" b="b"/>
              <a:pathLst>
                <a:path w="1736" h="1322">
                  <a:moveTo>
                    <a:pt x="406" y="1"/>
                  </a:moveTo>
                  <a:cubicBezTo>
                    <a:pt x="162" y="1"/>
                    <a:pt x="1" y="136"/>
                    <a:pt x="17" y="523"/>
                  </a:cubicBezTo>
                  <a:cubicBezTo>
                    <a:pt x="37" y="1022"/>
                    <a:pt x="423" y="1322"/>
                    <a:pt x="823" y="1322"/>
                  </a:cubicBezTo>
                  <a:cubicBezTo>
                    <a:pt x="966" y="1322"/>
                    <a:pt x="1111" y="1283"/>
                    <a:pt x="1242" y="1202"/>
                  </a:cubicBezTo>
                  <a:cubicBezTo>
                    <a:pt x="1735" y="890"/>
                    <a:pt x="1462" y="360"/>
                    <a:pt x="1059" y="182"/>
                  </a:cubicBezTo>
                  <a:cubicBezTo>
                    <a:pt x="821" y="77"/>
                    <a:pt x="590" y="1"/>
                    <a:pt x="406" y="1"/>
                  </a:cubicBezTo>
                  <a:close/>
                </a:path>
              </a:pathLst>
            </a:custGeom>
            <a:solidFill>
              <a:srgbClr val="FF978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88" name="CustomShape 63"/>
            <p:cNvSpPr/>
            <p:nvPr/>
          </p:nvSpPr>
          <p:spPr>
            <a:xfrm flipH="1">
              <a:off x="8327880" y="1287000"/>
              <a:ext cx="43920" cy="46440"/>
            </a:xfrm>
            <a:custGeom>
              <a:avLst/>
              <a:gdLst/>
              <a:ahLst/>
              <a:cxnLst/>
              <a:rect l="l" t="t" r="r" b="b"/>
              <a:pathLst>
                <a:path w="591" h="625">
                  <a:moveTo>
                    <a:pt x="0" y="43"/>
                  </a:moveTo>
                  <a:cubicBezTo>
                    <a:pt x="0" y="43"/>
                    <a:pt x="590" y="0"/>
                    <a:pt x="509" y="624"/>
                  </a:cubicBezTo>
                </a:path>
              </a:pathLst>
            </a:custGeom>
            <a:noFill/>
            <a:ln w="1700" cap="rnd">
              <a:solidFill>
                <a:schemeClr val="dk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89" name="CustomShape 64"/>
            <p:cNvSpPr/>
            <p:nvPr/>
          </p:nvSpPr>
          <p:spPr>
            <a:xfrm flipH="1">
              <a:off x="8337960" y="1307160"/>
              <a:ext cx="17280" cy="10800"/>
            </a:xfrm>
            <a:custGeom>
              <a:avLst/>
              <a:gdLst/>
              <a:ahLst/>
              <a:cxnLst/>
              <a:rect l="l" t="t" r="r" b="b"/>
              <a:pathLst>
                <a:path w="235" h="151">
                  <a:moveTo>
                    <a:pt x="234" y="1"/>
                  </a:moveTo>
                  <a:lnTo>
                    <a:pt x="0" y="150"/>
                  </a:lnTo>
                </a:path>
              </a:pathLst>
            </a:custGeom>
            <a:noFill/>
            <a:ln w="1700" cap="rnd">
              <a:solidFill>
                <a:schemeClr val="dk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90" name="CustomShape 65"/>
            <p:cNvSpPr/>
            <p:nvPr/>
          </p:nvSpPr>
          <p:spPr>
            <a:xfrm flipH="1">
              <a:off x="8130960" y="1260720"/>
              <a:ext cx="27000" cy="56160"/>
            </a:xfrm>
            <a:custGeom>
              <a:avLst/>
              <a:gdLst/>
              <a:ahLst/>
              <a:cxnLst/>
              <a:rect l="l" t="t" r="r" b="b"/>
              <a:pathLst>
                <a:path w="364" h="754">
                  <a:moveTo>
                    <a:pt x="94" y="754"/>
                  </a:moveTo>
                  <a:cubicBezTo>
                    <a:pt x="165" y="752"/>
                    <a:pt x="347" y="675"/>
                    <a:pt x="356" y="536"/>
                  </a:cubicBezTo>
                  <a:cubicBezTo>
                    <a:pt x="363" y="404"/>
                    <a:pt x="134" y="543"/>
                    <a:pt x="67" y="352"/>
                  </a:cubicBezTo>
                  <a:lnTo>
                    <a:pt x="0" y="1"/>
                  </a:lnTo>
                </a:path>
              </a:pathLst>
            </a:custGeom>
            <a:noFill/>
            <a:ln w="1700" cap="rnd">
              <a:solidFill>
                <a:schemeClr val="dk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91" name="CustomShape 66"/>
            <p:cNvSpPr/>
            <p:nvPr/>
          </p:nvSpPr>
          <p:spPr>
            <a:xfrm flipH="1">
              <a:off x="8123040" y="1349640"/>
              <a:ext cx="79920" cy="41040"/>
            </a:xfrm>
            <a:custGeom>
              <a:avLst/>
              <a:gdLst/>
              <a:ahLst/>
              <a:cxnLst/>
              <a:rect l="l" t="t" r="r" b="b"/>
              <a:pathLst>
                <a:path w="1069" h="551">
                  <a:moveTo>
                    <a:pt x="1069" y="1"/>
                  </a:moveTo>
                  <a:cubicBezTo>
                    <a:pt x="770" y="56"/>
                    <a:pt x="530" y="72"/>
                    <a:pt x="353" y="72"/>
                  </a:cubicBezTo>
                  <a:cubicBezTo>
                    <a:pt x="122" y="72"/>
                    <a:pt x="0" y="45"/>
                    <a:pt x="0" y="45"/>
                  </a:cubicBezTo>
                  <a:lnTo>
                    <a:pt x="0" y="45"/>
                  </a:lnTo>
                  <a:cubicBezTo>
                    <a:pt x="0" y="45"/>
                    <a:pt x="22" y="524"/>
                    <a:pt x="455" y="549"/>
                  </a:cubicBezTo>
                  <a:cubicBezTo>
                    <a:pt x="469" y="550"/>
                    <a:pt x="483" y="550"/>
                    <a:pt x="496" y="550"/>
                  </a:cubicBezTo>
                  <a:cubicBezTo>
                    <a:pt x="972" y="550"/>
                    <a:pt x="1069" y="1"/>
                    <a:pt x="1069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692" name="CustomShape 67"/>
          <p:cNvSpPr/>
          <p:nvPr/>
        </p:nvSpPr>
        <p:spPr>
          <a:xfrm>
            <a:off x="8502480" y="284760"/>
            <a:ext cx="257400" cy="252360"/>
          </a:xfrm>
          <a:custGeom>
            <a:avLst/>
            <a:gdLst/>
            <a:ahLst/>
            <a:cxnLst/>
            <a:rect l="l" t="t" r="r" b="b"/>
            <a:pathLst>
              <a:path w="12323" h="12067">
                <a:moveTo>
                  <a:pt x="6165" y="705"/>
                </a:moveTo>
                <a:cubicBezTo>
                  <a:pt x="6180" y="705"/>
                  <a:pt x="6194" y="706"/>
                  <a:pt x="6209" y="708"/>
                </a:cubicBezTo>
                <a:cubicBezTo>
                  <a:pt x="6303" y="718"/>
                  <a:pt x="6388" y="763"/>
                  <a:pt x="6453" y="829"/>
                </a:cubicBezTo>
                <a:lnTo>
                  <a:pt x="11384" y="5744"/>
                </a:lnTo>
                <a:lnTo>
                  <a:pt x="11387" y="5746"/>
                </a:lnTo>
                <a:cubicBezTo>
                  <a:pt x="11543" y="5902"/>
                  <a:pt x="11543" y="6158"/>
                  <a:pt x="11387" y="6315"/>
                </a:cubicBezTo>
                <a:cubicBezTo>
                  <a:pt x="11310" y="6392"/>
                  <a:pt x="11209" y="6434"/>
                  <a:pt x="11101" y="6434"/>
                </a:cubicBezTo>
                <a:lnTo>
                  <a:pt x="10563" y="6434"/>
                </a:lnTo>
                <a:cubicBezTo>
                  <a:pt x="10367" y="6434"/>
                  <a:pt x="10209" y="6592"/>
                  <a:pt x="10209" y="6789"/>
                </a:cubicBezTo>
                <a:lnTo>
                  <a:pt x="10209" y="10762"/>
                </a:lnTo>
                <a:cubicBezTo>
                  <a:pt x="10209" y="11090"/>
                  <a:pt x="9943" y="11357"/>
                  <a:pt x="9614" y="11357"/>
                </a:cubicBezTo>
                <a:lnTo>
                  <a:pt x="8032" y="11357"/>
                </a:lnTo>
                <a:lnTo>
                  <a:pt x="8032" y="8872"/>
                </a:lnTo>
                <a:cubicBezTo>
                  <a:pt x="8032" y="8154"/>
                  <a:pt x="7448" y="7570"/>
                  <a:pt x="6729" y="7570"/>
                </a:cubicBezTo>
                <a:lnTo>
                  <a:pt x="5596" y="7570"/>
                </a:lnTo>
                <a:cubicBezTo>
                  <a:pt x="4876" y="7570"/>
                  <a:pt x="4293" y="8154"/>
                  <a:pt x="4293" y="8872"/>
                </a:cubicBezTo>
                <a:lnTo>
                  <a:pt x="4293" y="11357"/>
                </a:lnTo>
                <a:lnTo>
                  <a:pt x="2710" y="11357"/>
                </a:lnTo>
                <a:cubicBezTo>
                  <a:pt x="2382" y="11357"/>
                  <a:pt x="2117" y="11090"/>
                  <a:pt x="2117" y="10762"/>
                </a:cubicBezTo>
                <a:lnTo>
                  <a:pt x="2117" y="6789"/>
                </a:lnTo>
                <a:cubicBezTo>
                  <a:pt x="2117" y="6592"/>
                  <a:pt x="1959" y="6434"/>
                  <a:pt x="1762" y="6434"/>
                </a:cubicBezTo>
                <a:lnTo>
                  <a:pt x="1234" y="6434"/>
                </a:lnTo>
                <a:cubicBezTo>
                  <a:pt x="1228" y="6434"/>
                  <a:pt x="1223" y="6434"/>
                  <a:pt x="1217" y="6432"/>
                </a:cubicBezTo>
                <a:cubicBezTo>
                  <a:pt x="1111" y="6431"/>
                  <a:pt x="1012" y="6389"/>
                  <a:pt x="937" y="6315"/>
                </a:cubicBezTo>
                <a:cubicBezTo>
                  <a:pt x="779" y="6157"/>
                  <a:pt x="779" y="5902"/>
                  <a:pt x="937" y="5745"/>
                </a:cubicBezTo>
                <a:lnTo>
                  <a:pt x="5876" y="824"/>
                </a:lnTo>
                <a:cubicBezTo>
                  <a:pt x="5952" y="747"/>
                  <a:pt x="6055" y="705"/>
                  <a:pt x="6165" y="705"/>
                </a:cubicBezTo>
                <a:close/>
                <a:moveTo>
                  <a:pt x="6161" y="0"/>
                </a:moveTo>
                <a:cubicBezTo>
                  <a:pt x="5864" y="0"/>
                  <a:pt x="5585" y="116"/>
                  <a:pt x="5374" y="326"/>
                </a:cubicBezTo>
                <a:lnTo>
                  <a:pt x="438" y="5245"/>
                </a:lnTo>
                <a:lnTo>
                  <a:pt x="432" y="5251"/>
                </a:lnTo>
                <a:cubicBezTo>
                  <a:pt x="0" y="5684"/>
                  <a:pt x="0" y="6386"/>
                  <a:pt x="436" y="6820"/>
                </a:cubicBezTo>
                <a:cubicBezTo>
                  <a:pt x="633" y="7017"/>
                  <a:pt x="895" y="7132"/>
                  <a:pt x="1174" y="7144"/>
                </a:cubicBezTo>
                <a:cubicBezTo>
                  <a:pt x="1186" y="7146"/>
                  <a:pt x="1197" y="7146"/>
                  <a:pt x="1208" y="7146"/>
                </a:cubicBezTo>
                <a:lnTo>
                  <a:pt x="1405" y="7146"/>
                </a:lnTo>
                <a:lnTo>
                  <a:pt x="1405" y="11870"/>
                </a:lnTo>
                <a:cubicBezTo>
                  <a:pt x="1405" y="11979"/>
                  <a:pt x="1493" y="12066"/>
                  <a:pt x="1601" y="12066"/>
                </a:cubicBezTo>
                <a:lnTo>
                  <a:pt x="4648" y="12066"/>
                </a:lnTo>
                <a:cubicBezTo>
                  <a:pt x="4843" y="12066"/>
                  <a:pt x="5002" y="11908"/>
                  <a:pt x="5002" y="11712"/>
                </a:cubicBezTo>
                <a:lnTo>
                  <a:pt x="5002" y="8875"/>
                </a:lnTo>
                <a:cubicBezTo>
                  <a:pt x="5002" y="8546"/>
                  <a:pt x="5268" y="8280"/>
                  <a:pt x="5596" y="8280"/>
                </a:cubicBezTo>
                <a:lnTo>
                  <a:pt x="6726" y="8280"/>
                </a:lnTo>
                <a:cubicBezTo>
                  <a:pt x="7055" y="8280"/>
                  <a:pt x="7321" y="8546"/>
                  <a:pt x="7321" y="8875"/>
                </a:cubicBezTo>
                <a:lnTo>
                  <a:pt x="7321" y="11712"/>
                </a:lnTo>
                <a:cubicBezTo>
                  <a:pt x="7321" y="11908"/>
                  <a:pt x="7479" y="12066"/>
                  <a:pt x="7675" y="12066"/>
                </a:cubicBezTo>
                <a:lnTo>
                  <a:pt x="10721" y="12066"/>
                </a:lnTo>
                <a:cubicBezTo>
                  <a:pt x="10830" y="12066"/>
                  <a:pt x="10918" y="11978"/>
                  <a:pt x="10918" y="11870"/>
                </a:cubicBezTo>
                <a:lnTo>
                  <a:pt x="10918" y="7146"/>
                </a:lnTo>
                <a:lnTo>
                  <a:pt x="11101" y="7146"/>
                </a:lnTo>
                <a:cubicBezTo>
                  <a:pt x="11399" y="7146"/>
                  <a:pt x="11678" y="7030"/>
                  <a:pt x="11889" y="6820"/>
                </a:cubicBezTo>
                <a:cubicBezTo>
                  <a:pt x="12322" y="6385"/>
                  <a:pt x="12322" y="5681"/>
                  <a:pt x="11889" y="5249"/>
                </a:cubicBezTo>
                <a:lnTo>
                  <a:pt x="6950" y="326"/>
                </a:lnTo>
                <a:cubicBezTo>
                  <a:pt x="6739" y="116"/>
                  <a:pt x="6459" y="0"/>
                  <a:pt x="6161" y="0"/>
                </a:cubicBez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3" name="CustomShape 68"/>
          <p:cNvSpPr/>
          <p:nvPr/>
        </p:nvSpPr>
        <p:spPr>
          <a:xfrm>
            <a:off x="8429040" y="268560"/>
            <a:ext cx="284040" cy="284040"/>
          </a:xfrm>
          <a:prstGeom prst="ellipse">
            <a:avLst/>
          </a:prstGeom>
          <a:solidFill>
            <a:schemeClr val="lt2"/>
          </a:solidFill>
          <a:ln w="0">
            <a:noFill/>
          </a:ln>
          <a:effectLst>
            <a:outerShdw dist="66346" dir="1668987" algn="bl" rotWithShape="0">
              <a:schemeClr val="dk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4" name="CustomShape 69"/>
          <p:cNvSpPr/>
          <p:nvPr/>
        </p:nvSpPr>
        <p:spPr>
          <a:xfrm>
            <a:off x="8480520" y="322200"/>
            <a:ext cx="180720" cy="176760"/>
          </a:xfrm>
          <a:custGeom>
            <a:avLst/>
            <a:gdLst/>
            <a:ahLst/>
            <a:cxnLst/>
            <a:rect l="l" t="t" r="r" b="b"/>
            <a:pathLst>
              <a:path w="12323" h="12067">
                <a:moveTo>
                  <a:pt x="6165" y="705"/>
                </a:moveTo>
                <a:cubicBezTo>
                  <a:pt x="6180" y="705"/>
                  <a:pt x="6194" y="706"/>
                  <a:pt x="6209" y="708"/>
                </a:cubicBezTo>
                <a:cubicBezTo>
                  <a:pt x="6303" y="718"/>
                  <a:pt x="6388" y="763"/>
                  <a:pt x="6453" y="829"/>
                </a:cubicBezTo>
                <a:lnTo>
                  <a:pt x="11384" y="5744"/>
                </a:lnTo>
                <a:lnTo>
                  <a:pt x="11387" y="5746"/>
                </a:lnTo>
                <a:cubicBezTo>
                  <a:pt x="11543" y="5902"/>
                  <a:pt x="11543" y="6158"/>
                  <a:pt x="11387" y="6315"/>
                </a:cubicBezTo>
                <a:cubicBezTo>
                  <a:pt x="11310" y="6392"/>
                  <a:pt x="11209" y="6434"/>
                  <a:pt x="11101" y="6434"/>
                </a:cubicBezTo>
                <a:lnTo>
                  <a:pt x="10563" y="6434"/>
                </a:lnTo>
                <a:cubicBezTo>
                  <a:pt x="10367" y="6434"/>
                  <a:pt x="10209" y="6592"/>
                  <a:pt x="10209" y="6789"/>
                </a:cubicBezTo>
                <a:lnTo>
                  <a:pt x="10209" y="10762"/>
                </a:lnTo>
                <a:cubicBezTo>
                  <a:pt x="10209" y="11090"/>
                  <a:pt x="9943" y="11357"/>
                  <a:pt x="9614" y="11357"/>
                </a:cubicBezTo>
                <a:lnTo>
                  <a:pt x="8032" y="11357"/>
                </a:lnTo>
                <a:lnTo>
                  <a:pt x="8032" y="8872"/>
                </a:lnTo>
                <a:cubicBezTo>
                  <a:pt x="8032" y="8154"/>
                  <a:pt x="7448" y="7570"/>
                  <a:pt x="6729" y="7570"/>
                </a:cubicBezTo>
                <a:lnTo>
                  <a:pt x="5596" y="7570"/>
                </a:lnTo>
                <a:cubicBezTo>
                  <a:pt x="4876" y="7570"/>
                  <a:pt x="4293" y="8154"/>
                  <a:pt x="4293" y="8872"/>
                </a:cubicBezTo>
                <a:lnTo>
                  <a:pt x="4293" y="11357"/>
                </a:lnTo>
                <a:lnTo>
                  <a:pt x="2710" y="11357"/>
                </a:lnTo>
                <a:cubicBezTo>
                  <a:pt x="2382" y="11357"/>
                  <a:pt x="2117" y="11090"/>
                  <a:pt x="2117" y="10762"/>
                </a:cubicBezTo>
                <a:lnTo>
                  <a:pt x="2117" y="6789"/>
                </a:lnTo>
                <a:cubicBezTo>
                  <a:pt x="2117" y="6592"/>
                  <a:pt x="1959" y="6434"/>
                  <a:pt x="1762" y="6434"/>
                </a:cubicBezTo>
                <a:lnTo>
                  <a:pt x="1234" y="6434"/>
                </a:lnTo>
                <a:cubicBezTo>
                  <a:pt x="1228" y="6434"/>
                  <a:pt x="1223" y="6434"/>
                  <a:pt x="1217" y="6432"/>
                </a:cubicBezTo>
                <a:cubicBezTo>
                  <a:pt x="1111" y="6431"/>
                  <a:pt x="1012" y="6389"/>
                  <a:pt x="937" y="6315"/>
                </a:cubicBezTo>
                <a:cubicBezTo>
                  <a:pt x="779" y="6157"/>
                  <a:pt x="779" y="5902"/>
                  <a:pt x="937" y="5745"/>
                </a:cubicBezTo>
                <a:lnTo>
                  <a:pt x="5876" y="824"/>
                </a:lnTo>
                <a:cubicBezTo>
                  <a:pt x="5952" y="747"/>
                  <a:pt x="6055" y="705"/>
                  <a:pt x="6165" y="705"/>
                </a:cubicBezTo>
                <a:close/>
                <a:moveTo>
                  <a:pt x="6161" y="0"/>
                </a:moveTo>
                <a:cubicBezTo>
                  <a:pt x="5864" y="0"/>
                  <a:pt x="5585" y="116"/>
                  <a:pt x="5374" y="326"/>
                </a:cubicBezTo>
                <a:lnTo>
                  <a:pt x="438" y="5245"/>
                </a:lnTo>
                <a:lnTo>
                  <a:pt x="432" y="5251"/>
                </a:lnTo>
                <a:cubicBezTo>
                  <a:pt x="0" y="5684"/>
                  <a:pt x="0" y="6386"/>
                  <a:pt x="436" y="6820"/>
                </a:cubicBezTo>
                <a:cubicBezTo>
                  <a:pt x="633" y="7017"/>
                  <a:pt x="895" y="7132"/>
                  <a:pt x="1174" y="7144"/>
                </a:cubicBezTo>
                <a:cubicBezTo>
                  <a:pt x="1186" y="7146"/>
                  <a:pt x="1197" y="7146"/>
                  <a:pt x="1208" y="7146"/>
                </a:cubicBezTo>
                <a:lnTo>
                  <a:pt x="1405" y="7146"/>
                </a:lnTo>
                <a:lnTo>
                  <a:pt x="1405" y="11870"/>
                </a:lnTo>
                <a:cubicBezTo>
                  <a:pt x="1405" y="11979"/>
                  <a:pt x="1493" y="12066"/>
                  <a:pt x="1601" y="12066"/>
                </a:cubicBezTo>
                <a:lnTo>
                  <a:pt x="4648" y="12066"/>
                </a:lnTo>
                <a:cubicBezTo>
                  <a:pt x="4843" y="12066"/>
                  <a:pt x="5002" y="11908"/>
                  <a:pt x="5002" y="11712"/>
                </a:cubicBezTo>
                <a:lnTo>
                  <a:pt x="5002" y="8875"/>
                </a:lnTo>
                <a:cubicBezTo>
                  <a:pt x="5002" y="8546"/>
                  <a:pt x="5268" y="8280"/>
                  <a:pt x="5596" y="8280"/>
                </a:cubicBezTo>
                <a:lnTo>
                  <a:pt x="6726" y="8280"/>
                </a:lnTo>
                <a:cubicBezTo>
                  <a:pt x="7055" y="8280"/>
                  <a:pt x="7321" y="8546"/>
                  <a:pt x="7321" y="8875"/>
                </a:cubicBezTo>
                <a:lnTo>
                  <a:pt x="7321" y="11712"/>
                </a:lnTo>
                <a:cubicBezTo>
                  <a:pt x="7321" y="11908"/>
                  <a:pt x="7479" y="12066"/>
                  <a:pt x="7675" y="12066"/>
                </a:cubicBezTo>
                <a:lnTo>
                  <a:pt x="10721" y="12066"/>
                </a:lnTo>
                <a:cubicBezTo>
                  <a:pt x="10830" y="12066"/>
                  <a:pt x="10918" y="11978"/>
                  <a:pt x="10918" y="11870"/>
                </a:cubicBezTo>
                <a:lnTo>
                  <a:pt x="10918" y="7146"/>
                </a:lnTo>
                <a:lnTo>
                  <a:pt x="11101" y="7146"/>
                </a:lnTo>
                <a:cubicBezTo>
                  <a:pt x="11399" y="7146"/>
                  <a:pt x="11678" y="7030"/>
                  <a:pt x="11889" y="6820"/>
                </a:cubicBezTo>
                <a:cubicBezTo>
                  <a:pt x="12322" y="6385"/>
                  <a:pt x="12322" y="5681"/>
                  <a:pt x="11889" y="5249"/>
                </a:cubicBezTo>
                <a:lnTo>
                  <a:pt x="6950" y="326"/>
                </a:lnTo>
                <a:cubicBezTo>
                  <a:pt x="6739" y="116"/>
                  <a:pt x="6459" y="0"/>
                  <a:pt x="6161" y="0"/>
                </a:cubicBez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5" name="TextShape 70"/>
          <p:cNvSpPr txBox="1"/>
          <p:nvPr/>
        </p:nvSpPr>
        <p:spPr>
          <a:xfrm>
            <a:off x="759600" y="2273640"/>
            <a:ext cx="4698720" cy="53172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b="0" strike="noStrike" spc="-1" dirty="0" err="1">
                <a:solidFill>
                  <a:srgbClr val="6E597A"/>
                </a:solidFill>
                <a:latin typeface="Bowlby One"/>
                <a:ea typeface="Bowlby One"/>
              </a:rPr>
              <a:t>Paracelsus</a:t>
            </a:r>
            <a:r>
              <a:rPr lang="hr-HR" b="0" strike="noStrike" spc="-1" dirty="0">
                <a:solidFill>
                  <a:srgbClr val="6E597A"/>
                </a:solidFill>
                <a:latin typeface="Bowlby One"/>
                <a:ea typeface="Bowlby One"/>
              </a:rPr>
              <a:t>, švicarski liječnik iz rane renesanse</a:t>
            </a:r>
            <a:endParaRPr lang="hr-HR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6" name="TextShape 71"/>
          <p:cNvSpPr txBox="1"/>
          <p:nvPr/>
        </p:nvSpPr>
        <p:spPr>
          <a:xfrm>
            <a:off x="714960" y="1230480"/>
            <a:ext cx="4698720" cy="103176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" sz="2500" b="0" strike="noStrike" spc="-1">
                <a:solidFill>
                  <a:srgbClr val="332C33"/>
                </a:solidFill>
                <a:latin typeface="DM Sans"/>
                <a:ea typeface="DM Sans"/>
              </a:rPr>
              <a:t>“</a:t>
            </a:r>
            <a:r>
              <a:rPr lang="hr-HR" sz="2500" b="0" strike="noStrike" spc="-1">
                <a:solidFill>
                  <a:srgbClr val="332C33"/>
                </a:solidFill>
                <a:latin typeface="DM Sans"/>
                <a:ea typeface="DM Sans"/>
              </a:rPr>
              <a:t>Samo doza čini otrov</a:t>
            </a:r>
            <a:r>
              <a:rPr lang="en" sz="2500" b="0" strike="noStrike" spc="-1">
                <a:solidFill>
                  <a:srgbClr val="332C33"/>
                </a:solidFill>
                <a:latin typeface="DM Sans"/>
                <a:ea typeface="DM Sans"/>
              </a:rPr>
              <a:t>.”</a:t>
            </a:r>
            <a:endParaRPr lang="hr-HR" sz="2500" b="0" strike="noStrike" spc="-1">
              <a:latin typeface="Arial"/>
            </a:endParaRPr>
          </a:p>
        </p:txBody>
      </p:sp>
      <p:grpSp>
        <p:nvGrpSpPr>
          <p:cNvPr id="1697" name="Group 72"/>
          <p:cNvGrpSpPr/>
          <p:nvPr/>
        </p:nvGrpSpPr>
        <p:grpSpPr>
          <a:xfrm>
            <a:off x="5405760" y="983880"/>
            <a:ext cx="1808640" cy="4158720"/>
            <a:chOff x="5405760" y="983880"/>
            <a:chExt cx="1808640" cy="4158720"/>
          </a:xfrm>
        </p:grpSpPr>
        <p:sp>
          <p:nvSpPr>
            <p:cNvPr id="1698" name="CustomShape 73"/>
            <p:cNvSpPr/>
            <p:nvPr/>
          </p:nvSpPr>
          <p:spPr>
            <a:xfrm>
              <a:off x="5405760" y="983880"/>
              <a:ext cx="1384560" cy="1084680"/>
            </a:xfrm>
            <a:custGeom>
              <a:avLst/>
              <a:gdLst/>
              <a:ahLst/>
              <a:cxnLst/>
              <a:rect l="l" t="t" r="r" b="b"/>
              <a:pathLst>
                <a:path w="18532" h="14522">
                  <a:moveTo>
                    <a:pt x="12559" y="1"/>
                  </a:moveTo>
                  <a:cubicBezTo>
                    <a:pt x="11915" y="1"/>
                    <a:pt x="10706" y="307"/>
                    <a:pt x="10367" y="2520"/>
                  </a:cubicBezTo>
                  <a:cubicBezTo>
                    <a:pt x="9899" y="5581"/>
                    <a:pt x="8952" y="4567"/>
                    <a:pt x="6904" y="5064"/>
                  </a:cubicBezTo>
                  <a:cubicBezTo>
                    <a:pt x="3644" y="5855"/>
                    <a:pt x="1" y="7457"/>
                    <a:pt x="82" y="11090"/>
                  </a:cubicBezTo>
                  <a:lnTo>
                    <a:pt x="1060" y="11625"/>
                  </a:lnTo>
                  <a:cubicBezTo>
                    <a:pt x="1267" y="11010"/>
                    <a:pt x="1656" y="10215"/>
                    <a:pt x="2374" y="9720"/>
                  </a:cubicBezTo>
                  <a:lnTo>
                    <a:pt x="2374" y="9720"/>
                  </a:lnTo>
                  <a:cubicBezTo>
                    <a:pt x="2374" y="9720"/>
                    <a:pt x="2103" y="10943"/>
                    <a:pt x="2097" y="12193"/>
                  </a:cubicBezTo>
                  <a:lnTo>
                    <a:pt x="6351" y="14522"/>
                  </a:lnTo>
                  <a:cubicBezTo>
                    <a:pt x="6351" y="14522"/>
                    <a:pt x="6996" y="11011"/>
                    <a:pt x="9978" y="11011"/>
                  </a:cubicBezTo>
                  <a:cubicBezTo>
                    <a:pt x="10086" y="11011"/>
                    <a:pt x="10196" y="11015"/>
                    <a:pt x="10310" y="11025"/>
                  </a:cubicBezTo>
                  <a:cubicBezTo>
                    <a:pt x="10455" y="11037"/>
                    <a:pt x="10598" y="11043"/>
                    <a:pt x="10737" y="11043"/>
                  </a:cubicBezTo>
                  <a:cubicBezTo>
                    <a:pt x="12186" y="11043"/>
                    <a:pt x="13283" y="10395"/>
                    <a:pt x="14048" y="9412"/>
                  </a:cubicBezTo>
                  <a:cubicBezTo>
                    <a:pt x="18531" y="7600"/>
                    <a:pt x="15599" y="5472"/>
                    <a:pt x="16234" y="4692"/>
                  </a:cubicBezTo>
                  <a:cubicBezTo>
                    <a:pt x="17912" y="2628"/>
                    <a:pt x="17900" y="1116"/>
                    <a:pt x="16914" y="427"/>
                  </a:cubicBezTo>
                  <a:cubicBezTo>
                    <a:pt x="16515" y="147"/>
                    <a:pt x="16050" y="50"/>
                    <a:pt x="15597" y="50"/>
                  </a:cubicBezTo>
                  <a:cubicBezTo>
                    <a:pt x="14871" y="50"/>
                    <a:pt x="14174" y="300"/>
                    <a:pt x="13825" y="447"/>
                  </a:cubicBezTo>
                  <a:cubicBezTo>
                    <a:pt x="13358" y="106"/>
                    <a:pt x="12971" y="46"/>
                    <a:pt x="12971" y="46"/>
                  </a:cubicBezTo>
                  <a:cubicBezTo>
                    <a:pt x="12971" y="46"/>
                    <a:pt x="12807" y="1"/>
                    <a:pt x="12559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99" name="CustomShape 74"/>
            <p:cNvSpPr/>
            <p:nvPr/>
          </p:nvSpPr>
          <p:spPr>
            <a:xfrm>
              <a:off x="5775120" y="3150000"/>
              <a:ext cx="1218600" cy="505800"/>
            </a:xfrm>
            <a:custGeom>
              <a:avLst/>
              <a:gdLst/>
              <a:ahLst/>
              <a:cxnLst/>
              <a:rect l="l" t="t" r="r" b="b"/>
              <a:pathLst>
                <a:path w="16315" h="6774">
                  <a:moveTo>
                    <a:pt x="14307" y="1"/>
                  </a:moveTo>
                  <a:cubicBezTo>
                    <a:pt x="6001" y="1"/>
                    <a:pt x="0" y="5260"/>
                    <a:pt x="0" y="5260"/>
                  </a:cubicBezTo>
                  <a:cubicBezTo>
                    <a:pt x="322" y="6342"/>
                    <a:pt x="1183" y="6773"/>
                    <a:pt x="2353" y="6773"/>
                  </a:cubicBezTo>
                  <a:cubicBezTo>
                    <a:pt x="6953" y="6773"/>
                    <a:pt x="16315" y="104"/>
                    <a:pt x="16315" y="104"/>
                  </a:cubicBezTo>
                  <a:cubicBezTo>
                    <a:pt x="15632" y="34"/>
                    <a:pt x="14962" y="1"/>
                    <a:pt x="14307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00" name="CustomShape 75"/>
            <p:cNvSpPr/>
            <p:nvPr/>
          </p:nvSpPr>
          <p:spPr>
            <a:xfrm>
              <a:off x="6182640" y="2703600"/>
              <a:ext cx="1031760" cy="1941120"/>
            </a:xfrm>
            <a:custGeom>
              <a:avLst/>
              <a:gdLst/>
              <a:ahLst/>
              <a:cxnLst/>
              <a:rect l="l" t="t" r="r" b="b"/>
              <a:pathLst>
                <a:path w="13813" h="25981">
                  <a:moveTo>
                    <a:pt x="7640" y="1"/>
                  </a:moveTo>
                  <a:cubicBezTo>
                    <a:pt x="5141" y="1"/>
                    <a:pt x="1" y="3828"/>
                    <a:pt x="1" y="3828"/>
                  </a:cubicBezTo>
                  <a:lnTo>
                    <a:pt x="8784" y="15184"/>
                  </a:lnTo>
                  <a:cubicBezTo>
                    <a:pt x="8784" y="15184"/>
                    <a:pt x="6984" y="16485"/>
                    <a:pt x="5764" y="18887"/>
                  </a:cubicBezTo>
                  <a:cubicBezTo>
                    <a:pt x="4546" y="21287"/>
                    <a:pt x="2494" y="23622"/>
                    <a:pt x="2494" y="23622"/>
                  </a:cubicBezTo>
                  <a:lnTo>
                    <a:pt x="4420" y="25980"/>
                  </a:lnTo>
                  <a:cubicBezTo>
                    <a:pt x="4420" y="25980"/>
                    <a:pt x="13798" y="16633"/>
                    <a:pt x="13805" y="15178"/>
                  </a:cubicBezTo>
                  <a:cubicBezTo>
                    <a:pt x="13813" y="13541"/>
                    <a:pt x="7748" y="3"/>
                    <a:pt x="7748" y="3"/>
                  </a:cubicBezTo>
                  <a:cubicBezTo>
                    <a:pt x="7712" y="1"/>
                    <a:pt x="7676" y="1"/>
                    <a:pt x="7640" y="1"/>
                  </a:cubicBezTo>
                  <a:close/>
                </a:path>
              </a:pathLst>
            </a:custGeom>
            <a:solidFill>
              <a:srgbClr val="ED705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01" name="CustomShape 76"/>
            <p:cNvSpPr/>
            <p:nvPr/>
          </p:nvSpPr>
          <p:spPr>
            <a:xfrm>
              <a:off x="6128640" y="4468680"/>
              <a:ext cx="564120" cy="673920"/>
            </a:xfrm>
            <a:custGeom>
              <a:avLst/>
              <a:gdLst/>
              <a:ahLst/>
              <a:cxnLst/>
              <a:rect l="l" t="t" r="r" b="b"/>
              <a:pathLst>
                <a:path w="7555" h="9024">
                  <a:moveTo>
                    <a:pt x="3217" y="1"/>
                  </a:moveTo>
                  <a:lnTo>
                    <a:pt x="0" y="2319"/>
                  </a:lnTo>
                  <a:lnTo>
                    <a:pt x="732" y="3179"/>
                  </a:lnTo>
                  <a:cubicBezTo>
                    <a:pt x="1143" y="3055"/>
                    <a:pt x="1465" y="3026"/>
                    <a:pt x="1678" y="3026"/>
                  </a:cubicBezTo>
                  <a:cubicBezTo>
                    <a:pt x="1872" y="3026"/>
                    <a:pt x="1976" y="3050"/>
                    <a:pt x="1976" y="3050"/>
                  </a:cubicBezTo>
                  <a:lnTo>
                    <a:pt x="2440" y="5188"/>
                  </a:lnTo>
                  <a:lnTo>
                    <a:pt x="5702" y="9023"/>
                  </a:lnTo>
                  <a:cubicBezTo>
                    <a:pt x="5702" y="9023"/>
                    <a:pt x="7272" y="8295"/>
                    <a:pt x="6317" y="6916"/>
                  </a:cubicBezTo>
                  <a:cubicBezTo>
                    <a:pt x="5671" y="5984"/>
                    <a:pt x="5545" y="4171"/>
                    <a:pt x="6308" y="3390"/>
                  </a:cubicBezTo>
                  <a:cubicBezTo>
                    <a:pt x="6768" y="2920"/>
                    <a:pt x="7555" y="2355"/>
                    <a:pt x="7555" y="2355"/>
                  </a:cubicBezTo>
                  <a:lnTo>
                    <a:pt x="5402" y="250"/>
                  </a:lnTo>
                  <a:lnTo>
                    <a:pt x="4534" y="1371"/>
                  </a:lnTo>
                  <a:lnTo>
                    <a:pt x="3217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02" name="CustomShape 77"/>
            <p:cNvSpPr/>
            <p:nvPr/>
          </p:nvSpPr>
          <p:spPr>
            <a:xfrm>
              <a:off x="6498360" y="4694040"/>
              <a:ext cx="129240" cy="177120"/>
            </a:xfrm>
            <a:custGeom>
              <a:avLst/>
              <a:gdLst/>
              <a:ahLst/>
              <a:cxnLst/>
              <a:rect l="l" t="t" r="r" b="b"/>
              <a:pathLst>
                <a:path w="1733" h="2376">
                  <a:moveTo>
                    <a:pt x="1" y="0"/>
                  </a:moveTo>
                  <a:lnTo>
                    <a:pt x="1732" y="1059"/>
                  </a:lnTo>
                  <a:lnTo>
                    <a:pt x="70" y="1204"/>
                  </a:lnTo>
                  <a:lnTo>
                    <a:pt x="1424" y="2371"/>
                  </a:lnTo>
                  <a:lnTo>
                    <a:pt x="15" y="2375"/>
                  </a:lnTo>
                </a:path>
              </a:pathLst>
            </a:custGeom>
            <a:noFill/>
            <a:ln w="1750">
              <a:solidFill>
                <a:schemeClr val="dk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03" name="CustomShape 78"/>
            <p:cNvSpPr/>
            <p:nvPr/>
          </p:nvSpPr>
          <p:spPr>
            <a:xfrm>
              <a:off x="6204600" y="4587120"/>
              <a:ext cx="384840" cy="534600"/>
            </a:xfrm>
            <a:custGeom>
              <a:avLst/>
              <a:gdLst/>
              <a:ahLst/>
              <a:cxnLst/>
              <a:rect l="l" t="t" r="r" b="b"/>
              <a:pathLst>
                <a:path w="5155" h="7161">
                  <a:moveTo>
                    <a:pt x="0" y="1"/>
                  </a:moveTo>
                  <a:lnTo>
                    <a:pt x="2242" y="2405"/>
                  </a:lnTo>
                  <a:cubicBezTo>
                    <a:pt x="2242" y="2405"/>
                    <a:pt x="1991" y="3213"/>
                    <a:pt x="2326" y="3836"/>
                  </a:cubicBezTo>
                  <a:cubicBezTo>
                    <a:pt x="2660" y="4458"/>
                    <a:pt x="5155" y="7161"/>
                    <a:pt x="5155" y="7161"/>
                  </a:cubicBezTo>
                </a:path>
              </a:pathLst>
            </a:custGeom>
            <a:noFill/>
            <a:ln w="1750">
              <a:solidFill>
                <a:schemeClr val="dk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04" name="CustomShape 79"/>
            <p:cNvSpPr/>
            <p:nvPr/>
          </p:nvSpPr>
          <p:spPr>
            <a:xfrm>
              <a:off x="6010920" y="2739600"/>
              <a:ext cx="601920" cy="2107440"/>
            </a:xfrm>
            <a:custGeom>
              <a:avLst/>
              <a:gdLst/>
              <a:ahLst/>
              <a:cxnLst/>
              <a:rect l="l" t="t" r="r" b="b"/>
              <a:pathLst>
                <a:path w="8061" h="28210">
                  <a:moveTo>
                    <a:pt x="1229" y="1"/>
                  </a:moveTo>
                  <a:lnTo>
                    <a:pt x="1229" y="2"/>
                  </a:lnTo>
                  <a:lnTo>
                    <a:pt x="1229" y="2"/>
                  </a:lnTo>
                  <a:cubicBezTo>
                    <a:pt x="1229" y="1"/>
                    <a:pt x="1229" y="1"/>
                    <a:pt x="1229" y="1"/>
                  </a:cubicBezTo>
                  <a:close/>
                  <a:moveTo>
                    <a:pt x="1229" y="2"/>
                  </a:moveTo>
                  <a:cubicBezTo>
                    <a:pt x="1235" y="124"/>
                    <a:pt x="1582" y="7651"/>
                    <a:pt x="793" y="10249"/>
                  </a:cubicBezTo>
                  <a:cubicBezTo>
                    <a:pt x="0" y="12869"/>
                    <a:pt x="570" y="28209"/>
                    <a:pt x="570" y="28209"/>
                  </a:cubicBezTo>
                  <a:lnTo>
                    <a:pt x="3331" y="28080"/>
                  </a:lnTo>
                  <a:cubicBezTo>
                    <a:pt x="3331" y="28080"/>
                    <a:pt x="6089" y="14723"/>
                    <a:pt x="6428" y="11342"/>
                  </a:cubicBezTo>
                  <a:cubicBezTo>
                    <a:pt x="6766" y="7957"/>
                    <a:pt x="8060" y="2"/>
                    <a:pt x="8060" y="2"/>
                  </a:cubicBezTo>
                  <a:close/>
                </a:path>
              </a:pathLst>
            </a:custGeom>
            <a:solidFill>
              <a:srgbClr val="FF978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05" name="CustomShape 80"/>
            <p:cNvSpPr/>
            <p:nvPr/>
          </p:nvSpPr>
          <p:spPr>
            <a:xfrm>
              <a:off x="6029640" y="4714560"/>
              <a:ext cx="691920" cy="428040"/>
            </a:xfrm>
            <a:custGeom>
              <a:avLst/>
              <a:gdLst/>
              <a:ahLst/>
              <a:cxnLst/>
              <a:rect l="l" t="t" r="r" b="b"/>
              <a:pathLst>
                <a:path w="9264" h="5735">
                  <a:moveTo>
                    <a:pt x="4923" y="0"/>
                  </a:moveTo>
                  <a:lnTo>
                    <a:pt x="1922" y="278"/>
                  </a:lnTo>
                  <a:lnTo>
                    <a:pt x="2214" y="1665"/>
                  </a:lnTo>
                  <a:lnTo>
                    <a:pt x="320" y="1779"/>
                  </a:lnTo>
                  <a:lnTo>
                    <a:pt x="1" y="5735"/>
                  </a:lnTo>
                  <a:lnTo>
                    <a:pt x="1130" y="5735"/>
                  </a:lnTo>
                  <a:cubicBezTo>
                    <a:pt x="1458" y="4984"/>
                    <a:pt x="1839" y="4706"/>
                    <a:pt x="1839" y="4706"/>
                  </a:cubicBezTo>
                  <a:lnTo>
                    <a:pt x="3768" y="5735"/>
                  </a:lnTo>
                  <a:lnTo>
                    <a:pt x="8802" y="5735"/>
                  </a:lnTo>
                  <a:cubicBezTo>
                    <a:pt x="8802" y="5735"/>
                    <a:pt x="9263" y="4065"/>
                    <a:pt x="7595" y="3899"/>
                  </a:cubicBezTo>
                  <a:cubicBezTo>
                    <a:pt x="6467" y="3788"/>
                    <a:pt x="5004" y="2710"/>
                    <a:pt x="4903" y="1622"/>
                  </a:cubicBezTo>
                  <a:cubicBezTo>
                    <a:pt x="4844" y="967"/>
                    <a:pt x="4923" y="0"/>
                    <a:pt x="4923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06" name="CustomShape 81"/>
            <p:cNvSpPr/>
            <p:nvPr/>
          </p:nvSpPr>
          <p:spPr>
            <a:xfrm>
              <a:off x="6309000" y="4847400"/>
              <a:ext cx="203760" cy="161280"/>
            </a:xfrm>
            <a:custGeom>
              <a:avLst/>
              <a:gdLst/>
              <a:ahLst/>
              <a:cxnLst/>
              <a:rect l="l" t="t" r="r" b="b"/>
              <a:pathLst>
                <a:path w="2730" h="2162">
                  <a:moveTo>
                    <a:pt x="1" y="635"/>
                  </a:moveTo>
                  <a:lnTo>
                    <a:pt x="1929" y="0"/>
                  </a:lnTo>
                  <a:lnTo>
                    <a:pt x="964" y="1361"/>
                  </a:lnTo>
                  <a:lnTo>
                    <a:pt x="2730" y="1087"/>
                  </a:lnTo>
                  <a:lnTo>
                    <a:pt x="1820" y="2162"/>
                  </a:lnTo>
                </a:path>
              </a:pathLst>
            </a:custGeom>
            <a:noFill/>
            <a:ln w="1750">
              <a:solidFill>
                <a:schemeClr val="dk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07" name="CustomShape 82"/>
            <p:cNvSpPr/>
            <p:nvPr/>
          </p:nvSpPr>
          <p:spPr>
            <a:xfrm>
              <a:off x="6037200" y="5038200"/>
              <a:ext cx="657000" cy="75240"/>
            </a:xfrm>
            <a:custGeom>
              <a:avLst/>
              <a:gdLst/>
              <a:ahLst/>
              <a:cxnLst/>
              <a:rect l="l" t="t" r="r" b="b"/>
              <a:pathLst>
                <a:path w="8795" h="1011">
                  <a:moveTo>
                    <a:pt x="1" y="149"/>
                  </a:moveTo>
                  <a:lnTo>
                    <a:pt x="3284" y="1"/>
                  </a:lnTo>
                  <a:cubicBezTo>
                    <a:pt x="3284" y="1"/>
                    <a:pt x="3739" y="714"/>
                    <a:pt x="4429" y="862"/>
                  </a:cubicBezTo>
                  <a:cubicBezTo>
                    <a:pt x="5120" y="1010"/>
                    <a:pt x="8795" y="862"/>
                    <a:pt x="8795" y="862"/>
                  </a:cubicBezTo>
                </a:path>
              </a:pathLst>
            </a:custGeom>
            <a:noFill/>
            <a:ln w="1750">
              <a:solidFill>
                <a:schemeClr val="dk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08" name="CustomShape 83"/>
            <p:cNvSpPr/>
            <p:nvPr/>
          </p:nvSpPr>
          <p:spPr>
            <a:xfrm>
              <a:off x="5881680" y="2239200"/>
              <a:ext cx="231840" cy="112320"/>
            </a:xfrm>
            <a:custGeom>
              <a:avLst/>
              <a:gdLst/>
              <a:ahLst/>
              <a:cxnLst/>
              <a:rect l="l" t="t" r="r" b="b"/>
              <a:pathLst>
                <a:path w="3105" h="1508">
                  <a:moveTo>
                    <a:pt x="772" y="0"/>
                  </a:moveTo>
                  <a:cubicBezTo>
                    <a:pt x="537" y="0"/>
                    <a:pt x="280" y="24"/>
                    <a:pt x="0" y="77"/>
                  </a:cubicBezTo>
                  <a:cubicBezTo>
                    <a:pt x="0" y="77"/>
                    <a:pt x="258" y="1508"/>
                    <a:pt x="2267" y="1508"/>
                  </a:cubicBezTo>
                  <a:cubicBezTo>
                    <a:pt x="2518" y="1508"/>
                    <a:pt x="2796" y="1485"/>
                    <a:pt x="3105" y="1435"/>
                  </a:cubicBezTo>
                  <a:cubicBezTo>
                    <a:pt x="3105" y="1435"/>
                    <a:pt x="2603" y="0"/>
                    <a:pt x="772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09" name="CustomShape 84"/>
            <p:cNvSpPr/>
            <p:nvPr/>
          </p:nvSpPr>
          <p:spPr>
            <a:xfrm>
              <a:off x="5903640" y="2206440"/>
              <a:ext cx="221040" cy="567000"/>
            </a:xfrm>
            <a:custGeom>
              <a:avLst/>
              <a:gdLst/>
              <a:ahLst/>
              <a:cxnLst/>
              <a:rect l="l" t="t" r="r" b="b"/>
              <a:pathLst>
                <a:path w="2961" h="7593">
                  <a:moveTo>
                    <a:pt x="704" y="1"/>
                  </a:moveTo>
                  <a:cubicBezTo>
                    <a:pt x="460" y="1"/>
                    <a:pt x="220" y="50"/>
                    <a:pt x="0" y="173"/>
                  </a:cubicBezTo>
                  <a:cubicBezTo>
                    <a:pt x="0" y="173"/>
                    <a:pt x="221" y="5229"/>
                    <a:pt x="657" y="6764"/>
                  </a:cubicBezTo>
                  <a:cubicBezTo>
                    <a:pt x="657" y="6764"/>
                    <a:pt x="1247" y="7593"/>
                    <a:pt x="1851" y="7593"/>
                  </a:cubicBezTo>
                  <a:cubicBezTo>
                    <a:pt x="2200" y="7593"/>
                    <a:pt x="2554" y="7316"/>
                    <a:pt x="2802" y="6444"/>
                  </a:cubicBezTo>
                  <a:cubicBezTo>
                    <a:pt x="2961" y="5888"/>
                    <a:pt x="2709" y="1461"/>
                    <a:pt x="2802" y="850"/>
                  </a:cubicBezTo>
                  <a:cubicBezTo>
                    <a:pt x="2802" y="850"/>
                    <a:pt x="1717" y="1"/>
                    <a:pt x="704" y="1"/>
                  </a:cubicBezTo>
                  <a:close/>
                </a:path>
              </a:pathLst>
            </a:custGeom>
            <a:solidFill>
              <a:srgbClr val="FF978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10" name="CustomShape 85"/>
            <p:cNvSpPr/>
            <p:nvPr/>
          </p:nvSpPr>
          <p:spPr>
            <a:xfrm>
              <a:off x="5878080" y="1469160"/>
              <a:ext cx="312120" cy="876600"/>
            </a:xfrm>
            <a:custGeom>
              <a:avLst/>
              <a:gdLst/>
              <a:ahLst/>
              <a:cxnLst/>
              <a:rect l="l" t="t" r="r" b="b"/>
              <a:pathLst>
                <a:path w="4183" h="11738">
                  <a:moveTo>
                    <a:pt x="1799" y="1"/>
                  </a:moveTo>
                  <a:cubicBezTo>
                    <a:pt x="690" y="1"/>
                    <a:pt x="339" y="1091"/>
                    <a:pt x="296" y="2339"/>
                  </a:cubicBezTo>
                  <a:cubicBezTo>
                    <a:pt x="253" y="3587"/>
                    <a:pt x="422" y="4893"/>
                    <a:pt x="505" y="5436"/>
                  </a:cubicBezTo>
                  <a:cubicBezTo>
                    <a:pt x="588" y="5978"/>
                    <a:pt x="450" y="8804"/>
                    <a:pt x="288" y="9401"/>
                  </a:cubicBezTo>
                  <a:cubicBezTo>
                    <a:pt x="127" y="10000"/>
                    <a:pt x="1" y="10107"/>
                    <a:pt x="44" y="10380"/>
                  </a:cubicBezTo>
                  <a:cubicBezTo>
                    <a:pt x="44" y="10380"/>
                    <a:pt x="55" y="10379"/>
                    <a:pt x="76" y="10379"/>
                  </a:cubicBezTo>
                  <a:cubicBezTo>
                    <a:pt x="355" y="10379"/>
                    <a:pt x="2367" y="10426"/>
                    <a:pt x="3148" y="11738"/>
                  </a:cubicBezTo>
                  <a:cubicBezTo>
                    <a:pt x="3148" y="11738"/>
                    <a:pt x="3273" y="10979"/>
                    <a:pt x="3526" y="8859"/>
                  </a:cubicBezTo>
                  <a:cubicBezTo>
                    <a:pt x="3780" y="6742"/>
                    <a:pt x="4183" y="1"/>
                    <a:pt x="1799" y="1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11" name="CustomShape 86"/>
            <p:cNvSpPr/>
            <p:nvPr/>
          </p:nvSpPr>
          <p:spPr>
            <a:xfrm>
              <a:off x="5896080" y="2184120"/>
              <a:ext cx="238680" cy="45720"/>
            </a:xfrm>
            <a:custGeom>
              <a:avLst/>
              <a:gdLst/>
              <a:ahLst/>
              <a:cxnLst/>
              <a:rect l="l" t="t" r="r" b="b"/>
              <a:pathLst>
                <a:path w="3201" h="616">
                  <a:moveTo>
                    <a:pt x="1" y="0"/>
                  </a:moveTo>
                  <a:cubicBezTo>
                    <a:pt x="1079" y="70"/>
                    <a:pt x="2176" y="276"/>
                    <a:pt x="3200" y="616"/>
                  </a:cubicBezTo>
                </a:path>
              </a:pathLst>
            </a:custGeom>
            <a:noFill/>
            <a:ln w="1750">
              <a:solidFill>
                <a:schemeClr val="lt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12" name="CustomShape 87"/>
            <p:cNvSpPr/>
            <p:nvPr/>
          </p:nvSpPr>
          <p:spPr>
            <a:xfrm>
              <a:off x="5911920" y="1842120"/>
              <a:ext cx="84240" cy="249840"/>
            </a:xfrm>
            <a:custGeom>
              <a:avLst/>
              <a:gdLst/>
              <a:ahLst/>
              <a:cxnLst/>
              <a:rect l="l" t="t" r="r" b="b"/>
              <a:pathLst>
                <a:path w="1132" h="3347">
                  <a:moveTo>
                    <a:pt x="0" y="1"/>
                  </a:moveTo>
                  <a:cubicBezTo>
                    <a:pt x="46" y="377"/>
                    <a:pt x="229" y="720"/>
                    <a:pt x="389" y="1064"/>
                  </a:cubicBezTo>
                  <a:cubicBezTo>
                    <a:pt x="727" y="1792"/>
                    <a:pt x="977" y="2558"/>
                    <a:pt x="1132" y="3347"/>
                  </a:cubicBezTo>
                  <a:cubicBezTo>
                    <a:pt x="874" y="3157"/>
                    <a:pt x="645" y="2924"/>
                    <a:pt x="464" y="2662"/>
                  </a:cubicBezTo>
                </a:path>
              </a:pathLst>
            </a:custGeom>
            <a:noFill/>
            <a:ln w="1750">
              <a:solidFill>
                <a:schemeClr val="dk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13" name="CustomShape 88"/>
            <p:cNvSpPr/>
            <p:nvPr/>
          </p:nvSpPr>
          <p:spPr>
            <a:xfrm>
              <a:off x="5775120" y="2082960"/>
              <a:ext cx="1218600" cy="1459440"/>
            </a:xfrm>
            <a:custGeom>
              <a:avLst/>
              <a:gdLst/>
              <a:ahLst/>
              <a:cxnLst/>
              <a:rect l="l" t="t" r="r" b="b"/>
              <a:pathLst>
                <a:path w="16315" h="19539">
                  <a:moveTo>
                    <a:pt x="7208" y="0"/>
                  </a:moveTo>
                  <a:cubicBezTo>
                    <a:pt x="6803" y="0"/>
                    <a:pt x="6447" y="73"/>
                    <a:pt x="6172" y="245"/>
                  </a:cubicBezTo>
                  <a:cubicBezTo>
                    <a:pt x="3471" y="1932"/>
                    <a:pt x="3144" y="5880"/>
                    <a:pt x="2233" y="8933"/>
                  </a:cubicBezTo>
                  <a:cubicBezTo>
                    <a:pt x="1701" y="10710"/>
                    <a:pt x="1382" y="11585"/>
                    <a:pt x="1065" y="13410"/>
                  </a:cubicBezTo>
                  <a:cubicBezTo>
                    <a:pt x="709" y="15453"/>
                    <a:pt x="356" y="17495"/>
                    <a:pt x="0" y="19538"/>
                  </a:cubicBezTo>
                  <a:cubicBezTo>
                    <a:pt x="1724" y="18188"/>
                    <a:pt x="4962" y="16661"/>
                    <a:pt x="8157" y="15626"/>
                  </a:cubicBezTo>
                  <a:cubicBezTo>
                    <a:pt x="9152" y="15304"/>
                    <a:pt x="13497" y="14379"/>
                    <a:pt x="16055" y="14379"/>
                  </a:cubicBezTo>
                  <a:cubicBezTo>
                    <a:pt x="16144" y="14379"/>
                    <a:pt x="16231" y="14380"/>
                    <a:pt x="16315" y="14382"/>
                  </a:cubicBezTo>
                  <a:cubicBezTo>
                    <a:pt x="15748" y="9993"/>
                    <a:pt x="13442" y="6620"/>
                    <a:pt x="13135" y="2207"/>
                  </a:cubicBezTo>
                  <a:cubicBezTo>
                    <a:pt x="13135" y="2204"/>
                    <a:pt x="9433" y="0"/>
                    <a:pt x="7208" y="0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14" name="CustomShape 89"/>
            <p:cNvSpPr/>
            <p:nvPr/>
          </p:nvSpPr>
          <p:spPr>
            <a:xfrm>
              <a:off x="6192360" y="2127600"/>
              <a:ext cx="256320" cy="176400"/>
            </a:xfrm>
            <a:custGeom>
              <a:avLst/>
              <a:gdLst/>
              <a:ahLst/>
              <a:cxnLst/>
              <a:rect l="l" t="t" r="r" b="b"/>
              <a:pathLst>
                <a:path w="3433" h="2366">
                  <a:moveTo>
                    <a:pt x="1" y="1491"/>
                  </a:moveTo>
                  <a:cubicBezTo>
                    <a:pt x="1" y="1491"/>
                    <a:pt x="1846" y="2365"/>
                    <a:pt x="3432" y="1"/>
                  </a:cubicBezTo>
                </a:path>
              </a:pathLst>
            </a:custGeom>
            <a:noFill/>
            <a:ln w="1750">
              <a:solidFill>
                <a:schemeClr val="dk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15" name="CustomShape 90"/>
            <p:cNvSpPr/>
            <p:nvPr/>
          </p:nvSpPr>
          <p:spPr>
            <a:xfrm>
              <a:off x="5803920" y="3000240"/>
              <a:ext cx="1173240" cy="374760"/>
            </a:xfrm>
            <a:custGeom>
              <a:avLst/>
              <a:gdLst/>
              <a:ahLst/>
              <a:cxnLst/>
              <a:rect l="l" t="t" r="r" b="b"/>
              <a:pathLst>
                <a:path w="15705" h="5022">
                  <a:moveTo>
                    <a:pt x="1" y="5021"/>
                  </a:moveTo>
                  <a:cubicBezTo>
                    <a:pt x="1" y="5021"/>
                    <a:pt x="8789" y="0"/>
                    <a:pt x="15705" y="799"/>
                  </a:cubicBezTo>
                </a:path>
              </a:pathLst>
            </a:custGeom>
            <a:noFill/>
            <a:ln w="175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16" name="CustomShape 91"/>
            <p:cNvSpPr/>
            <p:nvPr/>
          </p:nvSpPr>
          <p:spPr>
            <a:xfrm>
              <a:off x="5839200" y="2102400"/>
              <a:ext cx="493920" cy="1389960"/>
            </a:xfrm>
            <a:custGeom>
              <a:avLst/>
              <a:gdLst/>
              <a:ahLst/>
              <a:cxnLst/>
              <a:rect l="l" t="t" r="r" b="b"/>
              <a:pathLst>
                <a:path w="6616" h="18607">
                  <a:moveTo>
                    <a:pt x="6615" y="0"/>
                  </a:moveTo>
                  <a:cubicBezTo>
                    <a:pt x="5232" y="859"/>
                    <a:pt x="4273" y="2285"/>
                    <a:pt x="3671" y="3800"/>
                  </a:cubicBezTo>
                  <a:cubicBezTo>
                    <a:pt x="3069" y="5313"/>
                    <a:pt x="2783" y="6931"/>
                    <a:pt x="2467" y="8529"/>
                  </a:cubicBezTo>
                  <a:cubicBezTo>
                    <a:pt x="1796" y="11922"/>
                    <a:pt x="973" y="15286"/>
                    <a:pt x="0" y="18607"/>
                  </a:cubicBezTo>
                </a:path>
              </a:pathLst>
            </a:custGeom>
            <a:noFill/>
            <a:ln w="1750">
              <a:solidFill>
                <a:schemeClr val="dk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17" name="CustomShape 92"/>
            <p:cNvSpPr/>
            <p:nvPr/>
          </p:nvSpPr>
          <p:spPr>
            <a:xfrm>
              <a:off x="6594120" y="2196720"/>
              <a:ext cx="56160" cy="407160"/>
            </a:xfrm>
            <a:custGeom>
              <a:avLst/>
              <a:gdLst/>
              <a:ahLst/>
              <a:cxnLst/>
              <a:rect l="l" t="t" r="r" b="b"/>
              <a:pathLst>
                <a:path w="758" h="5455">
                  <a:moveTo>
                    <a:pt x="512" y="0"/>
                  </a:moveTo>
                  <a:cubicBezTo>
                    <a:pt x="267" y="878"/>
                    <a:pt x="23" y="1770"/>
                    <a:pt x="11" y="2682"/>
                  </a:cubicBezTo>
                  <a:cubicBezTo>
                    <a:pt x="0" y="3652"/>
                    <a:pt x="261" y="4621"/>
                    <a:pt x="758" y="5454"/>
                  </a:cubicBezTo>
                </a:path>
              </a:pathLst>
            </a:custGeom>
            <a:noFill/>
            <a:ln w="1750">
              <a:solidFill>
                <a:schemeClr val="dk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18" name="CustomShape 93"/>
            <p:cNvSpPr/>
            <p:nvPr/>
          </p:nvSpPr>
          <p:spPr>
            <a:xfrm>
              <a:off x="6879240" y="1257120"/>
              <a:ext cx="182880" cy="349920"/>
            </a:xfrm>
            <a:custGeom>
              <a:avLst/>
              <a:gdLst/>
              <a:ahLst/>
              <a:cxnLst/>
              <a:rect l="l" t="t" r="r" b="b"/>
              <a:pathLst>
                <a:path w="2453" h="4688">
                  <a:moveTo>
                    <a:pt x="0" y="0"/>
                  </a:moveTo>
                  <a:lnTo>
                    <a:pt x="64" y="4688"/>
                  </a:lnTo>
                  <a:lnTo>
                    <a:pt x="2452" y="4688"/>
                  </a:lnTo>
                  <a:lnTo>
                    <a:pt x="2452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19" name="CustomShape 94"/>
            <p:cNvSpPr/>
            <p:nvPr/>
          </p:nvSpPr>
          <p:spPr>
            <a:xfrm>
              <a:off x="6909480" y="1289520"/>
              <a:ext cx="25200" cy="25200"/>
            </a:xfrm>
            <a:custGeom>
              <a:avLst/>
              <a:gdLst/>
              <a:ahLst/>
              <a:cxnLst/>
              <a:rect l="l" t="t" r="r" b="b"/>
              <a:pathLst>
                <a:path w="342" h="342">
                  <a:moveTo>
                    <a:pt x="174" y="0"/>
                  </a:moveTo>
                  <a:cubicBezTo>
                    <a:pt x="173" y="0"/>
                    <a:pt x="172" y="0"/>
                    <a:pt x="171" y="0"/>
                  </a:cubicBezTo>
                  <a:cubicBezTo>
                    <a:pt x="76" y="0"/>
                    <a:pt x="1" y="76"/>
                    <a:pt x="1" y="171"/>
                  </a:cubicBezTo>
                  <a:cubicBezTo>
                    <a:pt x="1" y="264"/>
                    <a:pt x="76" y="341"/>
                    <a:pt x="171" y="341"/>
                  </a:cubicBezTo>
                  <a:cubicBezTo>
                    <a:pt x="266" y="341"/>
                    <a:pt x="342" y="264"/>
                    <a:pt x="342" y="171"/>
                  </a:cubicBezTo>
                  <a:cubicBezTo>
                    <a:pt x="342" y="77"/>
                    <a:pt x="267" y="0"/>
                    <a:pt x="174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20" name="CustomShape 95"/>
            <p:cNvSpPr/>
            <p:nvPr/>
          </p:nvSpPr>
          <p:spPr>
            <a:xfrm>
              <a:off x="6909480" y="1333800"/>
              <a:ext cx="25200" cy="25200"/>
            </a:xfrm>
            <a:custGeom>
              <a:avLst/>
              <a:gdLst/>
              <a:ahLst/>
              <a:cxnLst/>
              <a:rect l="l" t="t" r="r" b="b"/>
              <a:pathLst>
                <a:path w="342" h="342">
                  <a:moveTo>
                    <a:pt x="171" y="0"/>
                  </a:moveTo>
                  <a:cubicBezTo>
                    <a:pt x="76" y="0"/>
                    <a:pt x="1" y="76"/>
                    <a:pt x="1" y="171"/>
                  </a:cubicBezTo>
                  <a:cubicBezTo>
                    <a:pt x="1" y="266"/>
                    <a:pt x="76" y="341"/>
                    <a:pt x="171" y="341"/>
                  </a:cubicBezTo>
                  <a:cubicBezTo>
                    <a:pt x="266" y="341"/>
                    <a:pt x="342" y="266"/>
                    <a:pt x="342" y="171"/>
                  </a:cubicBezTo>
                  <a:cubicBezTo>
                    <a:pt x="342" y="76"/>
                    <a:pt x="266" y="0"/>
                    <a:pt x="171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21" name="CustomShape 96"/>
            <p:cNvSpPr/>
            <p:nvPr/>
          </p:nvSpPr>
          <p:spPr>
            <a:xfrm>
              <a:off x="6699960" y="1675080"/>
              <a:ext cx="417240" cy="509040"/>
            </a:xfrm>
            <a:custGeom>
              <a:avLst/>
              <a:gdLst/>
              <a:ahLst/>
              <a:cxnLst/>
              <a:rect l="l" t="t" r="r" b="b"/>
              <a:pathLst>
                <a:path w="5590" h="6817">
                  <a:moveTo>
                    <a:pt x="4355" y="0"/>
                  </a:moveTo>
                  <a:cubicBezTo>
                    <a:pt x="3836" y="257"/>
                    <a:pt x="515" y="3947"/>
                    <a:pt x="1" y="4283"/>
                  </a:cubicBezTo>
                  <a:cubicBezTo>
                    <a:pt x="1" y="4283"/>
                    <a:pt x="150" y="6403"/>
                    <a:pt x="1375" y="6817"/>
                  </a:cubicBezTo>
                  <a:cubicBezTo>
                    <a:pt x="1375" y="6817"/>
                    <a:pt x="4356" y="2764"/>
                    <a:pt x="5590" y="1022"/>
                  </a:cubicBezTo>
                  <a:lnTo>
                    <a:pt x="4355" y="0"/>
                  </a:lnTo>
                  <a:close/>
                </a:path>
              </a:pathLst>
            </a:custGeom>
            <a:solidFill>
              <a:srgbClr val="FF978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22" name="CustomShape 97"/>
            <p:cNvSpPr/>
            <p:nvPr/>
          </p:nvSpPr>
          <p:spPr>
            <a:xfrm>
              <a:off x="6891480" y="1422360"/>
              <a:ext cx="270720" cy="330120"/>
            </a:xfrm>
            <a:custGeom>
              <a:avLst/>
              <a:gdLst/>
              <a:ahLst/>
              <a:cxnLst/>
              <a:rect l="l" t="t" r="r" b="b"/>
              <a:pathLst>
                <a:path w="3629" h="4423">
                  <a:moveTo>
                    <a:pt x="1485" y="1"/>
                  </a:moveTo>
                  <a:cubicBezTo>
                    <a:pt x="1358" y="1"/>
                    <a:pt x="1137" y="807"/>
                    <a:pt x="1827" y="1474"/>
                  </a:cubicBezTo>
                  <a:cubicBezTo>
                    <a:pt x="1827" y="1474"/>
                    <a:pt x="1040" y="853"/>
                    <a:pt x="581" y="428"/>
                  </a:cubicBezTo>
                  <a:cubicBezTo>
                    <a:pt x="568" y="417"/>
                    <a:pt x="558" y="411"/>
                    <a:pt x="551" y="411"/>
                  </a:cubicBezTo>
                  <a:cubicBezTo>
                    <a:pt x="429" y="411"/>
                    <a:pt x="804" y="1674"/>
                    <a:pt x="1560" y="1786"/>
                  </a:cubicBezTo>
                  <a:cubicBezTo>
                    <a:pt x="1560" y="1786"/>
                    <a:pt x="647" y="1781"/>
                    <a:pt x="287" y="1678"/>
                  </a:cubicBezTo>
                  <a:cubicBezTo>
                    <a:pt x="264" y="1671"/>
                    <a:pt x="244" y="1668"/>
                    <a:pt x="227" y="1668"/>
                  </a:cubicBezTo>
                  <a:cubicBezTo>
                    <a:pt x="1" y="1668"/>
                    <a:pt x="326" y="2227"/>
                    <a:pt x="1211" y="2227"/>
                  </a:cubicBezTo>
                  <a:cubicBezTo>
                    <a:pt x="1290" y="2227"/>
                    <a:pt x="1373" y="2222"/>
                    <a:pt x="1461" y="2213"/>
                  </a:cubicBezTo>
                  <a:lnTo>
                    <a:pt x="1461" y="2213"/>
                  </a:lnTo>
                  <a:cubicBezTo>
                    <a:pt x="1461" y="2213"/>
                    <a:pt x="1323" y="2929"/>
                    <a:pt x="1789" y="3381"/>
                  </a:cubicBezTo>
                  <a:cubicBezTo>
                    <a:pt x="1789" y="3382"/>
                    <a:pt x="1709" y="4423"/>
                    <a:pt x="2764" y="4423"/>
                  </a:cubicBezTo>
                  <a:cubicBezTo>
                    <a:pt x="2844" y="4423"/>
                    <a:pt x="2930" y="4417"/>
                    <a:pt x="3024" y="4404"/>
                  </a:cubicBezTo>
                  <a:cubicBezTo>
                    <a:pt x="3024" y="4404"/>
                    <a:pt x="3628" y="3623"/>
                    <a:pt x="3477" y="2985"/>
                  </a:cubicBezTo>
                  <a:cubicBezTo>
                    <a:pt x="3359" y="2490"/>
                    <a:pt x="2866" y="2045"/>
                    <a:pt x="2542" y="481"/>
                  </a:cubicBezTo>
                  <a:cubicBezTo>
                    <a:pt x="2523" y="389"/>
                    <a:pt x="2491" y="349"/>
                    <a:pt x="2457" y="349"/>
                  </a:cubicBezTo>
                  <a:cubicBezTo>
                    <a:pt x="2336" y="349"/>
                    <a:pt x="2176" y="852"/>
                    <a:pt x="2371" y="1307"/>
                  </a:cubicBezTo>
                  <a:cubicBezTo>
                    <a:pt x="2371" y="1307"/>
                    <a:pt x="1654" y="449"/>
                    <a:pt x="1531" y="54"/>
                  </a:cubicBezTo>
                  <a:cubicBezTo>
                    <a:pt x="1519" y="18"/>
                    <a:pt x="1503" y="1"/>
                    <a:pt x="1485" y="1"/>
                  </a:cubicBezTo>
                  <a:close/>
                </a:path>
              </a:pathLst>
            </a:custGeom>
            <a:solidFill>
              <a:srgbClr val="FF978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23" name="CustomShape 98"/>
            <p:cNvSpPr/>
            <p:nvPr/>
          </p:nvSpPr>
          <p:spPr>
            <a:xfrm>
              <a:off x="6458040" y="1556280"/>
              <a:ext cx="268200" cy="289080"/>
            </a:xfrm>
            <a:custGeom>
              <a:avLst/>
              <a:gdLst/>
              <a:ahLst/>
              <a:cxnLst/>
              <a:rect l="l" t="t" r="r" b="b"/>
              <a:pathLst>
                <a:path w="3596" h="3876">
                  <a:moveTo>
                    <a:pt x="284" y="0"/>
                  </a:moveTo>
                  <a:lnTo>
                    <a:pt x="284" y="0"/>
                  </a:lnTo>
                  <a:cubicBezTo>
                    <a:pt x="0" y="1979"/>
                    <a:pt x="2722" y="3875"/>
                    <a:pt x="2722" y="3875"/>
                  </a:cubicBezTo>
                  <a:cubicBezTo>
                    <a:pt x="2722" y="3875"/>
                    <a:pt x="3595" y="764"/>
                    <a:pt x="2722" y="418"/>
                  </a:cubicBezTo>
                  <a:cubicBezTo>
                    <a:pt x="1851" y="71"/>
                    <a:pt x="284" y="0"/>
                    <a:pt x="284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24" name="CustomShape 99"/>
            <p:cNvSpPr/>
            <p:nvPr/>
          </p:nvSpPr>
          <p:spPr>
            <a:xfrm>
              <a:off x="5967000" y="1466280"/>
              <a:ext cx="866160" cy="819360"/>
            </a:xfrm>
            <a:custGeom>
              <a:avLst/>
              <a:gdLst/>
              <a:ahLst/>
              <a:cxnLst/>
              <a:rect l="l" t="t" r="r" b="b"/>
              <a:pathLst>
                <a:path w="11594" h="10972">
                  <a:moveTo>
                    <a:pt x="956" y="1"/>
                  </a:moveTo>
                  <a:cubicBezTo>
                    <a:pt x="817" y="1"/>
                    <a:pt x="699" y="14"/>
                    <a:pt x="612" y="42"/>
                  </a:cubicBezTo>
                  <a:cubicBezTo>
                    <a:pt x="0" y="246"/>
                    <a:pt x="1406" y="3084"/>
                    <a:pt x="1938" y="4678"/>
                  </a:cubicBezTo>
                  <a:cubicBezTo>
                    <a:pt x="2049" y="5006"/>
                    <a:pt x="2120" y="5283"/>
                    <a:pt x="2132" y="5471"/>
                  </a:cubicBezTo>
                  <a:cubicBezTo>
                    <a:pt x="2178" y="6293"/>
                    <a:pt x="2765" y="6810"/>
                    <a:pt x="3113" y="7197"/>
                  </a:cubicBezTo>
                  <a:cubicBezTo>
                    <a:pt x="3235" y="7330"/>
                    <a:pt x="3327" y="7449"/>
                    <a:pt x="3358" y="7560"/>
                  </a:cubicBezTo>
                  <a:cubicBezTo>
                    <a:pt x="3483" y="7990"/>
                    <a:pt x="2683" y="8728"/>
                    <a:pt x="2562" y="8973"/>
                  </a:cubicBezTo>
                  <a:cubicBezTo>
                    <a:pt x="2552" y="8993"/>
                    <a:pt x="2555" y="9002"/>
                    <a:pt x="2574" y="9002"/>
                  </a:cubicBezTo>
                  <a:cubicBezTo>
                    <a:pt x="2659" y="9002"/>
                    <a:pt x="3054" y="8835"/>
                    <a:pt x="3899" y="8835"/>
                  </a:cubicBezTo>
                  <a:cubicBezTo>
                    <a:pt x="5142" y="8835"/>
                    <a:pt x="7361" y="9195"/>
                    <a:pt x="11008" y="10971"/>
                  </a:cubicBezTo>
                  <a:cubicBezTo>
                    <a:pt x="11008" y="10971"/>
                    <a:pt x="11134" y="10134"/>
                    <a:pt x="11008" y="9069"/>
                  </a:cubicBezTo>
                  <a:cubicBezTo>
                    <a:pt x="10922" y="8329"/>
                    <a:pt x="10618" y="6927"/>
                    <a:pt x="10618" y="6927"/>
                  </a:cubicBezTo>
                  <a:cubicBezTo>
                    <a:pt x="10618" y="6927"/>
                    <a:pt x="11593" y="6491"/>
                    <a:pt x="11541" y="5262"/>
                  </a:cubicBezTo>
                  <a:cubicBezTo>
                    <a:pt x="11492" y="4036"/>
                    <a:pt x="8520" y="1566"/>
                    <a:pt x="6857" y="1208"/>
                  </a:cubicBezTo>
                  <a:cubicBezTo>
                    <a:pt x="5760" y="970"/>
                    <a:pt x="4267" y="711"/>
                    <a:pt x="4267" y="711"/>
                  </a:cubicBezTo>
                  <a:cubicBezTo>
                    <a:pt x="4267" y="711"/>
                    <a:pt x="1997" y="1"/>
                    <a:pt x="956" y="1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25" name="CustomShape 100"/>
            <p:cNvSpPr/>
            <p:nvPr/>
          </p:nvSpPr>
          <p:spPr>
            <a:xfrm>
              <a:off x="6148440" y="1714680"/>
              <a:ext cx="92880" cy="288720"/>
            </a:xfrm>
            <a:custGeom>
              <a:avLst/>
              <a:gdLst/>
              <a:ahLst/>
              <a:cxnLst/>
              <a:rect l="l" t="t" r="r" b="b"/>
              <a:pathLst>
                <a:path w="1248" h="3870">
                  <a:moveTo>
                    <a:pt x="1" y="1"/>
                  </a:moveTo>
                  <a:lnTo>
                    <a:pt x="1" y="1"/>
                  </a:lnTo>
                  <a:cubicBezTo>
                    <a:pt x="112" y="1035"/>
                    <a:pt x="120" y="2166"/>
                    <a:pt x="84" y="3179"/>
                  </a:cubicBezTo>
                  <a:cubicBezTo>
                    <a:pt x="280" y="3455"/>
                    <a:pt x="511" y="3679"/>
                    <a:pt x="683" y="3870"/>
                  </a:cubicBezTo>
                  <a:cubicBezTo>
                    <a:pt x="1248" y="166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26" name="CustomShape 101"/>
            <p:cNvSpPr/>
            <p:nvPr/>
          </p:nvSpPr>
          <p:spPr>
            <a:xfrm>
              <a:off x="6621840" y="1624320"/>
              <a:ext cx="66240" cy="51480"/>
            </a:xfrm>
            <a:custGeom>
              <a:avLst/>
              <a:gdLst/>
              <a:ahLst/>
              <a:cxnLst/>
              <a:rect l="l" t="t" r="r" b="b"/>
              <a:pathLst>
                <a:path w="891" h="692">
                  <a:moveTo>
                    <a:pt x="1" y="0"/>
                  </a:moveTo>
                  <a:cubicBezTo>
                    <a:pt x="257" y="276"/>
                    <a:pt x="559" y="510"/>
                    <a:pt x="890" y="691"/>
                  </a:cubicBezTo>
                </a:path>
              </a:pathLst>
            </a:custGeom>
            <a:noFill/>
            <a:ln w="1750">
              <a:solidFill>
                <a:schemeClr val="dk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27" name="CustomShape 102"/>
            <p:cNvSpPr/>
            <p:nvPr/>
          </p:nvSpPr>
          <p:spPr>
            <a:xfrm>
              <a:off x="6403680" y="1896480"/>
              <a:ext cx="154800" cy="43560"/>
            </a:xfrm>
            <a:custGeom>
              <a:avLst/>
              <a:gdLst/>
              <a:ahLst/>
              <a:cxnLst/>
              <a:rect l="l" t="t" r="r" b="b"/>
              <a:pathLst>
                <a:path w="2075" h="588">
                  <a:moveTo>
                    <a:pt x="0" y="492"/>
                  </a:moveTo>
                  <a:cubicBezTo>
                    <a:pt x="721" y="588"/>
                    <a:pt x="1474" y="410"/>
                    <a:pt x="2074" y="1"/>
                  </a:cubicBezTo>
                </a:path>
              </a:pathLst>
            </a:custGeom>
            <a:noFill/>
            <a:ln w="1750">
              <a:solidFill>
                <a:schemeClr val="dk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28" name="CustomShape 103"/>
            <p:cNvSpPr/>
            <p:nvPr/>
          </p:nvSpPr>
          <p:spPr>
            <a:xfrm>
              <a:off x="6679800" y="1983600"/>
              <a:ext cx="79920" cy="14760"/>
            </a:xfrm>
            <a:custGeom>
              <a:avLst/>
              <a:gdLst/>
              <a:ahLst/>
              <a:cxnLst/>
              <a:rect l="l" t="t" r="r" b="b"/>
              <a:pathLst>
                <a:path w="1073" h="201">
                  <a:moveTo>
                    <a:pt x="1073" y="0"/>
                  </a:moveTo>
                  <a:cubicBezTo>
                    <a:pt x="1073" y="0"/>
                    <a:pt x="582" y="200"/>
                    <a:pt x="1" y="90"/>
                  </a:cubicBezTo>
                </a:path>
              </a:pathLst>
            </a:custGeom>
            <a:noFill/>
            <a:ln w="1750">
              <a:solidFill>
                <a:schemeClr val="dk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29" name="CustomShape 104"/>
            <p:cNvSpPr/>
            <p:nvPr/>
          </p:nvSpPr>
          <p:spPr>
            <a:xfrm>
              <a:off x="6199200" y="2000880"/>
              <a:ext cx="594000" cy="213480"/>
            </a:xfrm>
            <a:custGeom>
              <a:avLst/>
              <a:gdLst/>
              <a:ahLst/>
              <a:cxnLst/>
              <a:rect l="l" t="t" r="r" b="b"/>
              <a:pathLst>
                <a:path w="7956" h="2864">
                  <a:moveTo>
                    <a:pt x="0" y="1101"/>
                  </a:moveTo>
                  <a:cubicBezTo>
                    <a:pt x="0" y="1101"/>
                    <a:pt x="1926" y="1"/>
                    <a:pt x="7955" y="2863"/>
                  </a:cubicBezTo>
                </a:path>
              </a:pathLst>
            </a:custGeom>
            <a:noFill/>
            <a:ln w="1750">
              <a:solidFill>
                <a:schemeClr val="lt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30" name="CustomShape 105"/>
            <p:cNvSpPr/>
            <p:nvPr/>
          </p:nvSpPr>
          <p:spPr>
            <a:xfrm>
              <a:off x="6285600" y="1311120"/>
              <a:ext cx="257400" cy="389160"/>
            </a:xfrm>
            <a:custGeom>
              <a:avLst/>
              <a:gdLst/>
              <a:ahLst/>
              <a:cxnLst/>
              <a:rect l="l" t="t" r="r" b="b"/>
              <a:pathLst>
                <a:path w="3448" h="5214">
                  <a:moveTo>
                    <a:pt x="134" y="1"/>
                  </a:moveTo>
                  <a:lnTo>
                    <a:pt x="1" y="2784"/>
                  </a:lnTo>
                  <a:cubicBezTo>
                    <a:pt x="1" y="2784"/>
                    <a:pt x="589" y="5213"/>
                    <a:pt x="1704" y="5213"/>
                  </a:cubicBezTo>
                  <a:cubicBezTo>
                    <a:pt x="1704" y="5213"/>
                    <a:pt x="1705" y="5213"/>
                    <a:pt x="1706" y="5213"/>
                  </a:cubicBezTo>
                  <a:cubicBezTo>
                    <a:pt x="3448" y="5207"/>
                    <a:pt x="2591" y="3280"/>
                    <a:pt x="2591" y="3280"/>
                  </a:cubicBezTo>
                  <a:lnTo>
                    <a:pt x="2146" y="382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FF978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31" name="CustomShape 106"/>
            <p:cNvSpPr/>
            <p:nvPr/>
          </p:nvSpPr>
          <p:spPr>
            <a:xfrm>
              <a:off x="6329880" y="1339560"/>
              <a:ext cx="136440" cy="132480"/>
            </a:xfrm>
            <a:custGeom>
              <a:avLst/>
              <a:gdLst/>
              <a:ahLst/>
              <a:cxnLst/>
              <a:rect l="l" t="t" r="r" b="b"/>
              <a:pathLst>
                <a:path w="1829" h="1779">
                  <a:moveTo>
                    <a:pt x="1560" y="1"/>
                  </a:moveTo>
                  <a:lnTo>
                    <a:pt x="0" y="84"/>
                  </a:lnTo>
                  <a:cubicBezTo>
                    <a:pt x="0" y="84"/>
                    <a:pt x="117" y="1778"/>
                    <a:pt x="1545" y="1778"/>
                  </a:cubicBezTo>
                  <a:cubicBezTo>
                    <a:pt x="1634" y="1778"/>
                    <a:pt x="1729" y="1772"/>
                    <a:pt x="1828" y="1758"/>
                  </a:cubicBezTo>
                  <a:lnTo>
                    <a:pt x="1560" y="1"/>
                  </a:lnTo>
                  <a:close/>
                </a:path>
              </a:pathLst>
            </a:custGeom>
            <a:solidFill>
              <a:srgbClr val="332C3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32" name="CustomShape 107"/>
            <p:cNvSpPr/>
            <p:nvPr/>
          </p:nvSpPr>
          <p:spPr>
            <a:xfrm>
              <a:off x="6270480" y="1089720"/>
              <a:ext cx="268560" cy="338040"/>
            </a:xfrm>
            <a:custGeom>
              <a:avLst/>
              <a:gdLst/>
              <a:ahLst/>
              <a:cxnLst/>
              <a:rect l="l" t="t" r="r" b="b"/>
              <a:pathLst>
                <a:path w="3599" h="4529">
                  <a:moveTo>
                    <a:pt x="1858" y="1"/>
                  </a:moveTo>
                  <a:cubicBezTo>
                    <a:pt x="1355" y="1"/>
                    <a:pt x="876" y="192"/>
                    <a:pt x="687" y="437"/>
                  </a:cubicBezTo>
                  <a:cubicBezTo>
                    <a:pt x="100" y="1199"/>
                    <a:pt x="0" y="2495"/>
                    <a:pt x="392" y="3356"/>
                  </a:cubicBezTo>
                  <a:cubicBezTo>
                    <a:pt x="692" y="4017"/>
                    <a:pt x="1489" y="4528"/>
                    <a:pt x="2241" y="4528"/>
                  </a:cubicBezTo>
                  <a:cubicBezTo>
                    <a:pt x="2473" y="4528"/>
                    <a:pt x="2701" y="4480"/>
                    <a:pt x="2909" y="4372"/>
                  </a:cubicBezTo>
                  <a:cubicBezTo>
                    <a:pt x="3442" y="4096"/>
                    <a:pt x="3598" y="3592"/>
                    <a:pt x="3570" y="2875"/>
                  </a:cubicBezTo>
                  <a:cubicBezTo>
                    <a:pt x="3564" y="2701"/>
                    <a:pt x="3548" y="2516"/>
                    <a:pt x="3521" y="2317"/>
                  </a:cubicBezTo>
                  <a:cubicBezTo>
                    <a:pt x="3483" y="1988"/>
                    <a:pt x="3420" y="1623"/>
                    <a:pt x="3348" y="1226"/>
                  </a:cubicBezTo>
                  <a:cubicBezTo>
                    <a:pt x="3183" y="313"/>
                    <a:pt x="2501" y="1"/>
                    <a:pt x="1858" y="1"/>
                  </a:cubicBezTo>
                  <a:close/>
                </a:path>
              </a:pathLst>
            </a:custGeom>
            <a:solidFill>
              <a:srgbClr val="FF978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33" name="CustomShape 108"/>
            <p:cNvSpPr/>
            <p:nvPr/>
          </p:nvSpPr>
          <p:spPr>
            <a:xfrm>
              <a:off x="6235200" y="1067040"/>
              <a:ext cx="361440" cy="196560"/>
            </a:xfrm>
            <a:custGeom>
              <a:avLst/>
              <a:gdLst/>
              <a:ahLst/>
              <a:cxnLst/>
              <a:rect l="l" t="t" r="r" b="b"/>
              <a:pathLst>
                <a:path w="4842" h="2634">
                  <a:moveTo>
                    <a:pt x="1842" y="0"/>
                  </a:moveTo>
                  <a:cubicBezTo>
                    <a:pt x="928" y="0"/>
                    <a:pt x="0" y="424"/>
                    <a:pt x="308" y="2467"/>
                  </a:cubicBezTo>
                  <a:cubicBezTo>
                    <a:pt x="308" y="2469"/>
                    <a:pt x="485" y="2633"/>
                    <a:pt x="733" y="2633"/>
                  </a:cubicBezTo>
                  <a:cubicBezTo>
                    <a:pt x="1060" y="2633"/>
                    <a:pt x="1510" y="2345"/>
                    <a:pt x="1835" y="1009"/>
                  </a:cubicBezTo>
                  <a:cubicBezTo>
                    <a:pt x="1835" y="1009"/>
                    <a:pt x="2974" y="2040"/>
                    <a:pt x="4304" y="2040"/>
                  </a:cubicBezTo>
                  <a:cubicBezTo>
                    <a:pt x="4394" y="2040"/>
                    <a:pt x="4484" y="2036"/>
                    <a:pt x="4576" y="2026"/>
                  </a:cubicBezTo>
                  <a:cubicBezTo>
                    <a:pt x="4576" y="2026"/>
                    <a:pt x="4841" y="546"/>
                    <a:pt x="2892" y="135"/>
                  </a:cubicBezTo>
                  <a:cubicBezTo>
                    <a:pt x="2605" y="75"/>
                    <a:pt x="2225" y="0"/>
                    <a:pt x="1842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34" name="CustomShape 109"/>
            <p:cNvSpPr/>
            <p:nvPr/>
          </p:nvSpPr>
          <p:spPr>
            <a:xfrm>
              <a:off x="6341760" y="1283760"/>
              <a:ext cx="60480" cy="41400"/>
            </a:xfrm>
            <a:custGeom>
              <a:avLst/>
              <a:gdLst/>
              <a:ahLst/>
              <a:cxnLst/>
              <a:rect l="l" t="t" r="r" b="b"/>
              <a:pathLst>
                <a:path w="815" h="561">
                  <a:moveTo>
                    <a:pt x="408" y="1"/>
                  </a:moveTo>
                  <a:cubicBezTo>
                    <a:pt x="402" y="1"/>
                    <a:pt x="395" y="1"/>
                    <a:pt x="389" y="1"/>
                  </a:cubicBezTo>
                  <a:cubicBezTo>
                    <a:pt x="169" y="6"/>
                    <a:pt x="0" y="138"/>
                    <a:pt x="12" y="293"/>
                  </a:cubicBezTo>
                  <a:cubicBezTo>
                    <a:pt x="22" y="443"/>
                    <a:pt x="197" y="561"/>
                    <a:pt x="408" y="561"/>
                  </a:cubicBezTo>
                  <a:cubicBezTo>
                    <a:pt x="414" y="561"/>
                    <a:pt x="421" y="560"/>
                    <a:pt x="427" y="560"/>
                  </a:cubicBezTo>
                  <a:cubicBezTo>
                    <a:pt x="645" y="553"/>
                    <a:pt x="814" y="421"/>
                    <a:pt x="804" y="268"/>
                  </a:cubicBezTo>
                  <a:cubicBezTo>
                    <a:pt x="792" y="117"/>
                    <a:pt x="618" y="1"/>
                    <a:pt x="408" y="1"/>
                  </a:cubicBezTo>
                  <a:close/>
                </a:path>
              </a:pathLst>
            </a:custGeom>
            <a:solidFill>
              <a:srgbClr val="FF755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35" name="CustomShape 110"/>
            <p:cNvSpPr/>
            <p:nvPr/>
          </p:nvSpPr>
          <p:spPr>
            <a:xfrm>
              <a:off x="6507360" y="1262880"/>
              <a:ext cx="29520" cy="41400"/>
            </a:xfrm>
            <a:custGeom>
              <a:avLst/>
              <a:gdLst/>
              <a:ahLst/>
              <a:cxnLst/>
              <a:rect l="l" t="t" r="r" b="b"/>
              <a:pathLst>
                <a:path w="402" h="558">
                  <a:moveTo>
                    <a:pt x="353" y="0"/>
                  </a:moveTo>
                  <a:cubicBezTo>
                    <a:pt x="150" y="19"/>
                    <a:pt x="0" y="145"/>
                    <a:pt x="9" y="291"/>
                  </a:cubicBezTo>
                  <a:cubicBezTo>
                    <a:pt x="19" y="442"/>
                    <a:pt x="193" y="558"/>
                    <a:pt x="402" y="558"/>
                  </a:cubicBezTo>
                  <a:cubicBezTo>
                    <a:pt x="396" y="386"/>
                    <a:pt x="380" y="199"/>
                    <a:pt x="353" y="0"/>
                  </a:cubicBezTo>
                  <a:close/>
                </a:path>
              </a:pathLst>
            </a:custGeom>
            <a:solidFill>
              <a:srgbClr val="FF755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36" name="CustomShape 111"/>
            <p:cNvSpPr/>
            <p:nvPr/>
          </p:nvSpPr>
          <p:spPr>
            <a:xfrm>
              <a:off x="6397200" y="1236600"/>
              <a:ext cx="16560" cy="20160"/>
            </a:xfrm>
            <a:custGeom>
              <a:avLst/>
              <a:gdLst/>
              <a:ahLst/>
              <a:cxnLst/>
              <a:rect l="l" t="t" r="r" b="b"/>
              <a:pathLst>
                <a:path w="225" h="276">
                  <a:moveTo>
                    <a:pt x="106" y="0"/>
                  </a:moveTo>
                  <a:cubicBezTo>
                    <a:pt x="102" y="0"/>
                    <a:pt x="99" y="0"/>
                    <a:pt x="96" y="1"/>
                  </a:cubicBezTo>
                  <a:cubicBezTo>
                    <a:pt x="38" y="8"/>
                    <a:pt x="1" y="75"/>
                    <a:pt x="10" y="150"/>
                  </a:cubicBezTo>
                  <a:cubicBezTo>
                    <a:pt x="18" y="223"/>
                    <a:pt x="67" y="276"/>
                    <a:pt x="119" y="276"/>
                  </a:cubicBezTo>
                  <a:cubicBezTo>
                    <a:pt x="123" y="276"/>
                    <a:pt x="126" y="275"/>
                    <a:pt x="130" y="275"/>
                  </a:cubicBezTo>
                  <a:cubicBezTo>
                    <a:pt x="187" y="268"/>
                    <a:pt x="224" y="201"/>
                    <a:pt x="216" y="125"/>
                  </a:cubicBezTo>
                  <a:cubicBezTo>
                    <a:pt x="207" y="53"/>
                    <a:pt x="158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37" name="CustomShape 112"/>
            <p:cNvSpPr/>
            <p:nvPr/>
          </p:nvSpPr>
          <p:spPr>
            <a:xfrm>
              <a:off x="6486840" y="1229040"/>
              <a:ext cx="16560" cy="20160"/>
            </a:xfrm>
            <a:custGeom>
              <a:avLst/>
              <a:gdLst/>
              <a:ahLst/>
              <a:cxnLst/>
              <a:rect l="l" t="t" r="r" b="b"/>
              <a:pathLst>
                <a:path w="226" h="277">
                  <a:moveTo>
                    <a:pt x="106" y="0"/>
                  </a:moveTo>
                  <a:cubicBezTo>
                    <a:pt x="102" y="0"/>
                    <a:pt x="99" y="0"/>
                    <a:pt x="95" y="1"/>
                  </a:cubicBezTo>
                  <a:cubicBezTo>
                    <a:pt x="37" y="10"/>
                    <a:pt x="0" y="77"/>
                    <a:pt x="11" y="152"/>
                  </a:cubicBezTo>
                  <a:cubicBezTo>
                    <a:pt x="19" y="222"/>
                    <a:pt x="66" y="276"/>
                    <a:pt x="119" y="276"/>
                  </a:cubicBezTo>
                  <a:cubicBezTo>
                    <a:pt x="123" y="276"/>
                    <a:pt x="127" y="276"/>
                    <a:pt x="131" y="275"/>
                  </a:cubicBezTo>
                  <a:cubicBezTo>
                    <a:pt x="189" y="269"/>
                    <a:pt x="226" y="201"/>
                    <a:pt x="215" y="125"/>
                  </a:cubicBezTo>
                  <a:cubicBezTo>
                    <a:pt x="207" y="54"/>
                    <a:pt x="159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38" name="CustomShape 113"/>
            <p:cNvSpPr/>
            <p:nvPr/>
          </p:nvSpPr>
          <p:spPr>
            <a:xfrm>
              <a:off x="6379200" y="1199520"/>
              <a:ext cx="32040" cy="35280"/>
            </a:xfrm>
            <a:custGeom>
              <a:avLst/>
              <a:gdLst/>
              <a:ahLst/>
              <a:cxnLst/>
              <a:rect l="l" t="t" r="r" b="b"/>
              <a:pathLst>
                <a:path w="433" h="476">
                  <a:moveTo>
                    <a:pt x="433" y="303"/>
                  </a:moveTo>
                  <a:cubicBezTo>
                    <a:pt x="156" y="0"/>
                    <a:pt x="0" y="476"/>
                    <a:pt x="53" y="369"/>
                  </a:cubicBezTo>
                </a:path>
              </a:pathLst>
            </a:custGeom>
            <a:noFill/>
            <a:ln w="2600" cap="rnd">
              <a:solidFill>
                <a:schemeClr val="dk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39" name="CustomShape 114"/>
            <p:cNvSpPr/>
            <p:nvPr/>
          </p:nvSpPr>
          <p:spPr>
            <a:xfrm>
              <a:off x="6470280" y="1185120"/>
              <a:ext cx="32040" cy="35280"/>
            </a:xfrm>
            <a:custGeom>
              <a:avLst/>
              <a:gdLst/>
              <a:ahLst/>
              <a:cxnLst/>
              <a:rect l="l" t="t" r="r" b="b"/>
              <a:pathLst>
                <a:path w="433" h="477">
                  <a:moveTo>
                    <a:pt x="433" y="303"/>
                  </a:moveTo>
                  <a:cubicBezTo>
                    <a:pt x="156" y="1"/>
                    <a:pt x="0" y="477"/>
                    <a:pt x="53" y="370"/>
                  </a:cubicBezTo>
                </a:path>
              </a:pathLst>
            </a:custGeom>
            <a:noFill/>
            <a:ln w="2600" cap="rnd">
              <a:solidFill>
                <a:schemeClr val="dk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40" name="CustomShape 115"/>
            <p:cNvSpPr/>
            <p:nvPr/>
          </p:nvSpPr>
          <p:spPr>
            <a:xfrm>
              <a:off x="6209640" y="1244160"/>
              <a:ext cx="130680" cy="99360"/>
            </a:xfrm>
            <a:custGeom>
              <a:avLst/>
              <a:gdLst/>
              <a:ahLst/>
              <a:cxnLst/>
              <a:rect l="l" t="t" r="r" b="b"/>
              <a:pathLst>
                <a:path w="1753" h="1335">
                  <a:moveTo>
                    <a:pt x="410" y="1"/>
                  </a:moveTo>
                  <a:cubicBezTo>
                    <a:pt x="163" y="1"/>
                    <a:pt x="1" y="138"/>
                    <a:pt x="16" y="529"/>
                  </a:cubicBezTo>
                  <a:cubicBezTo>
                    <a:pt x="35" y="1032"/>
                    <a:pt x="424" y="1334"/>
                    <a:pt x="828" y="1334"/>
                  </a:cubicBezTo>
                  <a:cubicBezTo>
                    <a:pt x="973" y="1334"/>
                    <a:pt x="1120" y="1295"/>
                    <a:pt x="1252" y="1212"/>
                  </a:cubicBezTo>
                  <a:cubicBezTo>
                    <a:pt x="1752" y="896"/>
                    <a:pt x="1478" y="363"/>
                    <a:pt x="1069" y="183"/>
                  </a:cubicBezTo>
                  <a:cubicBezTo>
                    <a:pt x="828" y="78"/>
                    <a:pt x="595" y="1"/>
                    <a:pt x="410" y="1"/>
                  </a:cubicBezTo>
                  <a:close/>
                </a:path>
              </a:pathLst>
            </a:custGeom>
            <a:solidFill>
              <a:srgbClr val="FF978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41" name="CustomShape 116"/>
            <p:cNvSpPr/>
            <p:nvPr/>
          </p:nvSpPr>
          <p:spPr>
            <a:xfrm>
              <a:off x="6238440" y="1269000"/>
              <a:ext cx="44280" cy="46800"/>
            </a:xfrm>
            <a:custGeom>
              <a:avLst/>
              <a:gdLst/>
              <a:ahLst/>
              <a:cxnLst/>
              <a:rect l="l" t="t" r="r" b="b"/>
              <a:pathLst>
                <a:path w="595" h="631">
                  <a:moveTo>
                    <a:pt x="0" y="43"/>
                  </a:moveTo>
                  <a:cubicBezTo>
                    <a:pt x="0" y="43"/>
                    <a:pt x="595" y="0"/>
                    <a:pt x="512" y="630"/>
                  </a:cubicBezTo>
                </a:path>
              </a:pathLst>
            </a:custGeom>
            <a:noFill/>
            <a:ln w="1750" cap="rnd">
              <a:solidFill>
                <a:schemeClr val="dk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42" name="CustomShape 117"/>
            <p:cNvSpPr/>
            <p:nvPr/>
          </p:nvSpPr>
          <p:spPr>
            <a:xfrm>
              <a:off x="6255360" y="1288800"/>
              <a:ext cx="17280" cy="11160"/>
            </a:xfrm>
            <a:custGeom>
              <a:avLst/>
              <a:gdLst/>
              <a:ahLst/>
              <a:cxnLst/>
              <a:rect l="l" t="t" r="r" b="b"/>
              <a:pathLst>
                <a:path w="236" h="154">
                  <a:moveTo>
                    <a:pt x="236" y="0"/>
                  </a:moveTo>
                  <a:lnTo>
                    <a:pt x="0" y="153"/>
                  </a:lnTo>
                </a:path>
              </a:pathLst>
            </a:custGeom>
            <a:noFill/>
            <a:ln w="1750" cap="rnd">
              <a:solidFill>
                <a:schemeClr val="dk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43" name="CustomShape 118"/>
            <p:cNvSpPr/>
            <p:nvPr/>
          </p:nvSpPr>
          <p:spPr>
            <a:xfrm>
              <a:off x="6452640" y="1242360"/>
              <a:ext cx="27000" cy="56520"/>
            </a:xfrm>
            <a:custGeom>
              <a:avLst/>
              <a:gdLst/>
              <a:ahLst/>
              <a:cxnLst/>
              <a:rect l="l" t="t" r="r" b="b"/>
              <a:pathLst>
                <a:path w="366" h="763">
                  <a:moveTo>
                    <a:pt x="94" y="762"/>
                  </a:moveTo>
                  <a:cubicBezTo>
                    <a:pt x="165" y="761"/>
                    <a:pt x="349" y="681"/>
                    <a:pt x="358" y="541"/>
                  </a:cubicBezTo>
                  <a:cubicBezTo>
                    <a:pt x="365" y="409"/>
                    <a:pt x="134" y="549"/>
                    <a:pt x="67" y="356"/>
                  </a:cubicBezTo>
                  <a:lnTo>
                    <a:pt x="0" y="0"/>
                  </a:lnTo>
                </a:path>
              </a:pathLst>
            </a:custGeom>
            <a:noFill/>
            <a:ln w="1750" cap="rnd">
              <a:solidFill>
                <a:schemeClr val="dk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44" name="CustomShape 119"/>
            <p:cNvSpPr/>
            <p:nvPr/>
          </p:nvSpPr>
          <p:spPr>
            <a:xfrm>
              <a:off x="6408360" y="1332000"/>
              <a:ext cx="80640" cy="41040"/>
            </a:xfrm>
            <a:custGeom>
              <a:avLst/>
              <a:gdLst/>
              <a:ahLst/>
              <a:cxnLst/>
              <a:rect l="l" t="t" r="r" b="b"/>
              <a:pathLst>
                <a:path w="1082" h="556">
                  <a:moveTo>
                    <a:pt x="1082" y="0"/>
                  </a:moveTo>
                  <a:lnTo>
                    <a:pt x="1082" y="0"/>
                  </a:lnTo>
                  <a:cubicBezTo>
                    <a:pt x="778" y="56"/>
                    <a:pt x="535" y="71"/>
                    <a:pt x="356" y="71"/>
                  </a:cubicBezTo>
                  <a:cubicBezTo>
                    <a:pt x="123" y="71"/>
                    <a:pt x="1" y="45"/>
                    <a:pt x="1" y="45"/>
                  </a:cubicBezTo>
                  <a:lnTo>
                    <a:pt x="1" y="45"/>
                  </a:lnTo>
                  <a:cubicBezTo>
                    <a:pt x="1" y="45"/>
                    <a:pt x="22" y="526"/>
                    <a:pt x="463" y="555"/>
                  </a:cubicBezTo>
                  <a:cubicBezTo>
                    <a:pt x="477" y="555"/>
                    <a:pt x="490" y="556"/>
                    <a:pt x="503" y="556"/>
                  </a:cubicBezTo>
                  <a:cubicBezTo>
                    <a:pt x="985" y="556"/>
                    <a:pt x="1082" y="0"/>
                    <a:pt x="1082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745" name="Group 120"/>
          <p:cNvGrpSpPr/>
          <p:nvPr/>
        </p:nvGrpSpPr>
        <p:grpSpPr>
          <a:xfrm>
            <a:off x="1431360" y="411120"/>
            <a:ext cx="1350000" cy="701640"/>
            <a:chOff x="1431360" y="411120"/>
            <a:chExt cx="1350000" cy="701640"/>
          </a:xfrm>
        </p:grpSpPr>
        <p:grpSp>
          <p:nvGrpSpPr>
            <p:cNvPr id="1746" name="Group 121"/>
            <p:cNvGrpSpPr/>
            <p:nvPr/>
          </p:nvGrpSpPr>
          <p:grpSpPr>
            <a:xfrm>
              <a:off x="1431360" y="411120"/>
              <a:ext cx="981360" cy="701640"/>
              <a:chOff x="1431360" y="411120"/>
              <a:chExt cx="981360" cy="701640"/>
            </a:xfrm>
          </p:grpSpPr>
          <p:grpSp>
            <p:nvGrpSpPr>
              <p:cNvPr id="1747" name="Group 122"/>
              <p:cNvGrpSpPr/>
              <p:nvPr/>
            </p:nvGrpSpPr>
            <p:grpSpPr>
              <a:xfrm>
                <a:off x="1685520" y="671040"/>
                <a:ext cx="484920" cy="441720"/>
                <a:chOff x="1685520" y="671040"/>
                <a:chExt cx="484920" cy="441720"/>
              </a:xfrm>
            </p:grpSpPr>
            <p:sp>
              <p:nvSpPr>
                <p:cNvPr id="1748" name="CustomShape 123"/>
                <p:cNvSpPr/>
                <p:nvPr/>
              </p:nvSpPr>
              <p:spPr>
                <a:xfrm>
                  <a:off x="1685520" y="671040"/>
                  <a:ext cx="484920" cy="441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17" h="6119">
                      <a:moveTo>
                        <a:pt x="3359" y="0"/>
                      </a:moveTo>
                      <a:cubicBezTo>
                        <a:pt x="2576" y="0"/>
                        <a:pt x="1793" y="299"/>
                        <a:pt x="1195" y="896"/>
                      </a:cubicBezTo>
                      <a:cubicBezTo>
                        <a:pt x="1" y="2091"/>
                        <a:pt x="1" y="4027"/>
                        <a:pt x="1195" y="5222"/>
                      </a:cubicBezTo>
                      <a:cubicBezTo>
                        <a:pt x="1793" y="5820"/>
                        <a:pt x="2576" y="6118"/>
                        <a:pt x="3359" y="6118"/>
                      </a:cubicBezTo>
                      <a:cubicBezTo>
                        <a:pt x="4142" y="6118"/>
                        <a:pt x="4925" y="5820"/>
                        <a:pt x="5523" y="5222"/>
                      </a:cubicBezTo>
                      <a:cubicBezTo>
                        <a:pt x="6716" y="4027"/>
                        <a:pt x="6716" y="2091"/>
                        <a:pt x="5523" y="896"/>
                      </a:cubicBezTo>
                      <a:cubicBezTo>
                        <a:pt x="4925" y="299"/>
                        <a:pt x="4142" y="0"/>
                        <a:pt x="335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749" name="CustomShape 124"/>
                <p:cNvSpPr/>
                <p:nvPr/>
              </p:nvSpPr>
              <p:spPr>
                <a:xfrm>
                  <a:off x="1806480" y="783720"/>
                  <a:ext cx="243000" cy="231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6" h="3207">
                      <a:moveTo>
                        <a:pt x="909" y="0"/>
                      </a:moveTo>
                      <a:cubicBezTo>
                        <a:pt x="863" y="0"/>
                        <a:pt x="811" y="2"/>
                        <a:pt x="758" y="8"/>
                      </a:cubicBezTo>
                      <a:cubicBezTo>
                        <a:pt x="427" y="40"/>
                        <a:pt x="46" y="343"/>
                        <a:pt x="0" y="921"/>
                      </a:cubicBezTo>
                      <a:lnTo>
                        <a:pt x="0" y="1113"/>
                      </a:lnTo>
                      <a:cubicBezTo>
                        <a:pt x="42" y="1668"/>
                        <a:pt x="461" y="2351"/>
                        <a:pt x="1683" y="3207"/>
                      </a:cubicBezTo>
                      <a:cubicBezTo>
                        <a:pt x="2903" y="2350"/>
                        <a:pt x="3322" y="1668"/>
                        <a:pt x="3365" y="1113"/>
                      </a:cubicBezTo>
                      <a:lnTo>
                        <a:pt x="3365" y="921"/>
                      </a:lnTo>
                      <a:cubicBezTo>
                        <a:pt x="3318" y="341"/>
                        <a:pt x="2937" y="39"/>
                        <a:pt x="2606" y="8"/>
                      </a:cubicBezTo>
                      <a:cubicBezTo>
                        <a:pt x="2553" y="2"/>
                        <a:pt x="2503" y="0"/>
                        <a:pt x="2455" y="0"/>
                      </a:cubicBezTo>
                      <a:cubicBezTo>
                        <a:pt x="2076" y="0"/>
                        <a:pt x="1892" y="165"/>
                        <a:pt x="1683" y="412"/>
                      </a:cubicBezTo>
                      <a:cubicBezTo>
                        <a:pt x="1472" y="165"/>
                        <a:pt x="1291" y="0"/>
                        <a:pt x="90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sp>
            <p:nvSpPr>
              <p:cNvPr id="1750" name="CustomShape 125"/>
              <p:cNvSpPr/>
              <p:nvPr/>
            </p:nvSpPr>
            <p:spPr>
              <a:xfrm>
                <a:off x="1431360" y="724320"/>
                <a:ext cx="99720" cy="99720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3760">
                    <a:moveTo>
                      <a:pt x="1884" y="0"/>
                    </a:moveTo>
                    <a:cubicBezTo>
                      <a:pt x="1883" y="0"/>
                      <a:pt x="1882" y="0"/>
                      <a:pt x="1881" y="0"/>
                    </a:cubicBezTo>
                    <a:cubicBezTo>
                      <a:pt x="842" y="0"/>
                      <a:pt x="0" y="842"/>
                      <a:pt x="0" y="1880"/>
                    </a:cubicBezTo>
                    <a:cubicBezTo>
                      <a:pt x="0" y="2919"/>
                      <a:pt x="844" y="3760"/>
                      <a:pt x="1881" y="3760"/>
                    </a:cubicBezTo>
                    <a:cubicBezTo>
                      <a:pt x="2919" y="3760"/>
                      <a:pt x="3761" y="2918"/>
                      <a:pt x="3761" y="1880"/>
                    </a:cubicBezTo>
                    <a:cubicBezTo>
                      <a:pt x="3761" y="843"/>
                      <a:pt x="2920" y="0"/>
                      <a:pt x="188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51" name="CustomShape 126"/>
              <p:cNvSpPr/>
              <p:nvPr/>
            </p:nvSpPr>
            <p:spPr>
              <a:xfrm>
                <a:off x="2165400" y="411120"/>
                <a:ext cx="247320" cy="247320"/>
              </a:xfrm>
              <a:custGeom>
                <a:avLst/>
                <a:gdLst/>
                <a:ahLst/>
                <a:cxnLst/>
                <a:rect l="l" t="t" r="r" b="b"/>
                <a:pathLst>
                  <a:path w="5276" h="5274">
                    <a:moveTo>
                      <a:pt x="2638" y="1"/>
                    </a:moveTo>
                    <a:lnTo>
                      <a:pt x="1706" y="1706"/>
                    </a:lnTo>
                    <a:lnTo>
                      <a:pt x="1" y="2638"/>
                    </a:lnTo>
                    <a:lnTo>
                      <a:pt x="1706" y="3569"/>
                    </a:lnTo>
                    <a:lnTo>
                      <a:pt x="2638" y="5274"/>
                    </a:lnTo>
                    <a:lnTo>
                      <a:pt x="3571" y="3569"/>
                    </a:lnTo>
                    <a:lnTo>
                      <a:pt x="5275" y="2638"/>
                    </a:lnTo>
                    <a:lnTo>
                      <a:pt x="3571" y="1706"/>
                    </a:lnTo>
                    <a:lnTo>
                      <a:pt x="2638" y="1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752" name="CustomShape 127"/>
            <p:cNvSpPr/>
            <p:nvPr/>
          </p:nvSpPr>
          <p:spPr>
            <a:xfrm>
              <a:off x="2641680" y="784800"/>
              <a:ext cx="139680" cy="139680"/>
            </a:xfrm>
            <a:custGeom>
              <a:avLst/>
              <a:gdLst/>
              <a:ahLst/>
              <a:cxnLst/>
              <a:rect l="l" t="t" r="r" b="b"/>
              <a:pathLst>
                <a:path w="5276" h="5274">
                  <a:moveTo>
                    <a:pt x="2638" y="1"/>
                  </a:moveTo>
                  <a:lnTo>
                    <a:pt x="1706" y="1706"/>
                  </a:lnTo>
                  <a:lnTo>
                    <a:pt x="1" y="2638"/>
                  </a:lnTo>
                  <a:lnTo>
                    <a:pt x="1706" y="3569"/>
                  </a:lnTo>
                  <a:lnTo>
                    <a:pt x="2638" y="5274"/>
                  </a:lnTo>
                  <a:lnTo>
                    <a:pt x="3571" y="3569"/>
                  </a:lnTo>
                  <a:lnTo>
                    <a:pt x="5275" y="2638"/>
                  </a:lnTo>
                  <a:lnTo>
                    <a:pt x="3571" y="1706"/>
                  </a:lnTo>
                  <a:lnTo>
                    <a:pt x="2638" y="1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753" name="Group 128"/>
          <p:cNvGrpSpPr/>
          <p:nvPr/>
        </p:nvGrpSpPr>
        <p:grpSpPr>
          <a:xfrm>
            <a:off x="4013640" y="3890880"/>
            <a:ext cx="1006560" cy="679680"/>
            <a:chOff x="4013640" y="3890880"/>
            <a:chExt cx="1006560" cy="679680"/>
          </a:xfrm>
        </p:grpSpPr>
        <p:grpSp>
          <p:nvGrpSpPr>
            <p:cNvPr id="1754" name="Group 129"/>
            <p:cNvGrpSpPr/>
            <p:nvPr/>
          </p:nvGrpSpPr>
          <p:grpSpPr>
            <a:xfrm>
              <a:off x="4736160" y="4286520"/>
              <a:ext cx="284040" cy="284040"/>
              <a:chOff x="4736160" y="4286520"/>
              <a:chExt cx="284040" cy="284040"/>
            </a:xfrm>
          </p:grpSpPr>
          <p:sp>
            <p:nvSpPr>
              <p:cNvPr id="1755" name="CustomShape 130"/>
              <p:cNvSpPr/>
              <p:nvPr/>
            </p:nvSpPr>
            <p:spPr>
              <a:xfrm>
                <a:off x="4736160" y="4286520"/>
                <a:ext cx="284040" cy="284040"/>
              </a:xfrm>
              <a:custGeom>
                <a:avLst/>
                <a:gdLst/>
                <a:ahLst/>
                <a:cxnLst/>
                <a:rect l="l" t="t" r="r" b="b"/>
                <a:pathLst>
                  <a:path w="6183" h="6183">
                    <a:moveTo>
                      <a:pt x="3092" y="0"/>
                    </a:moveTo>
                    <a:cubicBezTo>
                      <a:pt x="1386" y="0"/>
                      <a:pt x="1" y="1385"/>
                      <a:pt x="1" y="3091"/>
                    </a:cubicBezTo>
                    <a:cubicBezTo>
                      <a:pt x="1" y="4798"/>
                      <a:pt x="1386" y="6182"/>
                      <a:pt x="3092" y="6182"/>
                    </a:cubicBezTo>
                    <a:cubicBezTo>
                      <a:pt x="4798" y="6182"/>
                      <a:pt x="6183" y="4798"/>
                      <a:pt x="6183" y="3091"/>
                    </a:cubicBezTo>
                    <a:cubicBezTo>
                      <a:pt x="6183" y="1385"/>
                      <a:pt x="4798" y="0"/>
                      <a:pt x="30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56" name="CustomShape 131"/>
              <p:cNvSpPr/>
              <p:nvPr/>
            </p:nvSpPr>
            <p:spPr>
              <a:xfrm>
                <a:off x="4790160" y="4363560"/>
                <a:ext cx="56520" cy="53640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1175">
                    <a:moveTo>
                      <a:pt x="159" y="1"/>
                    </a:moveTo>
                    <a:cubicBezTo>
                      <a:pt x="110" y="1"/>
                      <a:pt x="63" y="26"/>
                      <a:pt x="38" y="73"/>
                    </a:cubicBezTo>
                    <a:cubicBezTo>
                      <a:pt x="1" y="143"/>
                      <a:pt x="27" y="226"/>
                      <a:pt x="94" y="263"/>
                    </a:cubicBezTo>
                    <a:lnTo>
                      <a:pt x="770" y="627"/>
                    </a:lnTo>
                    <a:lnTo>
                      <a:pt x="107" y="907"/>
                    </a:lnTo>
                    <a:cubicBezTo>
                      <a:pt x="36" y="937"/>
                      <a:pt x="4" y="1019"/>
                      <a:pt x="33" y="1088"/>
                    </a:cubicBezTo>
                    <a:cubicBezTo>
                      <a:pt x="56" y="1143"/>
                      <a:pt x="107" y="1174"/>
                      <a:pt x="161" y="1174"/>
                    </a:cubicBezTo>
                    <a:cubicBezTo>
                      <a:pt x="177" y="1174"/>
                      <a:pt x="196" y="1170"/>
                      <a:pt x="214" y="1162"/>
                    </a:cubicBezTo>
                    <a:lnTo>
                      <a:pt x="1147" y="773"/>
                    </a:lnTo>
                    <a:cubicBezTo>
                      <a:pt x="1197" y="752"/>
                      <a:pt x="1230" y="706"/>
                      <a:pt x="1231" y="651"/>
                    </a:cubicBezTo>
                    <a:cubicBezTo>
                      <a:pt x="1236" y="598"/>
                      <a:pt x="1206" y="547"/>
                      <a:pt x="1160" y="522"/>
                    </a:cubicBezTo>
                    <a:lnTo>
                      <a:pt x="228" y="18"/>
                    </a:lnTo>
                    <a:cubicBezTo>
                      <a:pt x="206" y="6"/>
                      <a:pt x="182" y="1"/>
                      <a:pt x="1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57" name="CustomShape 132"/>
              <p:cNvSpPr/>
              <p:nvPr/>
            </p:nvSpPr>
            <p:spPr>
              <a:xfrm>
                <a:off x="4910400" y="4363560"/>
                <a:ext cx="56520" cy="53640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1175">
                    <a:moveTo>
                      <a:pt x="1074" y="1"/>
                    </a:moveTo>
                    <a:cubicBezTo>
                      <a:pt x="1052" y="1"/>
                      <a:pt x="1029" y="6"/>
                      <a:pt x="1007" y="18"/>
                    </a:cubicBezTo>
                    <a:lnTo>
                      <a:pt x="75" y="522"/>
                    </a:lnTo>
                    <a:cubicBezTo>
                      <a:pt x="29" y="547"/>
                      <a:pt x="1" y="598"/>
                      <a:pt x="4" y="651"/>
                    </a:cubicBezTo>
                    <a:cubicBezTo>
                      <a:pt x="7" y="703"/>
                      <a:pt x="38" y="752"/>
                      <a:pt x="88" y="773"/>
                    </a:cubicBezTo>
                    <a:lnTo>
                      <a:pt x="1021" y="1162"/>
                    </a:lnTo>
                    <a:cubicBezTo>
                      <a:pt x="1037" y="1170"/>
                      <a:pt x="1056" y="1174"/>
                      <a:pt x="1074" y="1174"/>
                    </a:cubicBezTo>
                    <a:cubicBezTo>
                      <a:pt x="1127" y="1174"/>
                      <a:pt x="1179" y="1143"/>
                      <a:pt x="1202" y="1088"/>
                    </a:cubicBezTo>
                    <a:cubicBezTo>
                      <a:pt x="1231" y="1019"/>
                      <a:pt x="1199" y="937"/>
                      <a:pt x="1127" y="907"/>
                    </a:cubicBezTo>
                    <a:lnTo>
                      <a:pt x="465" y="627"/>
                    </a:lnTo>
                    <a:lnTo>
                      <a:pt x="1141" y="263"/>
                    </a:lnTo>
                    <a:cubicBezTo>
                      <a:pt x="1207" y="226"/>
                      <a:pt x="1234" y="140"/>
                      <a:pt x="1197" y="73"/>
                    </a:cubicBezTo>
                    <a:cubicBezTo>
                      <a:pt x="1172" y="27"/>
                      <a:pt x="1124" y="1"/>
                      <a:pt x="10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58" name="CustomShape 133"/>
              <p:cNvSpPr/>
              <p:nvPr/>
            </p:nvSpPr>
            <p:spPr>
              <a:xfrm>
                <a:off x="4787640" y="4443840"/>
                <a:ext cx="181080" cy="90360"/>
              </a:xfrm>
              <a:custGeom>
                <a:avLst/>
                <a:gdLst/>
                <a:ahLst/>
                <a:cxnLst/>
                <a:rect l="l" t="t" r="r" b="b"/>
                <a:pathLst>
                  <a:path w="3945" h="1972">
                    <a:moveTo>
                      <a:pt x="1" y="0"/>
                    </a:moveTo>
                    <a:cubicBezTo>
                      <a:pt x="1" y="1090"/>
                      <a:pt x="883" y="1972"/>
                      <a:pt x="1972" y="1972"/>
                    </a:cubicBezTo>
                    <a:cubicBezTo>
                      <a:pt x="3062" y="1972"/>
                      <a:pt x="3944" y="1090"/>
                      <a:pt x="39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59" name="CustomShape 134"/>
              <p:cNvSpPr/>
              <p:nvPr/>
            </p:nvSpPr>
            <p:spPr>
              <a:xfrm>
                <a:off x="4806720" y="4464360"/>
                <a:ext cx="142920" cy="69840"/>
              </a:xfrm>
              <a:custGeom>
                <a:avLst/>
                <a:gdLst/>
                <a:ahLst/>
                <a:cxnLst/>
                <a:rect l="l" t="t" r="r" b="b"/>
                <a:pathLst>
                  <a:path w="3115" h="1524">
                    <a:moveTo>
                      <a:pt x="1557" y="1"/>
                    </a:moveTo>
                    <a:cubicBezTo>
                      <a:pt x="923" y="1"/>
                      <a:pt x="363" y="299"/>
                      <a:pt x="1" y="761"/>
                    </a:cubicBezTo>
                    <a:cubicBezTo>
                      <a:pt x="363" y="1225"/>
                      <a:pt x="923" y="1523"/>
                      <a:pt x="1557" y="1523"/>
                    </a:cubicBezTo>
                    <a:cubicBezTo>
                      <a:pt x="2190" y="1523"/>
                      <a:pt x="2752" y="1225"/>
                      <a:pt x="3114" y="761"/>
                    </a:cubicBezTo>
                    <a:cubicBezTo>
                      <a:pt x="2754" y="300"/>
                      <a:pt x="2190" y="1"/>
                      <a:pt x="1557" y="1"/>
                    </a:cubicBezTo>
                    <a:close/>
                  </a:path>
                </a:pathLst>
              </a:custGeom>
              <a:solidFill>
                <a:srgbClr val="FF9300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60" name="CustomShape 135"/>
              <p:cNvSpPr/>
              <p:nvPr/>
            </p:nvSpPr>
            <p:spPr>
              <a:xfrm>
                <a:off x="4806720" y="4464360"/>
                <a:ext cx="142920" cy="69840"/>
              </a:xfrm>
              <a:custGeom>
                <a:avLst/>
                <a:gdLst/>
                <a:ahLst/>
                <a:cxnLst/>
                <a:rect l="l" t="t" r="r" b="b"/>
                <a:pathLst>
                  <a:path w="3115" h="1524">
                    <a:moveTo>
                      <a:pt x="1557" y="1"/>
                    </a:moveTo>
                    <a:cubicBezTo>
                      <a:pt x="923" y="1"/>
                      <a:pt x="363" y="299"/>
                      <a:pt x="1" y="761"/>
                    </a:cubicBezTo>
                    <a:cubicBezTo>
                      <a:pt x="363" y="1225"/>
                      <a:pt x="923" y="1523"/>
                      <a:pt x="1557" y="1523"/>
                    </a:cubicBezTo>
                    <a:cubicBezTo>
                      <a:pt x="2190" y="1523"/>
                      <a:pt x="2752" y="1225"/>
                      <a:pt x="3114" y="761"/>
                    </a:cubicBezTo>
                    <a:cubicBezTo>
                      <a:pt x="2754" y="300"/>
                      <a:pt x="2190" y="1"/>
                      <a:pt x="15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761" name="CustomShape 136"/>
            <p:cNvSpPr/>
            <p:nvPr/>
          </p:nvSpPr>
          <p:spPr>
            <a:xfrm>
              <a:off x="4806000" y="3985920"/>
              <a:ext cx="144720" cy="144720"/>
            </a:xfrm>
            <a:custGeom>
              <a:avLst/>
              <a:gdLst/>
              <a:ahLst/>
              <a:cxnLst/>
              <a:rect l="l" t="t" r="r" b="b"/>
              <a:pathLst>
                <a:path w="3762" h="3760">
                  <a:moveTo>
                    <a:pt x="1884" y="0"/>
                  </a:moveTo>
                  <a:cubicBezTo>
                    <a:pt x="1883" y="0"/>
                    <a:pt x="1882" y="0"/>
                    <a:pt x="1881" y="0"/>
                  </a:cubicBezTo>
                  <a:cubicBezTo>
                    <a:pt x="842" y="0"/>
                    <a:pt x="0" y="842"/>
                    <a:pt x="0" y="1880"/>
                  </a:cubicBezTo>
                  <a:cubicBezTo>
                    <a:pt x="0" y="2919"/>
                    <a:pt x="844" y="3760"/>
                    <a:pt x="1881" y="3760"/>
                  </a:cubicBezTo>
                  <a:cubicBezTo>
                    <a:pt x="2919" y="3760"/>
                    <a:pt x="3761" y="2918"/>
                    <a:pt x="3761" y="1880"/>
                  </a:cubicBezTo>
                  <a:cubicBezTo>
                    <a:pt x="3761" y="843"/>
                    <a:pt x="2920" y="0"/>
                    <a:pt x="1884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762" name="Group 137"/>
            <p:cNvGrpSpPr/>
            <p:nvPr/>
          </p:nvGrpSpPr>
          <p:grpSpPr>
            <a:xfrm>
              <a:off x="4013640" y="3890880"/>
              <a:ext cx="696240" cy="557640"/>
              <a:chOff x="4013640" y="3890880"/>
              <a:chExt cx="696240" cy="557640"/>
            </a:xfrm>
          </p:grpSpPr>
          <p:sp>
            <p:nvSpPr>
              <p:cNvPr id="1763" name="CustomShape 138"/>
              <p:cNvSpPr/>
              <p:nvPr/>
            </p:nvSpPr>
            <p:spPr>
              <a:xfrm>
                <a:off x="4013640" y="4024800"/>
                <a:ext cx="483120" cy="423720"/>
              </a:xfrm>
              <a:custGeom>
                <a:avLst/>
                <a:gdLst/>
                <a:ahLst/>
                <a:cxnLst/>
                <a:rect l="l" t="t" r="r" b="b"/>
                <a:pathLst>
                  <a:path w="5480" h="4805">
                    <a:moveTo>
                      <a:pt x="3078" y="1"/>
                    </a:moveTo>
                    <a:cubicBezTo>
                      <a:pt x="1751" y="1"/>
                      <a:pt x="676" y="1076"/>
                      <a:pt x="676" y="2402"/>
                    </a:cubicBezTo>
                    <a:cubicBezTo>
                      <a:pt x="676" y="2831"/>
                      <a:pt x="789" y="3231"/>
                      <a:pt x="986" y="3580"/>
                    </a:cubicBezTo>
                    <a:lnTo>
                      <a:pt x="0" y="4690"/>
                    </a:lnTo>
                    <a:lnTo>
                      <a:pt x="1452" y="4170"/>
                    </a:lnTo>
                    <a:cubicBezTo>
                      <a:pt x="1879" y="4564"/>
                      <a:pt x="2449" y="4804"/>
                      <a:pt x="3076" y="4804"/>
                    </a:cubicBezTo>
                    <a:cubicBezTo>
                      <a:pt x="4403" y="4804"/>
                      <a:pt x="5478" y="3729"/>
                      <a:pt x="5478" y="2402"/>
                    </a:cubicBezTo>
                    <a:cubicBezTo>
                      <a:pt x="5479" y="1076"/>
                      <a:pt x="4405" y="1"/>
                      <a:pt x="307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64" name="CustomShape 139"/>
              <p:cNvSpPr/>
              <p:nvPr/>
            </p:nvSpPr>
            <p:spPr>
              <a:xfrm>
                <a:off x="4226760" y="3890880"/>
                <a:ext cx="483120" cy="423360"/>
              </a:xfrm>
              <a:custGeom>
                <a:avLst/>
                <a:gdLst/>
                <a:ahLst/>
                <a:cxnLst/>
                <a:rect l="l" t="t" r="r" b="b"/>
                <a:pathLst>
                  <a:path w="5480" h="4804">
                    <a:moveTo>
                      <a:pt x="2402" y="0"/>
                    </a:moveTo>
                    <a:cubicBezTo>
                      <a:pt x="1075" y="0"/>
                      <a:pt x="1" y="1075"/>
                      <a:pt x="1" y="2402"/>
                    </a:cubicBezTo>
                    <a:cubicBezTo>
                      <a:pt x="1" y="3727"/>
                      <a:pt x="1075" y="4803"/>
                      <a:pt x="2402" y="4803"/>
                    </a:cubicBezTo>
                    <a:cubicBezTo>
                      <a:pt x="3031" y="4803"/>
                      <a:pt x="3602" y="4563"/>
                      <a:pt x="4029" y="4169"/>
                    </a:cubicBezTo>
                    <a:lnTo>
                      <a:pt x="5480" y="4689"/>
                    </a:lnTo>
                    <a:lnTo>
                      <a:pt x="4496" y="3579"/>
                    </a:lnTo>
                    <a:cubicBezTo>
                      <a:pt x="4693" y="3231"/>
                      <a:pt x="4804" y="2830"/>
                      <a:pt x="4804" y="2402"/>
                    </a:cubicBezTo>
                    <a:cubicBezTo>
                      <a:pt x="4804" y="1075"/>
                      <a:pt x="3729" y="0"/>
                      <a:pt x="24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65" name="CustomShape 140"/>
              <p:cNvSpPr/>
              <p:nvPr/>
            </p:nvSpPr>
            <p:spPr>
              <a:xfrm>
                <a:off x="4343760" y="4084200"/>
                <a:ext cx="36720" cy="36720"/>
              </a:xfrm>
              <a:custGeom>
                <a:avLst/>
                <a:gdLst/>
                <a:ahLst/>
                <a:cxnLst/>
                <a:rect l="l" t="t" r="r" b="b"/>
                <a:pathLst>
                  <a:path w="421" h="419">
                    <a:moveTo>
                      <a:pt x="211" y="0"/>
                    </a:moveTo>
                    <a:cubicBezTo>
                      <a:pt x="94" y="0"/>
                      <a:pt x="1" y="95"/>
                      <a:pt x="1" y="209"/>
                    </a:cubicBezTo>
                    <a:cubicBezTo>
                      <a:pt x="1" y="325"/>
                      <a:pt x="95" y="418"/>
                      <a:pt x="211" y="418"/>
                    </a:cubicBezTo>
                    <a:cubicBezTo>
                      <a:pt x="325" y="418"/>
                      <a:pt x="420" y="325"/>
                      <a:pt x="420" y="209"/>
                    </a:cubicBezTo>
                    <a:cubicBezTo>
                      <a:pt x="420" y="95"/>
                      <a:pt x="325" y="0"/>
                      <a:pt x="2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66" name="CustomShape 141"/>
              <p:cNvSpPr/>
              <p:nvPr/>
            </p:nvSpPr>
            <p:spPr>
              <a:xfrm>
                <a:off x="4420440" y="4084200"/>
                <a:ext cx="36720" cy="36720"/>
              </a:xfrm>
              <a:custGeom>
                <a:avLst/>
                <a:gdLst/>
                <a:ahLst/>
                <a:cxnLst/>
                <a:rect l="l" t="t" r="r" b="b"/>
                <a:pathLst>
                  <a:path w="419" h="419">
                    <a:moveTo>
                      <a:pt x="210" y="0"/>
                    </a:moveTo>
                    <a:cubicBezTo>
                      <a:pt x="93" y="0"/>
                      <a:pt x="1" y="95"/>
                      <a:pt x="1" y="209"/>
                    </a:cubicBezTo>
                    <a:cubicBezTo>
                      <a:pt x="1" y="325"/>
                      <a:pt x="96" y="418"/>
                      <a:pt x="210" y="418"/>
                    </a:cubicBezTo>
                    <a:cubicBezTo>
                      <a:pt x="325" y="418"/>
                      <a:pt x="419" y="325"/>
                      <a:pt x="419" y="209"/>
                    </a:cubicBezTo>
                    <a:cubicBezTo>
                      <a:pt x="419" y="95"/>
                      <a:pt x="325" y="0"/>
                      <a:pt x="2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67" name="CustomShape 142"/>
              <p:cNvSpPr/>
              <p:nvPr/>
            </p:nvSpPr>
            <p:spPr>
              <a:xfrm>
                <a:off x="4496760" y="4084200"/>
                <a:ext cx="36720" cy="36720"/>
              </a:xfrm>
              <a:custGeom>
                <a:avLst/>
                <a:gdLst/>
                <a:ahLst/>
                <a:cxnLst/>
                <a:rect l="l" t="t" r="r" b="b"/>
                <a:pathLst>
                  <a:path w="420" h="419">
                    <a:moveTo>
                      <a:pt x="210" y="0"/>
                    </a:moveTo>
                    <a:cubicBezTo>
                      <a:pt x="94" y="0"/>
                      <a:pt x="1" y="95"/>
                      <a:pt x="1" y="209"/>
                    </a:cubicBezTo>
                    <a:cubicBezTo>
                      <a:pt x="1" y="325"/>
                      <a:pt x="96" y="418"/>
                      <a:pt x="210" y="418"/>
                    </a:cubicBezTo>
                    <a:cubicBezTo>
                      <a:pt x="326" y="418"/>
                      <a:pt x="419" y="325"/>
                      <a:pt x="419" y="209"/>
                    </a:cubicBezTo>
                    <a:cubicBezTo>
                      <a:pt x="419" y="95"/>
                      <a:pt x="327" y="0"/>
                      <a:pt x="2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sp>
        <p:nvSpPr>
          <p:cNvPr id="1768" name="CustomShape 143"/>
          <p:cNvSpPr/>
          <p:nvPr/>
        </p:nvSpPr>
        <p:spPr>
          <a:xfrm>
            <a:off x="850680" y="4608360"/>
            <a:ext cx="284040" cy="284040"/>
          </a:xfrm>
          <a:prstGeom prst="ellipse">
            <a:avLst/>
          </a:prstGeom>
          <a:solidFill>
            <a:schemeClr val="lt2"/>
          </a:solidFill>
          <a:ln w="0">
            <a:noFill/>
          </a:ln>
          <a:effectLst>
            <a:outerShdw dist="66346" dir="1668987" algn="bl" rotWithShape="0">
              <a:schemeClr val="dk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69" name="CustomShape 144"/>
          <p:cNvSpPr/>
          <p:nvPr/>
        </p:nvSpPr>
        <p:spPr>
          <a:xfrm>
            <a:off x="925560" y="4700880"/>
            <a:ext cx="139680" cy="99720"/>
          </a:xfrm>
          <a:prstGeom prst="rightArrow">
            <a:avLst>
              <a:gd name="adj1" fmla="val 33078"/>
              <a:gd name="adj2" fmla="val 82834"/>
            </a:avLst>
          </a:pr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70" name="CustomShape 145"/>
          <p:cNvSpPr/>
          <p:nvPr/>
        </p:nvSpPr>
        <p:spPr>
          <a:xfrm>
            <a:off x="422280" y="4608360"/>
            <a:ext cx="284040" cy="284040"/>
          </a:xfrm>
          <a:prstGeom prst="ellipse">
            <a:avLst/>
          </a:prstGeom>
          <a:solidFill>
            <a:schemeClr val="lt2"/>
          </a:solidFill>
          <a:ln w="0">
            <a:noFill/>
          </a:ln>
          <a:effectLst>
            <a:outerShdw dist="66346" dir="1668987" algn="bl" rotWithShape="0">
              <a:schemeClr val="dk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71" name="CustomShape 146"/>
          <p:cNvSpPr/>
          <p:nvPr/>
        </p:nvSpPr>
        <p:spPr>
          <a:xfrm flipH="1">
            <a:off x="494280" y="4700880"/>
            <a:ext cx="139680" cy="99720"/>
          </a:xfrm>
          <a:prstGeom prst="rightArrow">
            <a:avLst>
              <a:gd name="adj1" fmla="val 33078"/>
              <a:gd name="adj2" fmla="val 82834"/>
            </a:avLst>
          </a:pr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CustomShape 1"/>
          <p:cNvSpPr/>
          <p:nvPr/>
        </p:nvSpPr>
        <p:spPr>
          <a:xfrm>
            <a:off x="8502480" y="284760"/>
            <a:ext cx="257400" cy="252360"/>
          </a:xfrm>
          <a:custGeom>
            <a:avLst/>
            <a:gdLst/>
            <a:ahLst/>
            <a:cxnLst/>
            <a:rect l="l" t="t" r="r" b="b"/>
            <a:pathLst>
              <a:path w="12323" h="12067">
                <a:moveTo>
                  <a:pt x="6165" y="705"/>
                </a:moveTo>
                <a:cubicBezTo>
                  <a:pt x="6180" y="705"/>
                  <a:pt x="6194" y="706"/>
                  <a:pt x="6209" y="708"/>
                </a:cubicBezTo>
                <a:cubicBezTo>
                  <a:pt x="6303" y="718"/>
                  <a:pt x="6388" y="763"/>
                  <a:pt x="6453" y="829"/>
                </a:cubicBezTo>
                <a:lnTo>
                  <a:pt x="11384" y="5744"/>
                </a:lnTo>
                <a:lnTo>
                  <a:pt x="11387" y="5746"/>
                </a:lnTo>
                <a:cubicBezTo>
                  <a:pt x="11543" y="5902"/>
                  <a:pt x="11543" y="6158"/>
                  <a:pt x="11387" y="6315"/>
                </a:cubicBezTo>
                <a:cubicBezTo>
                  <a:pt x="11310" y="6392"/>
                  <a:pt x="11209" y="6434"/>
                  <a:pt x="11101" y="6434"/>
                </a:cubicBezTo>
                <a:lnTo>
                  <a:pt x="10563" y="6434"/>
                </a:lnTo>
                <a:cubicBezTo>
                  <a:pt x="10367" y="6434"/>
                  <a:pt x="10209" y="6592"/>
                  <a:pt x="10209" y="6789"/>
                </a:cubicBezTo>
                <a:lnTo>
                  <a:pt x="10209" y="10762"/>
                </a:lnTo>
                <a:cubicBezTo>
                  <a:pt x="10209" y="11090"/>
                  <a:pt x="9943" y="11357"/>
                  <a:pt x="9614" y="11357"/>
                </a:cubicBezTo>
                <a:lnTo>
                  <a:pt x="8032" y="11357"/>
                </a:lnTo>
                <a:lnTo>
                  <a:pt x="8032" y="8872"/>
                </a:lnTo>
                <a:cubicBezTo>
                  <a:pt x="8032" y="8154"/>
                  <a:pt x="7448" y="7570"/>
                  <a:pt x="6729" y="7570"/>
                </a:cubicBezTo>
                <a:lnTo>
                  <a:pt x="5596" y="7570"/>
                </a:lnTo>
                <a:cubicBezTo>
                  <a:pt x="4876" y="7570"/>
                  <a:pt x="4293" y="8154"/>
                  <a:pt x="4293" y="8872"/>
                </a:cubicBezTo>
                <a:lnTo>
                  <a:pt x="4293" y="11357"/>
                </a:lnTo>
                <a:lnTo>
                  <a:pt x="2710" y="11357"/>
                </a:lnTo>
                <a:cubicBezTo>
                  <a:pt x="2382" y="11357"/>
                  <a:pt x="2117" y="11090"/>
                  <a:pt x="2117" y="10762"/>
                </a:cubicBezTo>
                <a:lnTo>
                  <a:pt x="2117" y="6789"/>
                </a:lnTo>
                <a:cubicBezTo>
                  <a:pt x="2117" y="6592"/>
                  <a:pt x="1959" y="6434"/>
                  <a:pt x="1762" y="6434"/>
                </a:cubicBezTo>
                <a:lnTo>
                  <a:pt x="1234" y="6434"/>
                </a:lnTo>
                <a:cubicBezTo>
                  <a:pt x="1228" y="6434"/>
                  <a:pt x="1223" y="6434"/>
                  <a:pt x="1217" y="6432"/>
                </a:cubicBezTo>
                <a:cubicBezTo>
                  <a:pt x="1111" y="6431"/>
                  <a:pt x="1012" y="6389"/>
                  <a:pt x="937" y="6315"/>
                </a:cubicBezTo>
                <a:cubicBezTo>
                  <a:pt x="779" y="6157"/>
                  <a:pt x="779" y="5902"/>
                  <a:pt x="937" y="5745"/>
                </a:cubicBezTo>
                <a:lnTo>
                  <a:pt x="5876" y="824"/>
                </a:lnTo>
                <a:cubicBezTo>
                  <a:pt x="5952" y="747"/>
                  <a:pt x="6055" y="705"/>
                  <a:pt x="6165" y="705"/>
                </a:cubicBezTo>
                <a:close/>
                <a:moveTo>
                  <a:pt x="6161" y="0"/>
                </a:moveTo>
                <a:cubicBezTo>
                  <a:pt x="5864" y="0"/>
                  <a:pt x="5585" y="116"/>
                  <a:pt x="5374" y="326"/>
                </a:cubicBezTo>
                <a:lnTo>
                  <a:pt x="438" y="5245"/>
                </a:lnTo>
                <a:lnTo>
                  <a:pt x="432" y="5251"/>
                </a:lnTo>
                <a:cubicBezTo>
                  <a:pt x="0" y="5684"/>
                  <a:pt x="0" y="6386"/>
                  <a:pt x="436" y="6820"/>
                </a:cubicBezTo>
                <a:cubicBezTo>
                  <a:pt x="633" y="7017"/>
                  <a:pt x="895" y="7132"/>
                  <a:pt x="1174" y="7144"/>
                </a:cubicBezTo>
                <a:cubicBezTo>
                  <a:pt x="1186" y="7146"/>
                  <a:pt x="1197" y="7146"/>
                  <a:pt x="1208" y="7146"/>
                </a:cubicBezTo>
                <a:lnTo>
                  <a:pt x="1405" y="7146"/>
                </a:lnTo>
                <a:lnTo>
                  <a:pt x="1405" y="11870"/>
                </a:lnTo>
                <a:cubicBezTo>
                  <a:pt x="1405" y="11979"/>
                  <a:pt x="1493" y="12066"/>
                  <a:pt x="1601" y="12066"/>
                </a:cubicBezTo>
                <a:lnTo>
                  <a:pt x="4648" y="12066"/>
                </a:lnTo>
                <a:cubicBezTo>
                  <a:pt x="4843" y="12066"/>
                  <a:pt x="5002" y="11908"/>
                  <a:pt x="5002" y="11712"/>
                </a:cubicBezTo>
                <a:lnTo>
                  <a:pt x="5002" y="8875"/>
                </a:lnTo>
                <a:cubicBezTo>
                  <a:pt x="5002" y="8546"/>
                  <a:pt x="5268" y="8280"/>
                  <a:pt x="5596" y="8280"/>
                </a:cubicBezTo>
                <a:lnTo>
                  <a:pt x="6726" y="8280"/>
                </a:lnTo>
                <a:cubicBezTo>
                  <a:pt x="7055" y="8280"/>
                  <a:pt x="7321" y="8546"/>
                  <a:pt x="7321" y="8875"/>
                </a:cubicBezTo>
                <a:lnTo>
                  <a:pt x="7321" y="11712"/>
                </a:lnTo>
                <a:cubicBezTo>
                  <a:pt x="7321" y="11908"/>
                  <a:pt x="7479" y="12066"/>
                  <a:pt x="7675" y="12066"/>
                </a:cubicBezTo>
                <a:lnTo>
                  <a:pt x="10721" y="12066"/>
                </a:lnTo>
                <a:cubicBezTo>
                  <a:pt x="10830" y="12066"/>
                  <a:pt x="10918" y="11978"/>
                  <a:pt x="10918" y="11870"/>
                </a:cubicBezTo>
                <a:lnTo>
                  <a:pt x="10918" y="7146"/>
                </a:lnTo>
                <a:lnTo>
                  <a:pt x="11101" y="7146"/>
                </a:lnTo>
                <a:cubicBezTo>
                  <a:pt x="11399" y="7146"/>
                  <a:pt x="11678" y="7030"/>
                  <a:pt x="11889" y="6820"/>
                </a:cubicBezTo>
                <a:cubicBezTo>
                  <a:pt x="12322" y="6385"/>
                  <a:pt x="12322" y="5681"/>
                  <a:pt x="11889" y="5249"/>
                </a:cubicBezTo>
                <a:lnTo>
                  <a:pt x="6950" y="326"/>
                </a:lnTo>
                <a:cubicBezTo>
                  <a:pt x="6739" y="116"/>
                  <a:pt x="6459" y="0"/>
                  <a:pt x="6161" y="0"/>
                </a:cubicBez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73" name="CustomShape 2"/>
          <p:cNvSpPr/>
          <p:nvPr/>
        </p:nvSpPr>
        <p:spPr>
          <a:xfrm>
            <a:off x="8429040" y="268560"/>
            <a:ext cx="284040" cy="284040"/>
          </a:xfrm>
          <a:prstGeom prst="ellipse">
            <a:avLst/>
          </a:prstGeom>
          <a:solidFill>
            <a:schemeClr val="lt2"/>
          </a:solidFill>
          <a:ln w="0">
            <a:noFill/>
          </a:ln>
          <a:effectLst>
            <a:outerShdw dist="66346" dir="1668987" algn="bl" rotWithShape="0">
              <a:schemeClr val="dk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74" name="CustomShape 3"/>
          <p:cNvSpPr/>
          <p:nvPr/>
        </p:nvSpPr>
        <p:spPr>
          <a:xfrm>
            <a:off x="8480520" y="322200"/>
            <a:ext cx="180720" cy="176760"/>
          </a:xfrm>
          <a:custGeom>
            <a:avLst/>
            <a:gdLst/>
            <a:ahLst/>
            <a:cxnLst/>
            <a:rect l="l" t="t" r="r" b="b"/>
            <a:pathLst>
              <a:path w="12323" h="12067">
                <a:moveTo>
                  <a:pt x="6165" y="705"/>
                </a:moveTo>
                <a:cubicBezTo>
                  <a:pt x="6180" y="705"/>
                  <a:pt x="6194" y="706"/>
                  <a:pt x="6209" y="708"/>
                </a:cubicBezTo>
                <a:cubicBezTo>
                  <a:pt x="6303" y="718"/>
                  <a:pt x="6388" y="763"/>
                  <a:pt x="6453" y="829"/>
                </a:cubicBezTo>
                <a:lnTo>
                  <a:pt x="11384" y="5744"/>
                </a:lnTo>
                <a:lnTo>
                  <a:pt x="11387" y="5746"/>
                </a:lnTo>
                <a:cubicBezTo>
                  <a:pt x="11543" y="5902"/>
                  <a:pt x="11543" y="6158"/>
                  <a:pt x="11387" y="6315"/>
                </a:cubicBezTo>
                <a:cubicBezTo>
                  <a:pt x="11310" y="6392"/>
                  <a:pt x="11209" y="6434"/>
                  <a:pt x="11101" y="6434"/>
                </a:cubicBezTo>
                <a:lnTo>
                  <a:pt x="10563" y="6434"/>
                </a:lnTo>
                <a:cubicBezTo>
                  <a:pt x="10367" y="6434"/>
                  <a:pt x="10209" y="6592"/>
                  <a:pt x="10209" y="6789"/>
                </a:cubicBezTo>
                <a:lnTo>
                  <a:pt x="10209" y="10762"/>
                </a:lnTo>
                <a:cubicBezTo>
                  <a:pt x="10209" y="11090"/>
                  <a:pt x="9943" y="11357"/>
                  <a:pt x="9614" y="11357"/>
                </a:cubicBezTo>
                <a:lnTo>
                  <a:pt x="8032" y="11357"/>
                </a:lnTo>
                <a:lnTo>
                  <a:pt x="8032" y="8872"/>
                </a:lnTo>
                <a:cubicBezTo>
                  <a:pt x="8032" y="8154"/>
                  <a:pt x="7448" y="7570"/>
                  <a:pt x="6729" y="7570"/>
                </a:cubicBezTo>
                <a:lnTo>
                  <a:pt x="5596" y="7570"/>
                </a:lnTo>
                <a:cubicBezTo>
                  <a:pt x="4876" y="7570"/>
                  <a:pt x="4293" y="8154"/>
                  <a:pt x="4293" y="8872"/>
                </a:cubicBezTo>
                <a:lnTo>
                  <a:pt x="4293" y="11357"/>
                </a:lnTo>
                <a:lnTo>
                  <a:pt x="2710" y="11357"/>
                </a:lnTo>
                <a:cubicBezTo>
                  <a:pt x="2382" y="11357"/>
                  <a:pt x="2117" y="11090"/>
                  <a:pt x="2117" y="10762"/>
                </a:cubicBezTo>
                <a:lnTo>
                  <a:pt x="2117" y="6789"/>
                </a:lnTo>
                <a:cubicBezTo>
                  <a:pt x="2117" y="6592"/>
                  <a:pt x="1959" y="6434"/>
                  <a:pt x="1762" y="6434"/>
                </a:cubicBezTo>
                <a:lnTo>
                  <a:pt x="1234" y="6434"/>
                </a:lnTo>
                <a:cubicBezTo>
                  <a:pt x="1228" y="6434"/>
                  <a:pt x="1223" y="6434"/>
                  <a:pt x="1217" y="6432"/>
                </a:cubicBezTo>
                <a:cubicBezTo>
                  <a:pt x="1111" y="6431"/>
                  <a:pt x="1012" y="6389"/>
                  <a:pt x="937" y="6315"/>
                </a:cubicBezTo>
                <a:cubicBezTo>
                  <a:pt x="779" y="6157"/>
                  <a:pt x="779" y="5902"/>
                  <a:pt x="937" y="5745"/>
                </a:cubicBezTo>
                <a:lnTo>
                  <a:pt x="5876" y="824"/>
                </a:lnTo>
                <a:cubicBezTo>
                  <a:pt x="5952" y="747"/>
                  <a:pt x="6055" y="705"/>
                  <a:pt x="6165" y="705"/>
                </a:cubicBezTo>
                <a:close/>
                <a:moveTo>
                  <a:pt x="6161" y="0"/>
                </a:moveTo>
                <a:cubicBezTo>
                  <a:pt x="5864" y="0"/>
                  <a:pt x="5585" y="116"/>
                  <a:pt x="5374" y="326"/>
                </a:cubicBezTo>
                <a:lnTo>
                  <a:pt x="438" y="5245"/>
                </a:lnTo>
                <a:lnTo>
                  <a:pt x="432" y="5251"/>
                </a:lnTo>
                <a:cubicBezTo>
                  <a:pt x="0" y="5684"/>
                  <a:pt x="0" y="6386"/>
                  <a:pt x="436" y="6820"/>
                </a:cubicBezTo>
                <a:cubicBezTo>
                  <a:pt x="633" y="7017"/>
                  <a:pt x="895" y="7132"/>
                  <a:pt x="1174" y="7144"/>
                </a:cubicBezTo>
                <a:cubicBezTo>
                  <a:pt x="1186" y="7146"/>
                  <a:pt x="1197" y="7146"/>
                  <a:pt x="1208" y="7146"/>
                </a:cubicBezTo>
                <a:lnTo>
                  <a:pt x="1405" y="7146"/>
                </a:lnTo>
                <a:lnTo>
                  <a:pt x="1405" y="11870"/>
                </a:lnTo>
                <a:cubicBezTo>
                  <a:pt x="1405" y="11979"/>
                  <a:pt x="1493" y="12066"/>
                  <a:pt x="1601" y="12066"/>
                </a:cubicBezTo>
                <a:lnTo>
                  <a:pt x="4648" y="12066"/>
                </a:lnTo>
                <a:cubicBezTo>
                  <a:pt x="4843" y="12066"/>
                  <a:pt x="5002" y="11908"/>
                  <a:pt x="5002" y="11712"/>
                </a:cubicBezTo>
                <a:lnTo>
                  <a:pt x="5002" y="8875"/>
                </a:lnTo>
                <a:cubicBezTo>
                  <a:pt x="5002" y="8546"/>
                  <a:pt x="5268" y="8280"/>
                  <a:pt x="5596" y="8280"/>
                </a:cubicBezTo>
                <a:lnTo>
                  <a:pt x="6726" y="8280"/>
                </a:lnTo>
                <a:cubicBezTo>
                  <a:pt x="7055" y="8280"/>
                  <a:pt x="7321" y="8546"/>
                  <a:pt x="7321" y="8875"/>
                </a:cubicBezTo>
                <a:lnTo>
                  <a:pt x="7321" y="11712"/>
                </a:lnTo>
                <a:cubicBezTo>
                  <a:pt x="7321" y="11908"/>
                  <a:pt x="7479" y="12066"/>
                  <a:pt x="7675" y="12066"/>
                </a:cubicBezTo>
                <a:lnTo>
                  <a:pt x="10721" y="12066"/>
                </a:lnTo>
                <a:cubicBezTo>
                  <a:pt x="10830" y="12066"/>
                  <a:pt x="10918" y="11978"/>
                  <a:pt x="10918" y="11870"/>
                </a:cubicBezTo>
                <a:lnTo>
                  <a:pt x="10918" y="7146"/>
                </a:lnTo>
                <a:lnTo>
                  <a:pt x="11101" y="7146"/>
                </a:lnTo>
                <a:cubicBezTo>
                  <a:pt x="11399" y="7146"/>
                  <a:pt x="11678" y="7030"/>
                  <a:pt x="11889" y="6820"/>
                </a:cubicBezTo>
                <a:cubicBezTo>
                  <a:pt x="12322" y="6385"/>
                  <a:pt x="12322" y="5681"/>
                  <a:pt x="11889" y="5249"/>
                </a:cubicBezTo>
                <a:lnTo>
                  <a:pt x="6950" y="326"/>
                </a:lnTo>
                <a:cubicBezTo>
                  <a:pt x="6739" y="116"/>
                  <a:pt x="6459" y="0"/>
                  <a:pt x="6161" y="0"/>
                </a:cubicBez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75" name="TextShape 4"/>
          <p:cNvSpPr txBox="1"/>
          <p:nvPr/>
        </p:nvSpPr>
        <p:spPr>
          <a:xfrm>
            <a:off x="1544580" y="520766"/>
            <a:ext cx="6112440" cy="187380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Autofit/>
          </a:bodyPr>
          <a:lstStyle/>
          <a:p>
            <a:pPr marL="685800" indent="-685800">
              <a:lnSpc>
                <a:spcPct val="100000"/>
              </a:lnSpc>
              <a:buFont typeface="Wingdings" panose="05000000000000000000" pitchFamily="2" charset="2"/>
              <a:buChar char="q"/>
              <a:tabLst>
                <a:tab pos="0" algn="l"/>
              </a:tabLst>
            </a:pPr>
            <a:r>
              <a:rPr lang="hr-HR" sz="5400" b="0" strike="noStrike" spc="-1" dirty="0">
                <a:solidFill>
                  <a:srgbClr val="6E597A"/>
                </a:solidFill>
                <a:latin typeface="Bowlby One"/>
                <a:ea typeface="Bowlby One"/>
              </a:rPr>
              <a:t>Umjesto zaključka....</a:t>
            </a:r>
            <a:br>
              <a:rPr sz="6000" dirty="0"/>
            </a:br>
            <a:br>
              <a:rPr dirty="0"/>
            </a:br>
            <a:r>
              <a:rPr lang="hr-HR" sz="3200" b="0" strike="noStrike" spc="-1" dirty="0">
                <a:solidFill>
                  <a:srgbClr val="6E597A"/>
                </a:solidFill>
                <a:latin typeface="Bowlby One"/>
                <a:ea typeface="Bowlby One"/>
              </a:rPr>
              <a:t>Postajemo li gluplji?</a:t>
            </a:r>
            <a:br>
              <a:rPr sz="2800" dirty="0"/>
            </a:br>
            <a:endParaRPr lang="hr-HR" sz="2800" dirty="0"/>
          </a:p>
          <a:p>
            <a:pPr marL="685800" indent="-685800">
              <a:lnSpc>
                <a:spcPct val="100000"/>
              </a:lnSpc>
              <a:buFont typeface="Wingdings" panose="05000000000000000000" pitchFamily="2" charset="2"/>
              <a:buChar char="q"/>
              <a:tabLst>
                <a:tab pos="0" algn="l"/>
              </a:tabLst>
            </a:pPr>
            <a:r>
              <a:rPr lang="hr-HR" sz="3200" b="0" strike="noStrike" spc="-1" dirty="0">
                <a:solidFill>
                  <a:srgbClr val="6E597A"/>
                </a:solidFill>
                <a:latin typeface="Bowlby One"/>
                <a:ea typeface="Bowlby One"/>
              </a:rPr>
              <a:t>negativan </a:t>
            </a:r>
            <a:r>
              <a:rPr lang="hr-HR" sz="3200" b="0" strike="noStrike" spc="-1" dirty="0" err="1">
                <a:solidFill>
                  <a:srgbClr val="6E597A"/>
                </a:solidFill>
                <a:latin typeface="Bowlby One"/>
                <a:ea typeface="Bowlby One"/>
              </a:rPr>
              <a:t>Flynnov</a:t>
            </a:r>
            <a:r>
              <a:rPr lang="hr-HR" sz="3200" b="0" strike="noStrike" spc="-1" dirty="0">
                <a:solidFill>
                  <a:srgbClr val="6E597A"/>
                </a:solidFill>
                <a:latin typeface="Bowlby One"/>
                <a:ea typeface="Bowlby One"/>
              </a:rPr>
              <a:t> efekt</a:t>
            </a:r>
            <a:endParaRPr lang="hr-HR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7" name="TextShape 6"/>
          <p:cNvSpPr txBox="1"/>
          <p:nvPr/>
        </p:nvSpPr>
        <p:spPr>
          <a:xfrm>
            <a:off x="0" y="2752560"/>
            <a:ext cx="1881000" cy="98856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hr-HR" sz="1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hr-HR" sz="1200" b="0" strike="noStrike" spc="-1">
              <a:latin typeface="Arial"/>
            </a:endParaRPr>
          </a:p>
        </p:txBody>
      </p:sp>
      <p:sp>
        <p:nvSpPr>
          <p:cNvPr id="1778" name="TextShape 7"/>
          <p:cNvSpPr txBox="1"/>
          <p:nvPr/>
        </p:nvSpPr>
        <p:spPr>
          <a:xfrm>
            <a:off x="7262640" y="2714760"/>
            <a:ext cx="1881000" cy="7776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  <p:grpSp>
        <p:nvGrpSpPr>
          <p:cNvPr id="1779" name="Group 8"/>
          <p:cNvGrpSpPr/>
          <p:nvPr/>
        </p:nvGrpSpPr>
        <p:grpSpPr>
          <a:xfrm>
            <a:off x="4443120" y="3137400"/>
            <a:ext cx="257400" cy="287280"/>
            <a:chOff x="4443120" y="3137400"/>
            <a:chExt cx="257400" cy="287280"/>
          </a:xfrm>
        </p:grpSpPr>
        <p:sp>
          <p:nvSpPr>
            <p:cNvPr id="1780" name="CustomShape 9"/>
            <p:cNvSpPr/>
            <p:nvPr/>
          </p:nvSpPr>
          <p:spPr>
            <a:xfrm>
              <a:off x="4566240" y="3282120"/>
              <a:ext cx="51120" cy="16920"/>
            </a:xfrm>
            <a:custGeom>
              <a:avLst/>
              <a:gdLst/>
              <a:ahLst/>
              <a:cxnLst/>
              <a:rect l="l" t="t" r="r" b="b"/>
              <a:pathLst>
                <a:path w="1983" h="665">
                  <a:moveTo>
                    <a:pt x="181" y="1"/>
                  </a:moveTo>
                  <a:cubicBezTo>
                    <a:pt x="139" y="1"/>
                    <a:pt x="97" y="17"/>
                    <a:pt x="64" y="49"/>
                  </a:cubicBezTo>
                  <a:cubicBezTo>
                    <a:pt x="0" y="113"/>
                    <a:pt x="0" y="217"/>
                    <a:pt x="64" y="282"/>
                  </a:cubicBezTo>
                  <a:cubicBezTo>
                    <a:pt x="321" y="536"/>
                    <a:pt x="656" y="664"/>
                    <a:pt x="992" y="664"/>
                  </a:cubicBezTo>
                  <a:cubicBezTo>
                    <a:pt x="1327" y="664"/>
                    <a:pt x="1663" y="536"/>
                    <a:pt x="1918" y="282"/>
                  </a:cubicBezTo>
                  <a:cubicBezTo>
                    <a:pt x="1982" y="218"/>
                    <a:pt x="1982" y="114"/>
                    <a:pt x="1918" y="49"/>
                  </a:cubicBezTo>
                  <a:cubicBezTo>
                    <a:pt x="1886" y="17"/>
                    <a:pt x="1844" y="1"/>
                    <a:pt x="1802" y="1"/>
                  </a:cubicBezTo>
                  <a:cubicBezTo>
                    <a:pt x="1760" y="1"/>
                    <a:pt x="1718" y="17"/>
                    <a:pt x="1685" y="49"/>
                  </a:cubicBezTo>
                  <a:cubicBezTo>
                    <a:pt x="1493" y="240"/>
                    <a:pt x="1242" y="336"/>
                    <a:pt x="991" y="336"/>
                  </a:cubicBezTo>
                  <a:cubicBezTo>
                    <a:pt x="740" y="336"/>
                    <a:pt x="489" y="240"/>
                    <a:pt x="298" y="49"/>
                  </a:cubicBezTo>
                  <a:cubicBezTo>
                    <a:pt x="265" y="17"/>
                    <a:pt x="224" y="1"/>
                    <a:pt x="181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81" name="CustomShape 10"/>
            <p:cNvSpPr/>
            <p:nvPr/>
          </p:nvSpPr>
          <p:spPr>
            <a:xfrm>
              <a:off x="4443120" y="3137400"/>
              <a:ext cx="257400" cy="287280"/>
            </a:xfrm>
            <a:custGeom>
              <a:avLst/>
              <a:gdLst/>
              <a:ahLst/>
              <a:cxnLst/>
              <a:rect l="l" t="t" r="r" b="b"/>
              <a:pathLst>
                <a:path w="9919" h="11059">
                  <a:moveTo>
                    <a:pt x="2586" y="3704"/>
                  </a:moveTo>
                  <a:cubicBezTo>
                    <a:pt x="2596" y="3704"/>
                    <a:pt x="2606" y="3705"/>
                    <a:pt x="2617" y="3705"/>
                  </a:cubicBezTo>
                  <a:lnTo>
                    <a:pt x="2617" y="4129"/>
                  </a:lnTo>
                  <a:cubicBezTo>
                    <a:pt x="2466" y="4130"/>
                    <a:pt x="2291" y="4174"/>
                    <a:pt x="2166" y="4317"/>
                  </a:cubicBezTo>
                  <a:lnTo>
                    <a:pt x="2063" y="4066"/>
                  </a:lnTo>
                  <a:cubicBezTo>
                    <a:pt x="2045" y="4021"/>
                    <a:pt x="2020" y="3982"/>
                    <a:pt x="1989" y="3947"/>
                  </a:cubicBezTo>
                  <a:cubicBezTo>
                    <a:pt x="2139" y="3793"/>
                    <a:pt x="2345" y="3705"/>
                    <a:pt x="2564" y="3705"/>
                  </a:cubicBezTo>
                  <a:cubicBezTo>
                    <a:pt x="2571" y="3704"/>
                    <a:pt x="2579" y="3704"/>
                    <a:pt x="2586" y="3704"/>
                  </a:cubicBezTo>
                  <a:close/>
                  <a:moveTo>
                    <a:pt x="8838" y="3704"/>
                  </a:moveTo>
                  <a:cubicBezTo>
                    <a:pt x="9258" y="3727"/>
                    <a:pt x="9593" y="4077"/>
                    <a:pt x="9593" y="4503"/>
                  </a:cubicBezTo>
                  <a:cubicBezTo>
                    <a:pt x="9593" y="4931"/>
                    <a:pt x="9256" y="5281"/>
                    <a:pt x="8832" y="5302"/>
                  </a:cubicBezTo>
                  <a:cubicBezTo>
                    <a:pt x="8837" y="5241"/>
                    <a:pt x="8838" y="5179"/>
                    <a:pt x="8838" y="5116"/>
                  </a:cubicBezTo>
                  <a:lnTo>
                    <a:pt x="8838" y="4456"/>
                  </a:lnTo>
                  <a:cubicBezTo>
                    <a:pt x="8922" y="4456"/>
                    <a:pt x="9030" y="4482"/>
                    <a:pt x="9080" y="4597"/>
                  </a:cubicBezTo>
                  <a:cubicBezTo>
                    <a:pt x="9107" y="4659"/>
                    <a:pt x="9168" y="4696"/>
                    <a:pt x="9231" y="4696"/>
                  </a:cubicBezTo>
                  <a:cubicBezTo>
                    <a:pt x="9260" y="4696"/>
                    <a:pt x="9292" y="4686"/>
                    <a:pt x="9321" y="4669"/>
                  </a:cubicBezTo>
                  <a:cubicBezTo>
                    <a:pt x="9391" y="4625"/>
                    <a:pt x="9411" y="4532"/>
                    <a:pt x="9377" y="4456"/>
                  </a:cubicBezTo>
                  <a:cubicBezTo>
                    <a:pt x="9262" y="4202"/>
                    <a:pt x="9029" y="4130"/>
                    <a:pt x="8838" y="4128"/>
                  </a:cubicBezTo>
                  <a:lnTo>
                    <a:pt x="8838" y="3704"/>
                  </a:lnTo>
                  <a:close/>
                  <a:moveTo>
                    <a:pt x="2616" y="4458"/>
                  </a:moveTo>
                  <a:lnTo>
                    <a:pt x="2616" y="5116"/>
                  </a:lnTo>
                  <a:cubicBezTo>
                    <a:pt x="2617" y="5178"/>
                    <a:pt x="2618" y="5240"/>
                    <a:pt x="2622" y="5301"/>
                  </a:cubicBezTo>
                  <a:cubicBezTo>
                    <a:pt x="2602" y="5302"/>
                    <a:pt x="2583" y="5303"/>
                    <a:pt x="2564" y="5303"/>
                  </a:cubicBezTo>
                  <a:cubicBezTo>
                    <a:pt x="2534" y="5303"/>
                    <a:pt x="2507" y="5302"/>
                    <a:pt x="2478" y="5299"/>
                  </a:cubicBezTo>
                  <a:cubicBezTo>
                    <a:pt x="2501" y="5212"/>
                    <a:pt x="2497" y="5118"/>
                    <a:pt x="2459" y="5027"/>
                  </a:cubicBezTo>
                  <a:lnTo>
                    <a:pt x="2312" y="4670"/>
                  </a:lnTo>
                  <a:cubicBezTo>
                    <a:pt x="2338" y="4654"/>
                    <a:pt x="2360" y="4629"/>
                    <a:pt x="2373" y="4599"/>
                  </a:cubicBezTo>
                  <a:cubicBezTo>
                    <a:pt x="2423" y="4484"/>
                    <a:pt x="2530" y="4458"/>
                    <a:pt x="2616" y="4458"/>
                  </a:cubicBezTo>
                  <a:close/>
                  <a:moveTo>
                    <a:pt x="1661" y="4123"/>
                  </a:moveTo>
                  <a:cubicBezTo>
                    <a:pt x="1703" y="4123"/>
                    <a:pt x="1743" y="4148"/>
                    <a:pt x="1760" y="4188"/>
                  </a:cubicBezTo>
                  <a:lnTo>
                    <a:pt x="2157" y="5152"/>
                  </a:lnTo>
                  <a:cubicBezTo>
                    <a:pt x="2179" y="5205"/>
                    <a:pt x="2153" y="5267"/>
                    <a:pt x="2099" y="5289"/>
                  </a:cubicBezTo>
                  <a:lnTo>
                    <a:pt x="1883" y="5378"/>
                  </a:lnTo>
                  <a:lnTo>
                    <a:pt x="1406" y="4220"/>
                  </a:lnTo>
                  <a:lnTo>
                    <a:pt x="1621" y="4131"/>
                  </a:lnTo>
                  <a:cubicBezTo>
                    <a:pt x="1634" y="4125"/>
                    <a:pt x="1648" y="4123"/>
                    <a:pt x="1661" y="4123"/>
                  </a:cubicBezTo>
                  <a:close/>
                  <a:moveTo>
                    <a:pt x="1104" y="4356"/>
                  </a:moveTo>
                  <a:lnTo>
                    <a:pt x="1579" y="5508"/>
                  </a:lnTo>
                  <a:cubicBezTo>
                    <a:pt x="1438" y="5577"/>
                    <a:pt x="1328" y="5694"/>
                    <a:pt x="1266" y="5842"/>
                  </a:cubicBezTo>
                  <a:cubicBezTo>
                    <a:pt x="1214" y="5969"/>
                    <a:pt x="1202" y="6106"/>
                    <a:pt x="1234" y="6237"/>
                  </a:cubicBezTo>
                  <a:cubicBezTo>
                    <a:pt x="1167" y="6246"/>
                    <a:pt x="1102" y="6262"/>
                    <a:pt x="1037" y="6287"/>
                  </a:cubicBezTo>
                  <a:lnTo>
                    <a:pt x="788" y="6379"/>
                  </a:lnTo>
                  <a:cubicBezTo>
                    <a:pt x="727" y="6402"/>
                    <a:pt x="670" y="6430"/>
                    <a:pt x="617" y="6465"/>
                  </a:cubicBezTo>
                  <a:lnTo>
                    <a:pt x="483" y="6138"/>
                  </a:lnTo>
                  <a:cubicBezTo>
                    <a:pt x="339" y="5786"/>
                    <a:pt x="339" y="5401"/>
                    <a:pt x="484" y="5051"/>
                  </a:cubicBezTo>
                  <a:cubicBezTo>
                    <a:pt x="609" y="4752"/>
                    <a:pt x="826" y="4510"/>
                    <a:pt x="1104" y="4356"/>
                  </a:cubicBezTo>
                  <a:close/>
                  <a:moveTo>
                    <a:pt x="2241" y="5585"/>
                  </a:moveTo>
                  <a:cubicBezTo>
                    <a:pt x="2345" y="5617"/>
                    <a:pt x="2452" y="5633"/>
                    <a:pt x="2562" y="5633"/>
                  </a:cubicBezTo>
                  <a:cubicBezTo>
                    <a:pt x="2593" y="5633"/>
                    <a:pt x="2625" y="5632"/>
                    <a:pt x="2657" y="5628"/>
                  </a:cubicBezTo>
                  <a:cubicBezTo>
                    <a:pt x="2771" y="6313"/>
                    <a:pt x="3110" y="6922"/>
                    <a:pt x="3593" y="7378"/>
                  </a:cubicBezTo>
                  <a:cubicBezTo>
                    <a:pt x="3514" y="7452"/>
                    <a:pt x="3439" y="7534"/>
                    <a:pt x="3365" y="7619"/>
                  </a:cubicBezTo>
                  <a:cubicBezTo>
                    <a:pt x="3321" y="7604"/>
                    <a:pt x="3275" y="7597"/>
                    <a:pt x="3229" y="7597"/>
                  </a:cubicBezTo>
                  <a:cubicBezTo>
                    <a:pt x="3174" y="7597"/>
                    <a:pt x="3118" y="7608"/>
                    <a:pt x="3065" y="7630"/>
                  </a:cubicBezTo>
                  <a:lnTo>
                    <a:pt x="2586" y="7828"/>
                  </a:lnTo>
                  <a:cubicBezTo>
                    <a:pt x="2546" y="7845"/>
                    <a:pt x="2504" y="7853"/>
                    <a:pt x="2464" y="7853"/>
                  </a:cubicBezTo>
                  <a:cubicBezTo>
                    <a:pt x="2371" y="7853"/>
                    <a:pt x="2282" y="7813"/>
                    <a:pt x="2220" y="7741"/>
                  </a:cubicBezTo>
                  <a:lnTo>
                    <a:pt x="2231" y="7718"/>
                  </a:lnTo>
                  <a:cubicBezTo>
                    <a:pt x="2329" y="7506"/>
                    <a:pt x="2338" y="7268"/>
                    <a:pt x="2256" y="7049"/>
                  </a:cubicBezTo>
                  <a:lnTo>
                    <a:pt x="2162" y="6800"/>
                  </a:lnTo>
                  <a:cubicBezTo>
                    <a:pt x="2080" y="6581"/>
                    <a:pt x="1919" y="6407"/>
                    <a:pt x="1705" y="6309"/>
                  </a:cubicBezTo>
                  <a:cubicBezTo>
                    <a:pt x="1668" y="6292"/>
                    <a:pt x="1629" y="6277"/>
                    <a:pt x="1591" y="6266"/>
                  </a:cubicBezTo>
                  <a:lnTo>
                    <a:pt x="1569" y="6213"/>
                  </a:lnTo>
                  <a:cubicBezTo>
                    <a:pt x="1535" y="6133"/>
                    <a:pt x="1535" y="6046"/>
                    <a:pt x="1569" y="5967"/>
                  </a:cubicBezTo>
                  <a:cubicBezTo>
                    <a:pt x="1602" y="5886"/>
                    <a:pt x="1664" y="5825"/>
                    <a:pt x="1743" y="5792"/>
                  </a:cubicBezTo>
                  <a:lnTo>
                    <a:pt x="2222" y="5595"/>
                  </a:lnTo>
                  <a:cubicBezTo>
                    <a:pt x="2229" y="5592"/>
                    <a:pt x="2236" y="5588"/>
                    <a:pt x="2241" y="5585"/>
                  </a:cubicBezTo>
                  <a:close/>
                  <a:moveTo>
                    <a:pt x="4133" y="2454"/>
                  </a:moveTo>
                  <a:cubicBezTo>
                    <a:pt x="4305" y="2596"/>
                    <a:pt x="4573" y="2788"/>
                    <a:pt x="4961" y="2980"/>
                  </a:cubicBezTo>
                  <a:cubicBezTo>
                    <a:pt x="5617" y="3302"/>
                    <a:pt x="6756" y="3685"/>
                    <a:pt x="8493" y="3710"/>
                  </a:cubicBezTo>
                  <a:lnTo>
                    <a:pt x="8493" y="5082"/>
                  </a:lnTo>
                  <a:cubicBezTo>
                    <a:pt x="8493" y="6622"/>
                    <a:pt x="7253" y="7890"/>
                    <a:pt x="5720" y="7890"/>
                  </a:cubicBezTo>
                  <a:cubicBezTo>
                    <a:pt x="5702" y="7890"/>
                    <a:pt x="5685" y="7889"/>
                    <a:pt x="5667" y="7889"/>
                  </a:cubicBezTo>
                  <a:cubicBezTo>
                    <a:pt x="4159" y="7863"/>
                    <a:pt x="2941" y="6628"/>
                    <a:pt x="2941" y="5115"/>
                  </a:cubicBezTo>
                  <a:lnTo>
                    <a:pt x="2941" y="4311"/>
                  </a:lnTo>
                  <a:lnTo>
                    <a:pt x="2941" y="4308"/>
                  </a:lnTo>
                  <a:lnTo>
                    <a:pt x="2941" y="3662"/>
                  </a:lnTo>
                  <a:cubicBezTo>
                    <a:pt x="3248" y="3541"/>
                    <a:pt x="3538" y="3338"/>
                    <a:pt x="3765" y="3086"/>
                  </a:cubicBezTo>
                  <a:cubicBezTo>
                    <a:pt x="3943" y="2887"/>
                    <a:pt x="4068" y="2670"/>
                    <a:pt x="4133" y="2454"/>
                  </a:cubicBezTo>
                  <a:close/>
                  <a:moveTo>
                    <a:pt x="1343" y="6556"/>
                  </a:moveTo>
                  <a:cubicBezTo>
                    <a:pt x="1419" y="6556"/>
                    <a:pt x="1497" y="6573"/>
                    <a:pt x="1569" y="6605"/>
                  </a:cubicBezTo>
                  <a:cubicBezTo>
                    <a:pt x="1702" y="6666"/>
                    <a:pt x="1804" y="6775"/>
                    <a:pt x="1854" y="6912"/>
                  </a:cubicBezTo>
                  <a:lnTo>
                    <a:pt x="1947" y="7161"/>
                  </a:lnTo>
                  <a:cubicBezTo>
                    <a:pt x="1999" y="7299"/>
                    <a:pt x="1993" y="7447"/>
                    <a:pt x="1933" y="7579"/>
                  </a:cubicBezTo>
                  <a:cubicBezTo>
                    <a:pt x="1873" y="7713"/>
                    <a:pt x="1764" y="7814"/>
                    <a:pt x="1627" y="7865"/>
                  </a:cubicBezTo>
                  <a:lnTo>
                    <a:pt x="1377" y="7957"/>
                  </a:lnTo>
                  <a:cubicBezTo>
                    <a:pt x="1315" y="7981"/>
                    <a:pt x="1250" y="7992"/>
                    <a:pt x="1185" y="7992"/>
                  </a:cubicBezTo>
                  <a:cubicBezTo>
                    <a:pt x="1108" y="7992"/>
                    <a:pt x="1032" y="7976"/>
                    <a:pt x="960" y="7944"/>
                  </a:cubicBezTo>
                  <a:cubicBezTo>
                    <a:pt x="826" y="7883"/>
                    <a:pt x="725" y="7775"/>
                    <a:pt x="674" y="7637"/>
                  </a:cubicBezTo>
                  <a:lnTo>
                    <a:pt x="581" y="7388"/>
                  </a:lnTo>
                  <a:cubicBezTo>
                    <a:pt x="530" y="7251"/>
                    <a:pt x="536" y="7102"/>
                    <a:pt x="595" y="6970"/>
                  </a:cubicBezTo>
                  <a:cubicBezTo>
                    <a:pt x="656" y="6838"/>
                    <a:pt x="764" y="6735"/>
                    <a:pt x="902" y="6685"/>
                  </a:cubicBezTo>
                  <a:lnTo>
                    <a:pt x="1151" y="6592"/>
                  </a:lnTo>
                  <a:cubicBezTo>
                    <a:pt x="1214" y="6567"/>
                    <a:pt x="1278" y="6556"/>
                    <a:pt x="1343" y="6556"/>
                  </a:cubicBezTo>
                  <a:close/>
                  <a:moveTo>
                    <a:pt x="6814" y="8026"/>
                  </a:moveTo>
                  <a:lnTo>
                    <a:pt x="6460" y="8740"/>
                  </a:lnTo>
                  <a:lnTo>
                    <a:pt x="5976" y="8212"/>
                  </a:lnTo>
                  <a:cubicBezTo>
                    <a:pt x="6270" y="8190"/>
                    <a:pt x="6550" y="8126"/>
                    <a:pt x="6814" y="8026"/>
                  </a:cubicBezTo>
                  <a:close/>
                  <a:moveTo>
                    <a:pt x="4639" y="8027"/>
                  </a:moveTo>
                  <a:lnTo>
                    <a:pt x="4639" y="8027"/>
                  </a:lnTo>
                  <a:cubicBezTo>
                    <a:pt x="4903" y="8126"/>
                    <a:pt x="5184" y="8190"/>
                    <a:pt x="5475" y="8213"/>
                  </a:cubicBezTo>
                  <a:lnTo>
                    <a:pt x="4991" y="8741"/>
                  </a:lnTo>
                  <a:lnTo>
                    <a:pt x="4639" y="8027"/>
                  </a:lnTo>
                  <a:close/>
                  <a:moveTo>
                    <a:pt x="3231" y="7926"/>
                  </a:moveTo>
                  <a:cubicBezTo>
                    <a:pt x="3245" y="7926"/>
                    <a:pt x="3259" y="7929"/>
                    <a:pt x="3272" y="7934"/>
                  </a:cubicBezTo>
                  <a:cubicBezTo>
                    <a:pt x="3298" y="7945"/>
                    <a:pt x="3318" y="7966"/>
                    <a:pt x="3330" y="7992"/>
                  </a:cubicBezTo>
                  <a:lnTo>
                    <a:pt x="3727" y="8955"/>
                  </a:lnTo>
                  <a:cubicBezTo>
                    <a:pt x="3736" y="8981"/>
                    <a:pt x="3736" y="9010"/>
                    <a:pt x="3727" y="9036"/>
                  </a:cubicBezTo>
                  <a:cubicBezTo>
                    <a:pt x="3717" y="9062"/>
                    <a:pt x="3696" y="9083"/>
                    <a:pt x="3669" y="9093"/>
                  </a:cubicBezTo>
                  <a:lnTo>
                    <a:pt x="3452" y="9181"/>
                  </a:lnTo>
                  <a:lnTo>
                    <a:pt x="2975" y="8023"/>
                  </a:lnTo>
                  <a:lnTo>
                    <a:pt x="3190" y="7934"/>
                  </a:lnTo>
                  <a:cubicBezTo>
                    <a:pt x="3204" y="7929"/>
                    <a:pt x="3217" y="7926"/>
                    <a:pt x="3231" y="7926"/>
                  </a:cubicBezTo>
                  <a:close/>
                  <a:moveTo>
                    <a:pt x="2020" y="8008"/>
                  </a:moveTo>
                  <a:cubicBezTo>
                    <a:pt x="2141" y="8119"/>
                    <a:pt x="2300" y="8181"/>
                    <a:pt x="2464" y="8181"/>
                  </a:cubicBezTo>
                  <a:cubicBezTo>
                    <a:pt x="2533" y="8181"/>
                    <a:pt x="2602" y="8171"/>
                    <a:pt x="2670" y="8148"/>
                  </a:cubicBezTo>
                  <a:lnTo>
                    <a:pt x="3145" y="9299"/>
                  </a:lnTo>
                  <a:cubicBezTo>
                    <a:pt x="3019" y="9335"/>
                    <a:pt x="2888" y="9353"/>
                    <a:pt x="2757" y="9353"/>
                  </a:cubicBezTo>
                  <a:cubicBezTo>
                    <a:pt x="2704" y="9353"/>
                    <a:pt x="2651" y="9350"/>
                    <a:pt x="2598" y="9344"/>
                  </a:cubicBezTo>
                  <a:cubicBezTo>
                    <a:pt x="2087" y="9284"/>
                    <a:pt x="1644" y="8951"/>
                    <a:pt x="1448" y="8475"/>
                  </a:cubicBezTo>
                  <a:lnTo>
                    <a:pt x="1376" y="8302"/>
                  </a:lnTo>
                  <a:cubicBezTo>
                    <a:pt x="1416" y="8293"/>
                    <a:pt x="1454" y="8282"/>
                    <a:pt x="1493" y="8269"/>
                  </a:cubicBezTo>
                  <a:lnTo>
                    <a:pt x="1742" y="8175"/>
                  </a:lnTo>
                  <a:cubicBezTo>
                    <a:pt x="1845" y="8135"/>
                    <a:pt x="1940" y="8080"/>
                    <a:pt x="2020" y="8008"/>
                  </a:cubicBezTo>
                  <a:close/>
                  <a:moveTo>
                    <a:pt x="3840" y="7586"/>
                  </a:moveTo>
                  <a:cubicBezTo>
                    <a:pt x="3940" y="7662"/>
                    <a:pt x="4044" y="7731"/>
                    <a:pt x="4152" y="7794"/>
                  </a:cubicBezTo>
                  <a:lnTo>
                    <a:pt x="4793" y="9098"/>
                  </a:lnTo>
                  <a:cubicBezTo>
                    <a:pt x="4817" y="9146"/>
                    <a:pt x="4864" y="9180"/>
                    <a:pt x="4918" y="9188"/>
                  </a:cubicBezTo>
                  <a:cubicBezTo>
                    <a:pt x="4926" y="9189"/>
                    <a:pt x="4934" y="9190"/>
                    <a:pt x="4942" y="9190"/>
                  </a:cubicBezTo>
                  <a:cubicBezTo>
                    <a:pt x="4987" y="9190"/>
                    <a:pt x="5030" y="9170"/>
                    <a:pt x="5061" y="9137"/>
                  </a:cubicBezTo>
                  <a:lnTo>
                    <a:pt x="5553" y="8603"/>
                  </a:lnTo>
                  <a:lnTo>
                    <a:pt x="5553" y="10717"/>
                  </a:lnTo>
                  <a:lnTo>
                    <a:pt x="2939" y="10717"/>
                  </a:lnTo>
                  <a:lnTo>
                    <a:pt x="2939" y="10077"/>
                  </a:lnTo>
                  <a:lnTo>
                    <a:pt x="2941" y="10077"/>
                  </a:lnTo>
                  <a:lnTo>
                    <a:pt x="2941" y="9665"/>
                  </a:lnTo>
                  <a:cubicBezTo>
                    <a:pt x="3104" y="9647"/>
                    <a:pt x="3266" y="9606"/>
                    <a:pt x="3419" y="9543"/>
                  </a:cubicBezTo>
                  <a:lnTo>
                    <a:pt x="3787" y="9391"/>
                  </a:lnTo>
                  <a:cubicBezTo>
                    <a:pt x="3895" y="9347"/>
                    <a:pt x="3979" y="9263"/>
                    <a:pt x="4023" y="9156"/>
                  </a:cubicBezTo>
                  <a:cubicBezTo>
                    <a:pt x="4068" y="9049"/>
                    <a:pt x="4068" y="8931"/>
                    <a:pt x="4023" y="8824"/>
                  </a:cubicBezTo>
                  <a:lnTo>
                    <a:pt x="3625" y="7861"/>
                  </a:lnTo>
                  <a:cubicBezTo>
                    <a:pt x="3620" y="7849"/>
                    <a:pt x="3615" y="7838"/>
                    <a:pt x="3609" y="7825"/>
                  </a:cubicBezTo>
                  <a:cubicBezTo>
                    <a:pt x="3681" y="7741"/>
                    <a:pt x="3758" y="7661"/>
                    <a:pt x="3840" y="7586"/>
                  </a:cubicBezTo>
                  <a:close/>
                  <a:moveTo>
                    <a:pt x="7612" y="7586"/>
                  </a:moveTo>
                  <a:cubicBezTo>
                    <a:pt x="7643" y="7613"/>
                    <a:pt x="7671" y="7641"/>
                    <a:pt x="7700" y="7670"/>
                  </a:cubicBezTo>
                  <a:cubicBezTo>
                    <a:pt x="8225" y="8195"/>
                    <a:pt x="8514" y="8893"/>
                    <a:pt x="8514" y="9635"/>
                  </a:cubicBezTo>
                  <a:lnTo>
                    <a:pt x="8514" y="10718"/>
                  </a:lnTo>
                  <a:lnTo>
                    <a:pt x="5900" y="10718"/>
                  </a:lnTo>
                  <a:lnTo>
                    <a:pt x="5900" y="8601"/>
                  </a:lnTo>
                  <a:lnTo>
                    <a:pt x="6391" y="9135"/>
                  </a:lnTo>
                  <a:cubicBezTo>
                    <a:pt x="6423" y="9170"/>
                    <a:pt x="6468" y="9190"/>
                    <a:pt x="6512" y="9190"/>
                  </a:cubicBezTo>
                  <a:cubicBezTo>
                    <a:pt x="6520" y="9190"/>
                    <a:pt x="6528" y="9190"/>
                    <a:pt x="6536" y="9188"/>
                  </a:cubicBezTo>
                  <a:cubicBezTo>
                    <a:pt x="6589" y="9180"/>
                    <a:pt x="6636" y="9146"/>
                    <a:pt x="6660" y="9098"/>
                  </a:cubicBezTo>
                  <a:lnTo>
                    <a:pt x="7302" y="7794"/>
                  </a:lnTo>
                  <a:cubicBezTo>
                    <a:pt x="7409" y="7731"/>
                    <a:pt x="7514" y="7662"/>
                    <a:pt x="7612" y="7586"/>
                  </a:cubicBezTo>
                  <a:close/>
                  <a:moveTo>
                    <a:pt x="5726" y="0"/>
                  </a:moveTo>
                  <a:cubicBezTo>
                    <a:pt x="4012" y="0"/>
                    <a:pt x="2615" y="3108"/>
                    <a:pt x="2615" y="3108"/>
                  </a:cubicBezTo>
                  <a:lnTo>
                    <a:pt x="2615" y="3373"/>
                  </a:lnTo>
                  <a:cubicBezTo>
                    <a:pt x="2615" y="3373"/>
                    <a:pt x="2581" y="3371"/>
                    <a:pt x="2565" y="3371"/>
                  </a:cubicBezTo>
                  <a:cubicBezTo>
                    <a:pt x="2220" y="3371"/>
                    <a:pt x="1899" y="3527"/>
                    <a:pt x="1685" y="3793"/>
                  </a:cubicBezTo>
                  <a:cubicBezTo>
                    <a:pt x="1676" y="3793"/>
                    <a:pt x="1667" y="3792"/>
                    <a:pt x="1658" y="3792"/>
                  </a:cubicBezTo>
                  <a:cubicBezTo>
                    <a:pt x="1604" y="3792"/>
                    <a:pt x="1550" y="3803"/>
                    <a:pt x="1496" y="3825"/>
                  </a:cubicBezTo>
                  <a:lnTo>
                    <a:pt x="1127" y="3977"/>
                  </a:lnTo>
                  <a:cubicBezTo>
                    <a:pt x="696" y="4155"/>
                    <a:pt x="360" y="4490"/>
                    <a:pt x="180" y="4921"/>
                  </a:cubicBezTo>
                  <a:cubicBezTo>
                    <a:pt x="0" y="5352"/>
                    <a:pt x="0" y="5826"/>
                    <a:pt x="178" y="6258"/>
                  </a:cubicBezTo>
                  <a:lnTo>
                    <a:pt x="365" y="6709"/>
                  </a:lnTo>
                  <a:cubicBezTo>
                    <a:pt x="340" y="6748"/>
                    <a:pt x="317" y="6788"/>
                    <a:pt x="297" y="6832"/>
                  </a:cubicBezTo>
                  <a:cubicBezTo>
                    <a:pt x="199" y="7043"/>
                    <a:pt x="191" y="7281"/>
                    <a:pt x="273" y="7500"/>
                  </a:cubicBezTo>
                  <a:lnTo>
                    <a:pt x="366" y="7750"/>
                  </a:lnTo>
                  <a:cubicBezTo>
                    <a:pt x="415" y="7881"/>
                    <a:pt x="494" y="7996"/>
                    <a:pt x="592" y="8087"/>
                  </a:cubicBezTo>
                  <a:lnTo>
                    <a:pt x="762" y="9225"/>
                  </a:lnTo>
                  <a:cubicBezTo>
                    <a:pt x="774" y="9307"/>
                    <a:pt x="844" y="9366"/>
                    <a:pt x="924" y="9366"/>
                  </a:cubicBezTo>
                  <a:cubicBezTo>
                    <a:pt x="932" y="9366"/>
                    <a:pt x="940" y="9366"/>
                    <a:pt x="949" y="9365"/>
                  </a:cubicBezTo>
                  <a:cubicBezTo>
                    <a:pt x="1040" y="9351"/>
                    <a:pt x="1101" y="9268"/>
                    <a:pt x="1088" y="9177"/>
                  </a:cubicBezTo>
                  <a:lnTo>
                    <a:pt x="956" y="8288"/>
                  </a:lnTo>
                  <a:lnTo>
                    <a:pt x="956" y="8288"/>
                  </a:lnTo>
                  <a:cubicBezTo>
                    <a:pt x="978" y="8295"/>
                    <a:pt x="1000" y="8299"/>
                    <a:pt x="1024" y="8304"/>
                  </a:cubicBezTo>
                  <a:lnTo>
                    <a:pt x="1145" y="8598"/>
                  </a:lnTo>
                  <a:cubicBezTo>
                    <a:pt x="1387" y="9185"/>
                    <a:pt x="1931" y="9594"/>
                    <a:pt x="2562" y="9667"/>
                  </a:cubicBezTo>
                  <a:cubicBezTo>
                    <a:pt x="2580" y="9669"/>
                    <a:pt x="2600" y="9670"/>
                    <a:pt x="2638" y="9672"/>
                  </a:cubicBezTo>
                  <a:lnTo>
                    <a:pt x="2638" y="10009"/>
                  </a:lnTo>
                  <a:lnTo>
                    <a:pt x="2030" y="10597"/>
                  </a:lnTo>
                  <a:cubicBezTo>
                    <a:pt x="1945" y="10683"/>
                    <a:pt x="1831" y="10731"/>
                    <a:pt x="1709" y="10731"/>
                  </a:cubicBezTo>
                  <a:cubicBezTo>
                    <a:pt x="1486" y="10731"/>
                    <a:pt x="1292" y="10564"/>
                    <a:pt x="1260" y="10343"/>
                  </a:cubicBezTo>
                  <a:lnTo>
                    <a:pt x="1189" y="9869"/>
                  </a:lnTo>
                  <a:cubicBezTo>
                    <a:pt x="1177" y="9787"/>
                    <a:pt x="1107" y="9729"/>
                    <a:pt x="1027" y="9729"/>
                  </a:cubicBezTo>
                  <a:cubicBezTo>
                    <a:pt x="1019" y="9729"/>
                    <a:pt x="1010" y="9729"/>
                    <a:pt x="1002" y="9731"/>
                  </a:cubicBezTo>
                  <a:cubicBezTo>
                    <a:pt x="911" y="9743"/>
                    <a:pt x="850" y="9827"/>
                    <a:pt x="863" y="9917"/>
                  </a:cubicBezTo>
                  <a:lnTo>
                    <a:pt x="934" y="10391"/>
                  </a:lnTo>
                  <a:cubicBezTo>
                    <a:pt x="989" y="10771"/>
                    <a:pt x="1323" y="11059"/>
                    <a:pt x="1707" y="11059"/>
                  </a:cubicBezTo>
                  <a:cubicBezTo>
                    <a:pt x="1917" y="11059"/>
                    <a:pt x="2114" y="10978"/>
                    <a:pt x="2261" y="10829"/>
                  </a:cubicBezTo>
                  <a:lnTo>
                    <a:pt x="2635" y="10473"/>
                  </a:lnTo>
                  <a:lnTo>
                    <a:pt x="2635" y="10881"/>
                  </a:lnTo>
                  <a:cubicBezTo>
                    <a:pt x="2616" y="10973"/>
                    <a:pt x="2781" y="11037"/>
                    <a:pt x="2781" y="11037"/>
                  </a:cubicBezTo>
                  <a:lnTo>
                    <a:pt x="8667" y="11037"/>
                  </a:lnTo>
                  <a:cubicBezTo>
                    <a:pt x="8667" y="11037"/>
                    <a:pt x="8831" y="10973"/>
                    <a:pt x="8834" y="10881"/>
                  </a:cubicBezTo>
                  <a:lnTo>
                    <a:pt x="8834" y="9634"/>
                  </a:lnTo>
                  <a:cubicBezTo>
                    <a:pt x="8831" y="8805"/>
                    <a:pt x="8507" y="8024"/>
                    <a:pt x="7920" y="7437"/>
                  </a:cubicBezTo>
                  <a:cubicBezTo>
                    <a:pt x="7898" y="7415"/>
                    <a:pt x="7875" y="7394"/>
                    <a:pt x="7852" y="7372"/>
                  </a:cubicBezTo>
                  <a:cubicBezTo>
                    <a:pt x="8340" y="6922"/>
                    <a:pt x="8676" y="6314"/>
                    <a:pt x="8791" y="5630"/>
                  </a:cubicBezTo>
                  <a:cubicBezTo>
                    <a:pt x="9413" y="5629"/>
                    <a:pt x="9918" y="5124"/>
                    <a:pt x="9918" y="4502"/>
                  </a:cubicBezTo>
                  <a:cubicBezTo>
                    <a:pt x="9918" y="3894"/>
                    <a:pt x="9436" y="3397"/>
                    <a:pt x="8838" y="3374"/>
                  </a:cubicBezTo>
                  <a:lnTo>
                    <a:pt x="8838" y="3109"/>
                  </a:lnTo>
                  <a:cubicBezTo>
                    <a:pt x="8833" y="2279"/>
                    <a:pt x="8510" y="1499"/>
                    <a:pt x="7923" y="912"/>
                  </a:cubicBezTo>
                  <a:cubicBezTo>
                    <a:pt x="7891" y="880"/>
                    <a:pt x="7849" y="864"/>
                    <a:pt x="7807" y="864"/>
                  </a:cubicBezTo>
                  <a:cubicBezTo>
                    <a:pt x="7765" y="864"/>
                    <a:pt x="7723" y="880"/>
                    <a:pt x="7691" y="912"/>
                  </a:cubicBezTo>
                  <a:cubicBezTo>
                    <a:pt x="7627" y="976"/>
                    <a:pt x="7627" y="1080"/>
                    <a:pt x="7691" y="1144"/>
                  </a:cubicBezTo>
                  <a:cubicBezTo>
                    <a:pt x="8216" y="1669"/>
                    <a:pt x="8492" y="3109"/>
                    <a:pt x="8492" y="3109"/>
                  </a:cubicBezTo>
                  <a:lnTo>
                    <a:pt x="8492" y="3377"/>
                  </a:lnTo>
                  <a:cubicBezTo>
                    <a:pt x="7535" y="3363"/>
                    <a:pt x="6229" y="3227"/>
                    <a:pt x="5128" y="2693"/>
                  </a:cubicBezTo>
                  <a:cubicBezTo>
                    <a:pt x="4436" y="2355"/>
                    <a:pt x="4148" y="2015"/>
                    <a:pt x="4146" y="2012"/>
                  </a:cubicBezTo>
                  <a:cubicBezTo>
                    <a:pt x="4114" y="1973"/>
                    <a:pt x="4067" y="1952"/>
                    <a:pt x="4018" y="1952"/>
                  </a:cubicBezTo>
                  <a:cubicBezTo>
                    <a:pt x="3982" y="1952"/>
                    <a:pt x="3946" y="1963"/>
                    <a:pt x="3915" y="1987"/>
                  </a:cubicBezTo>
                  <a:cubicBezTo>
                    <a:pt x="3876" y="2019"/>
                    <a:pt x="3855" y="2067"/>
                    <a:pt x="3855" y="2117"/>
                  </a:cubicBezTo>
                  <a:cubicBezTo>
                    <a:pt x="3854" y="2547"/>
                    <a:pt x="3453" y="3049"/>
                    <a:pt x="2941" y="3298"/>
                  </a:cubicBezTo>
                  <a:lnTo>
                    <a:pt x="2941" y="3109"/>
                  </a:lnTo>
                  <a:cubicBezTo>
                    <a:pt x="2941" y="3109"/>
                    <a:pt x="4194" y="330"/>
                    <a:pt x="5726" y="330"/>
                  </a:cubicBezTo>
                  <a:cubicBezTo>
                    <a:pt x="6249" y="330"/>
                    <a:pt x="6757" y="476"/>
                    <a:pt x="7197" y="751"/>
                  </a:cubicBezTo>
                  <a:cubicBezTo>
                    <a:pt x="7224" y="768"/>
                    <a:pt x="7254" y="776"/>
                    <a:pt x="7284" y="776"/>
                  </a:cubicBezTo>
                  <a:cubicBezTo>
                    <a:pt x="7339" y="776"/>
                    <a:pt x="7392" y="748"/>
                    <a:pt x="7424" y="698"/>
                  </a:cubicBezTo>
                  <a:cubicBezTo>
                    <a:pt x="7472" y="622"/>
                    <a:pt x="7449" y="520"/>
                    <a:pt x="7371" y="472"/>
                  </a:cubicBezTo>
                  <a:cubicBezTo>
                    <a:pt x="6879" y="164"/>
                    <a:pt x="6310" y="0"/>
                    <a:pt x="5726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82" name="CustomShape 11"/>
            <p:cNvSpPr/>
            <p:nvPr/>
          </p:nvSpPr>
          <p:spPr>
            <a:xfrm>
              <a:off x="4554360" y="3237120"/>
              <a:ext cx="8280" cy="26640"/>
            </a:xfrm>
            <a:custGeom>
              <a:avLst/>
              <a:gdLst/>
              <a:ahLst/>
              <a:cxnLst/>
              <a:rect l="l" t="t" r="r" b="b"/>
              <a:pathLst>
                <a:path w="326" h="1036">
                  <a:moveTo>
                    <a:pt x="162" y="0"/>
                  </a:moveTo>
                  <a:cubicBezTo>
                    <a:pt x="74" y="0"/>
                    <a:pt x="1" y="72"/>
                    <a:pt x="1" y="163"/>
                  </a:cubicBezTo>
                  <a:lnTo>
                    <a:pt x="1" y="875"/>
                  </a:lnTo>
                  <a:cubicBezTo>
                    <a:pt x="0" y="965"/>
                    <a:pt x="74" y="1036"/>
                    <a:pt x="163" y="1036"/>
                  </a:cubicBezTo>
                  <a:cubicBezTo>
                    <a:pt x="252" y="1036"/>
                    <a:pt x="325" y="965"/>
                    <a:pt x="325" y="873"/>
                  </a:cubicBezTo>
                  <a:lnTo>
                    <a:pt x="325" y="169"/>
                  </a:lnTo>
                  <a:cubicBezTo>
                    <a:pt x="325" y="80"/>
                    <a:pt x="257" y="1"/>
                    <a:pt x="168" y="0"/>
                  </a:cubicBezTo>
                  <a:cubicBezTo>
                    <a:pt x="166" y="0"/>
                    <a:pt x="164" y="0"/>
                    <a:pt x="162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83" name="CustomShape 12"/>
            <p:cNvSpPr/>
            <p:nvPr/>
          </p:nvSpPr>
          <p:spPr>
            <a:xfrm>
              <a:off x="4621320" y="3237120"/>
              <a:ext cx="8280" cy="26640"/>
            </a:xfrm>
            <a:custGeom>
              <a:avLst/>
              <a:gdLst/>
              <a:ahLst/>
              <a:cxnLst/>
              <a:rect l="l" t="t" r="r" b="b"/>
              <a:pathLst>
                <a:path w="327" h="1036">
                  <a:moveTo>
                    <a:pt x="161" y="0"/>
                  </a:moveTo>
                  <a:cubicBezTo>
                    <a:pt x="73" y="0"/>
                    <a:pt x="0" y="72"/>
                    <a:pt x="0" y="163"/>
                  </a:cubicBezTo>
                  <a:lnTo>
                    <a:pt x="0" y="875"/>
                  </a:lnTo>
                  <a:cubicBezTo>
                    <a:pt x="1" y="965"/>
                    <a:pt x="75" y="1036"/>
                    <a:pt x="164" y="1036"/>
                  </a:cubicBezTo>
                  <a:cubicBezTo>
                    <a:pt x="253" y="1036"/>
                    <a:pt x="326" y="965"/>
                    <a:pt x="326" y="873"/>
                  </a:cubicBezTo>
                  <a:lnTo>
                    <a:pt x="326" y="169"/>
                  </a:lnTo>
                  <a:cubicBezTo>
                    <a:pt x="326" y="80"/>
                    <a:pt x="258" y="1"/>
                    <a:pt x="167" y="0"/>
                  </a:cubicBezTo>
                  <a:cubicBezTo>
                    <a:pt x="165" y="0"/>
                    <a:pt x="163" y="0"/>
                    <a:pt x="161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84" name="CustomShape 13"/>
            <p:cNvSpPr/>
            <p:nvPr/>
          </p:nvSpPr>
          <p:spPr>
            <a:xfrm>
              <a:off x="4600800" y="3382560"/>
              <a:ext cx="25560" cy="25560"/>
            </a:xfrm>
            <a:custGeom>
              <a:avLst/>
              <a:gdLst/>
              <a:ahLst/>
              <a:cxnLst/>
              <a:rect l="l" t="t" r="r" b="b"/>
              <a:pathLst>
                <a:path w="1002" h="1002">
                  <a:moveTo>
                    <a:pt x="501" y="328"/>
                  </a:moveTo>
                  <a:cubicBezTo>
                    <a:pt x="596" y="328"/>
                    <a:pt x="673" y="406"/>
                    <a:pt x="673" y="500"/>
                  </a:cubicBezTo>
                  <a:cubicBezTo>
                    <a:pt x="673" y="595"/>
                    <a:pt x="597" y="672"/>
                    <a:pt x="501" y="672"/>
                  </a:cubicBezTo>
                  <a:cubicBezTo>
                    <a:pt x="407" y="672"/>
                    <a:pt x="330" y="595"/>
                    <a:pt x="330" y="500"/>
                  </a:cubicBezTo>
                  <a:cubicBezTo>
                    <a:pt x="330" y="406"/>
                    <a:pt x="407" y="328"/>
                    <a:pt x="501" y="328"/>
                  </a:cubicBezTo>
                  <a:close/>
                  <a:moveTo>
                    <a:pt x="501" y="0"/>
                  </a:moveTo>
                  <a:cubicBezTo>
                    <a:pt x="225" y="0"/>
                    <a:pt x="0" y="225"/>
                    <a:pt x="0" y="500"/>
                  </a:cubicBezTo>
                  <a:cubicBezTo>
                    <a:pt x="0" y="777"/>
                    <a:pt x="225" y="1001"/>
                    <a:pt x="501" y="1001"/>
                  </a:cubicBezTo>
                  <a:cubicBezTo>
                    <a:pt x="778" y="1001"/>
                    <a:pt x="1001" y="777"/>
                    <a:pt x="1001" y="500"/>
                  </a:cubicBezTo>
                  <a:cubicBezTo>
                    <a:pt x="1001" y="224"/>
                    <a:pt x="778" y="0"/>
                    <a:pt x="501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785" name="Group 14"/>
          <p:cNvGrpSpPr/>
          <p:nvPr/>
        </p:nvGrpSpPr>
        <p:grpSpPr>
          <a:xfrm>
            <a:off x="6561000" y="3048120"/>
            <a:ext cx="287280" cy="266400"/>
            <a:chOff x="6561000" y="3048120"/>
            <a:chExt cx="287280" cy="266400"/>
          </a:xfrm>
        </p:grpSpPr>
        <p:sp>
          <p:nvSpPr>
            <p:cNvPr id="1786" name="CustomShape 15"/>
            <p:cNvSpPr/>
            <p:nvPr/>
          </p:nvSpPr>
          <p:spPr>
            <a:xfrm>
              <a:off x="6561000" y="3048120"/>
              <a:ext cx="287280" cy="110520"/>
            </a:xfrm>
            <a:custGeom>
              <a:avLst/>
              <a:gdLst/>
              <a:ahLst/>
              <a:cxnLst/>
              <a:rect l="l" t="t" r="r" b="b"/>
              <a:pathLst>
                <a:path w="11064" h="4260">
                  <a:moveTo>
                    <a:pt x="2748" y="3067"/>
                  </a:moveTo>
                  <a:lnTo>
                    <a:pt x="2748" y="3602"/>
                  </a:lnTo>
                  <a:cubicBezTo>
                    <a:pt x="2747" y="3771"/>
                    <a:pt x="2610" y="3910"/>
                    <a:pt x="2442" y="3910"/>
                  </a:cubicBezTo>
                  <a:lnTo>
                    <a:pt x="634" y="3910"/>
                  </a:lnTo>
                  <a:cubicBezTo>
                    <a:pt x="465" y="3910"/>
                    <a:pt x="329" y="3771"/>
                    <a:pt x="329" y="3600"/>
                  </a:cubicBezTo>
                  <a:lnTo>
                    <a:pt x="329" y="3067"/>
                  </a:lnTo>
                  <a:close/>
                  <a:moveTo>
                    <a:pt x="10741" y="3067"/>
                  </a:moveTo>
                  <a:lnTo>
                    <a:pt x="10741" y="3602"/>
                  </a:lnTo>
                  <a:cubicBezTo>
                    <a:pt x="10741" y="3771"/>
                    <a:pt x="10602" y="3910"/>
                    <a:pt x="10434" y="3910"/>
                  </a:cubicBezTo>
                  <a:lnTo>
                    <a:pt x="8626" y="3910"/>
                  </a:lnTo>
                  <a:cubicBezTo>
                    <a:pt x="8457" y="3910"/>
                    <a:pt x="8321" y="3771"/>
                    <a:pt x="8321" y="3602"/>
                  </a:cubicBezTo>
                  <a:lnTo>
                    <a:pt x="8321" y="3067"/>
                  </a:lnTo>
                  <a:close/>
                  <a:moveTo>
                    <a:pt x="4235" y="1"/>
                  </a:moveTo>
                  <a:cubicBezTo>
                    <a:pt x="4151" y="1"/>
                    <a:pt x="4077" y="61"/>
                    <a:pt x="4068" y="143"/>
                  </a:cubicBezTo>
                  <a:cubicBezTo>
                    <a:pt x="4056" y="242"/>
                    <a:pt x="4134" y="325"/>
                    <a:pt x="4230" y="325"/>
                  </a:cubicBezTo>
                  <a:lnTo>
                    <a:pt x="8150" y="325"/>
                  </a:lnTo>
                  <a:cubicBezTo>
                    <a:pt x="9089" y="325"/>
                    <a:pt x="9956" y="836"/>
                    <a:pt x="10412" y="1659"/>
                  </a:cubicBezTo>
                  <a:cubicBezTo>
                    <a:pt x="10595" y="1991"/>
                    <a:pt x="10704" y="2364"/>
                    <a:pt x="10727" y="2745"/>
                  </a:cubicBezTo>
                  <a:lnTo>
                    <a:pt x="8298" y="2745"/>
                  </a:lnTo>
                  <a:lnTo>
                    <a:pt x="8298" y="2696"/>
                  </a:lnTo>
                  <a:cubicBezTo>
                    <a:pt x="8298" y="2138"/>
                    <a:pt x="7846" y="1686"/>
                    <a:pt x="7288" y="1686"/>
                  </a:cubicBezTo>
                  <a:lnTo>
                    <a:pt x="3757" y="1686"/>
                  </a:lnTo>
                  <a:cubicBezTo>
                    <a:pt x="3200" y="1686"/>
                    <a:pt x="2747" y="2138"/>
                    <a:pt x="2747" y="2696"/>
                  </a:cubicBezTo>
                  <a:lnTo>
                    <a:pt x="2747" y="2745"/>
                  </a:lnTo>
                  <a:lnTo>
                    <a:pt x="334" y="2745"/>
                  </a:lnTo>
                  <a:cubicBezTo>
                    <a:pt x="373" y="2116"/>
                    <a:pt x="637" y="1532"/>
                    <a:pt x="1085" y="1082"/>
                  </a:cubicBezTo>
                  <a:cubicBezTo>
                    <a:pt x="1572" y="595"/>
                    <a:pt x="2221" y="327"/>
                    <a:pt x="2912" y="327"/>
                  </a:cubicBezTo>
                  <a:lnTo>
                    <a:pt x="3520" y="327"/>
                  </a:lnTo>
                  <a:cubicBezTo>
                    <a:pt x="3610" y="327"/>
                    <a:pt x="3688" y="259"/>
                    <a:pt x="3689" y="170"/>
                  </a:cubicBezTo>
                  <a:cubicBezTo>
                    <a:pt x="3692" y="77"/>
                    <a:pt x="3619" y="3"/>
                    <a:pt x="3527" y="3"/>
                  </a:cubicBezTo>
                  <a:lnTo>
                    <a:pt x="2881" y="3"/>
                  </a:lnTo>
                  <a:cubicBezTo>
                    <a:pt x="2112" y="3"/>
                    <a:pt x="1389" y="303"/>
                    <a:pt x="845" y="847"/>
                  </a:cubicBezTo>
                  <a:cubicBezTo>
                    <a:pt x="302" y="1391"/>
                    <a:pt x="3" y="2113"/>
                    <a:pt x="1" y="2881"/>
                  </a:cubicBezTo>
                  <a:lnTo>
                    <a:pt x="1" y="2883"/>
                  </a:lnTo>
                  <a:lnTo>
                    <a:pt x="1" y="2884"/>
                  </a:lnTo>
                  <a:lnTo>
                    <a:pt x="1" y="3624"/>
                  </a:lnTo>
                  <a:cubicBezTo>
                    <a:pt x="1" y="3975"/>
                    <a:pt x="287" y="4259"/>
                    <a:pt x="638" y="4259"/>
                  </a:cubicBezTo>
                  <a:lnTo>
                    <a:pt x="2456" y="4259"/>
                  </a:lnTo>
                  <a:cubicBezTo>
                    <a:pt x="2807" y="4259"/>
                    <a:pt x="3092" y="3974"/>
                    <a:pt x="3092" y="3624"/>
                  </a:cubicBezTo>
                  <a:lnTo>
                    <a:pt x="3092" y="2712"/>
                  </a:lnTo>
                  <a:cubicBezTo>
                    <a:pt x="3092" y="2335"/>
                    <a:pt x="3397" y="2030"/>
                    <a:pt x="3774" y="2030"/>
                  </a:cubicBezTo>
                  <a:lnTo>
                    <a:pt x="7293" y="2030"/>
                  </a:lnTo>
                  <a:cubicBezTo>
                    <a:pt x="7670" y="2030"/>
                    <a:pt x="7975" y="2335"/>
                    <a:pt x="7975" y="2712"/>
                  </a:cubicBezTo>
                  <a:lnTo>
                    <a:pt x="7975" y="3619"/>
                  </a:lnTo>
                  <a:cubicBezTo>
                    <a:pt x="7975" y="3970"/>
                    <a:pt x="8260" y="4254"/>
                    <a:pt x="8611" y="4254"/>
                  </a:cubicBezTo>
                  <a:lnTo>
                    <a:pt x="10427" y="4254"/>
                  </a:lnTo>
                  <a:cubicBezTo>
                    <a:pt x="10779" y="4254"/>
                    <a:pt x="11064" y="3969"/>
                    <a:pt x="11064" y="3619"/>
                  </a:cubicBezTo>
                  <a:lnTo>
                    <a:pt x="11064" y="2879"/>
                  </a:lnTo>
                  <a:lnTo>
                    <a:pt x="11064" y="2878"/>
                  </a:lnTo>
                  <a:cubicBezTo>
                    <a:pt x="11064" y="2391"/>
                    <a:pt x="10938" y="1909"/>
                    <a:pt x="10701" y="1486"/>
                  </a:cubicBezTo>
                  <a:cubicBezTo>
                    <a:pt x="10186" y="569"/>
                    <a:pt x="9208" y="1"/>
                    <a:pt x="8148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87" name="CustomShape 16"/>
            <p:cNvSpPr/>
            <p:nvPr/>
          </p:nvSpPr>
          <p:spPr>
            <a:xfrm>
              <a:off x="6584760" y="3122280"/>
              <a:ext cx="239040" cy="192240"/>
            </a:xfrm>
            <a:custGeom>
              <a:avLst/>
              <a:gdLst/>
              <a:ahLst/>
              <a:cxnLst/>
              <a:rect l="l" t="t" r="r" b="b"/>
              <a:pathLst>
                <a:path w="9203" h="7410">
                  <a:moveTo>
                    <a:pt x="8453" y="6311"/>
                  </a:moveTo>
                  <a:cubicBezTo>
                    <a:pt x="8678" y="6311"/>
                    <a:pt x="8860" y="6497"/>
                    <a:pt x="8842" y="6720"/>
                  </a:cubicBezTo>
                  <a:cubicBezTo>
                    <a:pt x="8825" y="6914"/>
                    <a:pt x="8663" y="7068"/>
                    <a:pt x="8465" y="7068"/>
                  </a:cubicBezTo>
                  <a:lnTo>
                    <a:pt x="741" y="7068"/>
                  </a:lnTo>
                  <a:cubicBezTo>
                    <a:pt x="516" y="7068"/>
                    <a:pt x="333" y="6882"/>
                    <a:pt x="352" y="6659"/>
                  </a:cubicBezTo>
                  <a:cubicBezTo>
                    <a:pt x="368" y="6465"/>
                    <a:pt x="530" y="6311"/>
                    <a:pt x="730" y="6311"/>
                  </a:cubicBezTo>
                  <a:close/>
                  <a:moveTo>
                    <a:pt x="5537" y="0"/>
                  </a:moveTo>
                  <a:cubicBezTo>
                    <a:pt x="5447" y="0"/>
                    <a:pt x="5374" y="74"/>
                    <a:pt x="5374" y="164"/>
                  </a:cubicBezTo>
                  <a:lnTo>
                    <a:pt x="5374" y="335"/>
                  </a:lnTo>
                  <a:cubicBezTo>
                    <a:pt x="5374" y="709"/>
                    <a:pt x="5112" y="1038"/>
                    <a:pt x="4744" y="1106"/>
                  </a:cubicBezTo>
                  <a:cubicBezTo>
                    <a:pt x="4694" y="1115"/>
                    <a:pt x="4645" y="1120"/>
                    <a:pt x="4597" y="1120"/>
                  </a:cubicBezTo>
                  <a:cubicBezTo>
                    <a:pt x="4167" y="1120"/>
                    <a:pt x="3818" y="773"/>
                    <a:pt x="3818" y="347"/>
                  </a:cubicBezTo>
                  <a:lnTo>
                    <a:pt x="3818" y="166"/>
                  </a:lnTo>
                  <a:cubicBezTo>
                    <a:pt x="3818" y="75"/>
                    <a:pt x="3745" y="1"/>
                    <a:pt x="3655" y="1"/>
                  </a:cubicBezTo>
                  <a:lnTo>
                    <a:pt x="2827" y="1"/>
                  </a:lnTo>
                  <a:cubicBezTo>
                    <a:pt x="2737" y="1"/>
                    <a:pt x="2663" y="75"/>
                    <a:pt x="2663" y="166"/>
                  </a:cubicBezTo>
                  <a:cubicBezTo>
                    <a:pt x="2663" y="978"/>
                    <a:pt x="2114" y="1691"/>
                    <a:pt x="1328" y="1896"/>
                  </a:cubicBezTo>
                  <a:cubicBezTo>
                    <a:pt x="962" y="1992"/>
                    <a:pt x="709" y="2320"/>
                    <a:pt x="709" y="2692"/>
                  </a:cubicBezTo>
                  <a:lnTo>
                    <a:pt x="709" y="5984"/>
                  </a:lnTo>
                  <a:cubicBezTo>
                    <a:pt x="709" y="5984"/>
                    <a:pt x="0" y="6304"/>
                    <a:pt x="0" y="6694"/>
                  </a:cubicBezTo>
                  <a:cubicBezTo>
                    <a:pt x="0" y="7085"/>
                    <a:pt x="318" y="7403"/>
                    <a:pt x="709" y="7409"/>
                  </a:cubicBezTo>
                  <a:lnTo>
                    <a:pt x="8493" y="7409"/>
                  </a:lnTo>
                  <a:cubicBezTo>
                    <a:pt x="8884" y="7403"/>
                    <a:pt x="9202" y="7086"/>
                    <a:pt x="9202" y="6694"/>
                  </a:cubicBezTo>
                  <a:cubicBezTo>
                    <a:pt x="9202" y="6303"/>
                    <a:pt x="8884" y="5985"/>
                    <a:pt x="8493" y="5985"/>
                  </a:cubicBezTo>
                  <a:lnTo>
                    <a:pt x="8493" y="5986"/>
                  </a:lnTo>
                  <a:lnTo>
                    <a:pt x="8481" y="5986"/>
                  </a:lnTo>
                  <a:lnTo>
                    <a:pt x="8481" y="4343"/>
                  </a:lnTo>
                  <a:cubicBezTo>
                    <a:pt x="8482" y="4252"/>
                    <a:pt x="8409" y="4178"/>
                    <a:pt x="8319" y="4178"/>
                  </a:cubicBezTo>
                  <a:cubicBezTo>
                    <a:pt x="8229" y="4178"/>
                    <a:pt x="8157" y="4343"/>
                    <a:pt x="8157" y="4343"/>
                  </a:cubicBezTo>
                  <a:lnTo>
                    <a:pt x="8157" y="5986"/>
                  </a:lnTo>
                  <a:lnTo>
                    <a:pt x="1050" y="5986"/>
                  </a:lnTo>
                  <a:lnTo>
                    <a:pt x="1050" y="2692"/>
                  </a:lnTo>
                  <a:cubicBezTo>
                    <a:pt x="1050" y="2468"/>
                    <a:pt x="1205" y="2271"/>
                    <a:pt x="1427" y="2212"/>
                  </a:cubicBezTo>
                  <a:cubicBezTo>
                    <a:pt x="2303" y="1981"/>
                    <a:pt x="2929" y="1219"/>
                    <a:pt x="2999" y="326"/>
                  </a:cubicBezTo>
                  <a:lnTo>
                    <a:pt x="3492" y="326"/>
                  </a:lnTo>
                  <a:lnTo>
                    <a:pt x="3492" y="330"/>
                  </a:lnTo>
                  <a:cubicBezTo>
                    <a:pt x="3492" y="901"/>
                    <a:pt x="3922" y="1390"/>
                    <a:pt x="4492" y="1442"/>
                  </a:cubicBezTo>
                  <a:cubicBezTo>
                    <a:pt x="4526" y="1445"/>
                    <a:pt x="4560" y="1446"/>
                    <a:pt x="4594" y="1446"/>
                  </a:cubicBezTo>
                  <a:cubicBezTo>
                    <a:pt x="5202" y="1446"/>
                    <a:pt x="5697" y="952"/>
                    <a:pt x="5697" y="345"/>
                  </a:cubicBezTo>
                  <a:lnTo>
                    <a:pt x="5697" y="326"/>
                  </a:lnTo>
                  <a:lnTo>
                    <a:pt x="6234" y="326"/>
                  </a:lnTo>
                  <a:cubicBezTo>
                    <a:pt x="6302" y="1209"/>
                    <a:pt x="6923" y="1961"/>
                    <a:pt x="7789" y="2189"/>
                  </a:cubicBezTo>
                  <a:cubicBezTo>
                    <a:pt x="8007" y="2247"/>
                    <a:pt x="8160" y="2440"/>
                    <a:pt x="8160" y="2662"/>
                  </a:cubicBezTo>
                  <a:lnTo>
                    <a:pt x="8160" y="3638"/>
                  </a:lnTo>
                  <a:cubicBezTo>
                    <a:pt x="8160" y="3722"/>
                    <a:pt x="8219" y="3798"/>
                    <a:pt x="8302" y="3806"/>
                  </a:cubicBezTo>
                  <a:cubicBezTo>
                    <a:pt x="8309" y="3807"/>
                    <a:pt x="8316" y="3807"/>
                    <a:pt x="8323" y="3807"/>
                  </a:cubicBezTo>
                  <a:cubicBezTo>
                    <a:pt x="8412" y="3807"/>
                    <a:pt x="8484" y="3734"/>
                    <a:pt x="8484" y="3646"/>
                  </a:cubicBezTo>
                  <a:lnTo>
                    <a:pt x="8484" y="2661"/>
                  </a:lnTo>
                  <a:cubicBezTo>
                    <a:pt x="8484" y="2292"/>
                    <a:pt x="8233" y="1969"/>
                    <a:pt x="7871" y="1874"/>
                  </a:cubicBezTo>
                  <a:cubicBezTo>
                    <a:pt x="7096" y="1670"/>
                    <a:pt x="6553" y="966"/>
                    <a:pt x="6553" y="163"/>
                  </a:cubicBezTo>
                  <a:cubicBezTo>
                    <a:pt x="6553" y="73"/>
                    <a:pt x="6478" y="0"/>
                    <a:pt x="6389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88" name="CustomShape 17"/>
            <p:cNvSpPr/>
            <p:nvPr/>
          </p:nvSpPr>
          <p:spPr>
            <a:xfrm>
              <a:off x="6643440" y="3173040"/>
              <a:ext cx="38160" cy="24480"/>
            </a:xfrm>
            <a:custGeom>
              <a:avLst/>
              <a:gdLst/>
              <a:ahLst/>
              <a:cxnLst/>
              <a:rect l="l" t="t" r="r" b="b"/>
              <a:pathLst>
                <a:path w="1483" h="952">
                  <a:moveTo>
                    <a:pt x="976" y="326"/>
                  </a:moveTo>
                  <a:cubicBezTo>
                    <a:pt x="1041" y="326"/>
                    <a:pt x="1099" y="366"/>
                    <a:pt x="1120" y="426"/>
                  </a:cubicBezTo>
                  <a:cubicBezTo>
                    <a:pt x="1154" y="530"/>
                    <a:pt x="1077" y="627"/>
                    <a:pt x="978" y="627"/>
                  </a:cubicBezTo>
                  <a:lnTo>
                    <a:pt x="506" y="627"/>
                  </a:lnTo>
                  <a:cubicBezTo>
                    <a:pt x="441" y="627"/>
                    <a:pt x="381" y="586"/>
                    <a:pt x="361" y="526"/>
                  </a:cubicBezTo>
                  <a:cubicBezTo>
                    <a:pt x="328" y="421"/>
                    <a:pt x="404" y="326"/>
                    <a:pt x="504" y="326"/>
                  </a:cubicBezTo>
                  <a:close/>
                  <a:moveTo>
                    <a:pt x="523" y="1"/>
                  </a:moveTo>
                  <a:cubicBezTo>
                    <a:pt x="286" y="1"/>
                    <a:pt x="77" y="171"/>
                    <a:pt x="43" y="405"/>
                  </a:cubicBezTo>
                  <a:cubicBezTo>
                    <a:pt x="1" y="699"/>
                    <a:pt x="228" y="951"/>
                    <a:pt x="513" y="951"/>
                  </a:cubicBezTo>
                  <a:lnTo>
                    <a:pt x="962" y="951"/>
                  </a:lnTo>
                  <a:cubicBezTo>
                    <a:pt x="1199" y="951"/>
                    <a:pt x="1409" y="782"/>
                    <a:pt x="1441" y="547"/>
                  </a:cubicBezTo>
                  <a:cubicBezTo>
                    <a:pt x="1483" y="253"/>
                    <a:pt x="1257" y="1"/>
                    <a:pt x="970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89" name="CustomShape 18"/>
            <p:cNvSpPr/>
            <p:nvPr/>
          </p:nvSpPr>
          <p:spPr>
            <a:xfrm>
              <a:off x="6726600" y="3173040"/>
              <a:ext cx="38160" cy="24480"/>
            </a:xfrm>
            <a:custGeom>
              <a:avLst/>
              <a:gdLst/>
              <a:ahLst/>
              <a:cxnLst/>
              <a:rect l="l" t="t" r="r" b="b"/>
              <a:pathLst>
                <a:path w="1482" h="952">
                  <a:moveTo>
                    <a:pt x="976" y="326"/>
                  </a:moveTo>
                  <a:cubicBezTo>
                    <a:pt x="1040" y="326"/>
                    <a:pt x="1099" y="366"/>
                    <a:pt x="1120" y="426"/>
                  </a:cubicBezTo>
                  <a:cubicBezTo>
                    <a:pt x="1154" y="530"/>
                    <a:pt x="1077" y="627"/>
                    <a:pt x="977" y="627"/>
                  </a:cubicBezTo>
                  <a:lnTo>
                    <a:pt x="505" y="627"/>
                  </a:lnTo>
                  <a:cubicBezTo>
                    <a:pt x="442" y="627"/>
                    <a:pt x="381" y="586"/>
                    <a:pt x="362" y="526"/>
                  </a:cubicBezTo>
                  <a:cubicBezTo>
                    <a:pt x="327" y="421"/>
                    <a:pt x="405" y="326"/>
                    <a:pt x="504" y="326"/>
                  </a:cubicBezTo>
                  <a:close/>
                  <a:moveTo>
                    <a:pt x="521" y="1"/>
                  </a:moveTo>
                  <a:cubicBezTo>
                    <a:pt x="284" y="1"/>
                    <a:pt x="76" y="171"/>
                    <a:pt x="42" y="405"/>
                  </a:cubicBezTo>
                  <a:cubicBezTo>
                    <a:pt x="0" y="699"/>
                    <a:pt x="227" y="951"/>
                    <a:pt x="512" y="951"/>
                  </a:cubicBezTo>
                  <a:lnTo>
                    <a:pt x="960" y="951"/>
                  </a:lnTo>
                  <a:cubicBezTo>
                    <a:pt x="1197" y="951"/>
                    <a:pt x="1407" y="782"/>
                    <a:pt x="1439" y="547"/>
                  </a:cubicBezTo>
                  <a:cubicBezTo>
                    <a:pt x="1481" y="253"/>
                    <a:pt x="1255" y="1"/>
                    <a:pt x="970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90" name="CustomShape 19"/>
            <p:cNvSpPr/>
            <p:nvPr/>
          </p:nvSpPr>
          <p:spPr>
            <a:xfrm>
              <a:off x="6685200" y="3173040"/>
              <a:ext cx="38160" cy="24480"/>
            </a:xfrm>
            <a:custGeom>
              <a:avLst/>
              <a:gdLst/>
              <a:ahLst/>
              <a:cxnLst/>
              <a:rect l="l" t="t" r="r" b="b"/>
              <a:pathLst>
                <a:path w="1484" h="952">
                  <a:moveTo>
                    <a:pt x="977" y="326"/>
                  </a:moveTo>
                  <a:cubicBezTo>
                    <a:pt x="1041" y="326"/>
                    <a:pt x="1100" y="366"/>
                    <a:pt x="1120" y="426"/>
                  </a:cubicBezTo>
                  <a:cubicBezTo>
                    <a:pt x="1155" y="530"/>
                    <a:pt x="1077" y="627"/>
                    <a:pt x="978" y="627"/>
                  </a:cubicBezTo>
                  <a:lnTo>
                    <a:pt x="506" y="627"/>
                  </a:lnTo>
                  <a:cubicBezTo>
                    <a:pt x="442" y="627"/>
                    <a:pt x="382" y="586"/>
                    <a:pt x="362" y="526"/>
                  </a:cubicBezTo>
                  <a:cubicBezTo>
                    <a:pt x="328" y="421"/>
                    <a:pt x="406" y="326"/>
                    <a:pt x="505" y="326"/>
                  </a:cubicBezTo>
                  <a:close/>
                  <a:moveTo>
                    <a:pt x="522" y="1"/>
                  </a:moveTo>
                  <a:cubicBezTo>
                    <a:pt x="285" y="1"/>
                    <a:pt x="77" y="171"/>
                    <a:pt x="42" y="405"/>
                  </a:cubicBezTo>
                  <a:cubicBezTo>
                    <a:pt x="0" y="699"/>
                    <a:pt x="227" y="951"/>
                    <a:pt x="513" y="951"/>
                  </a:cubicBezTo>
                  <a:lnTo>
                    <a:pt x="961" y="951"/>
                  </a:lnTo>
                  <a:cubicBezTo>
                    <a:pt x="1198" y="951"/>
                    <a:pt x="1408" y="782"/>
                    <a:pt x="1440" y="547"/>
                  </a:cubicBezTo>
                  <a:cubicBezTo>
                    <a:pt x="1483" y="253"/>
                    <a:pt x="1256" y="1"/>
                    <a:pt x="970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91" name="CustomShape 20"/>
            <p:cNvSpPr/>
            <p:nvPr/>
          </p:nvSpPr>
          <p:spPr>
            <a:xfrm>
              <a:off x="6643440" y="3202560"/>
              <a:ext cx="38160" cy="24480"/>
            </a:xfrm>
            <a:custGeom>
              <a:avLst/>
              <a:gdLst/>
              <a:ahLst/>
              <a:cxnLst/>
              <a:rect l="l" t="t" r="r" b="b"/>
              <a:pathLst>
                <a:path w="1483" h="950">
                  <a:moveTo>
                    <a:pt x="976" y="325"/>
                  </a:moveTo>
                  <a:cubicBezTo>
                    <a:pt x="1041" y="325"/>
                    <a:pt x="1099" y="366"/>
                    <a:pt x="1120" y="426"/>
                  </a:cubicBezTo>
                  <a:cubicBezTo>
                    <a:pt x="1154" y="530"/>
                    <a:pt x="1077" y="627"/>
                    <a:pt x="978" y="627"/>
                  </a:cubicBezTo>
                  <a:lnTo>
                    <a:pt x="506" y="627"/>
                  </a:lnTo>
                  <a:cubicBezTo>
                    <a:pt x="441" y="627"/>
                    <a:pt x="381" y="586"/>
                    <a:pt x="361" y="525"/>
                  </a:cubicBezTo>
                  <a:cubicBezTo>
                    <a:pt x="328" y="421"/>
                    <a:pt x="404" y="325"/>
                    <a:pt x="504" y="325"/>
                  </a:cubicBezTo>
                  <a:close/>
                  <a:moveTo>
                    <a:pt x="523" y="0"/>
                  </a:moveTo>
                  <a:cubicBezTo>
                    <a:pt x="286" y="0"/>
                    <a:pt x="76" y="171"/>
                    <a:pt x="43" y="405"/>
                  </a:cubicBezTo>
                  <a:cubicBezTo>
                    <a:pt x="1" y="698"/>
                    <a:pt x="228" y="950"/>
                    <a:pt x="513" y="950"/>
                  </a:cubicBezTo>
                  <a:lnTo>
                    <a:pt x="962" y="950"/>
                  </a:lnTo>
                  <a:cubicBezTo>
                    <a:pt x="1199" y="950"/>
                    <a:pt x="1407" y="780"/>
                    <a:pt x="1441" y="545"/>
                  </a:cubicBezTo>
                  <a:cubicBezTo>
                    <a:pt x="1483" y="253"/>
                    <a:pt x="1257" y="0"/>
                    <a:pt x="970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92" name="CustomShape 21"/>
            <p:cNvSpPr/>
            <p:nvPr/>
          </p:nvSpPr>
          <p:spPr>
            <a:xfrm>
              <a:off x="6726600" y="3202560"/>
              <a:ext cx="38160" cy="24480"/>
            </a:xfrm>
            <a:custGeom>
              <a:avLst/>
              <a:gdLst/>
              <a:ahLst/>
              <a:cxnLst/>
              <a:rect l="l" t="t" r="r" b="b"/>
              <a:pathLst>
                <a:path w="1482" h="950">
                  <a:moveTo>
                    <a:pt x="976" y="325"/>
                  </a:moveTo>
                  <a:cubicBezTo>
                    <a:pt x="1040" y="325"/>
                    <a:pt x="1099" y="366"/>
                    <a:pt x="1120" y="426"/>
                  </a:cubicBezTo>
                  <a:cubicBezTo>
                    <a:pt x="1154" y="530"/>
                    <a:pt x="1077" y="627"/>
                    <a:pt x="977" y="627"/>
                  </a:cubicBezTo>
                  <a:lnTo>
                    <a:pt x="505" y="627"/>
                  </a:lnTo>
                  <a:cubicBezTo>
                    <a:pt x="442" y="627"/>
                    <a:pt x="381" y="586"/>
                    <a:pt x="362" y="525"/>
                  </a:cubicBezTo>
                  <a:cubicBezTo>
                    <a:pt x="327" y="421"/>
                    <a:pt x="405" y="325"/>
                    <a:pt x="504" y="325"/>
                  </a:cubicBezTo>
                  <a:close/>
                  <a:moveTo>
                    <a:pt x="521" y="0"/>
                  </a:moveTo>
                  <a:cubicBezTo>
                    <a:pt x="284" y="0"/>
                    <a:pt x="75" y="171"/>
                    <a:pt x="42" y="405"/>
                  </a:cubicBezTo>
                  <a:cubicBezTo>
                    <a:pt x="0" y="698"/>
                    <a:pt x="227" y="950"/>
                    <a:pt x="512" y="950"/>
                  </a:cubicBezTo>
                  <a:lnTo>
                    <a:pt x="960" y="950"/>
                  </a:lnTo>
                  <a:cubicBezTo>
                    <a:pt x="1197" y="950"/>
                    <a:pt x="1406" y="780"/>
                    <a:pt x="1439" y="545"/>
                  </a:cubicBezTo>
                  <a:cubicBezTo>
                    <a:pt x="1481" y="253"/>
                    <a:pt x="1255" y="0"/>
                    <a:pt x="970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93" name="CustomShape 22"/>
            <p:cNvSpPr/>
            <p:nvPr/>
          </p:nvSpPr>
          <p:spPr>
            <a:xfrm>
              <a:off x="6685200" y="3202560"/>
              <a:ext cx="38160" cy="24480"/>
            </a:xfrm>
            <a:custGeom>
              <a:avLst/>
              <a:gdLst/>
              <a:ahLst/>
              <a:cxnLst/>
              <a:rect l="l" t="t" r="r" b="b"/>
              <a:pathLst>
                <a:path w="1484" h="950">
                  <a:moveTo>
                    <a:pt x="977" y="325"/>
                  </a:moveTo>
                  <a:cubicBezTo>
                    <a:pt x="1041" y="325"/>
                    <a:pt x="1100" y="366"/>
                    <a:pt x="1120" y="426"/>
                  </a:cubicBezTo>
                  <a:cubicBezTo>
                    <a:pt x="1155" y="530"/>
                    <a:pt x="1077" y="627"/>
                    <a:pt x="978" y="627"/>
                  </a:cubicBezTo>
                  <a:lnTo>
                    <a:pt x="506" y="627"/>
                  </a:lnTo>
                  <a:cubicBezTo>
                    <a:pt x="442" y="627"/>
                    <a:pt x="382" y="586"/>
                    <a:pt x="362" y="525"/>
                  </a:cubicBezTo>
                  <a:cubicBezTo>
                    <a:pt x="328" y="421"/>
                    <a:pt x="406" y="325"/>
                    <a:pt x="505" y="325"/>
                  </a:cubicBezTo>
                  <a:close/>
                  <a:moveTo>
                    <a:pt x="522" y="0"/>
                  </a:moveTo>
                  <a:cubicBezTo>
                    <a:pt x="285" y="0"/>
                    <a:pt x="76" y="171"/>
                    <a:pt x="42" y="405"/>
                  </a:cubicBezTo>
                  <a:cubicBezTo>
                    <a:pt x="0" y="698"/>
                    <a:pt x="227" y="950"/>
                    <a:pt x="513" y="950"/>
                  </a:cubicBezTo>
                  <a:lnTo>
                    <a:pt x="961" y="950"/>
                  </a:lnTo>
                  <a:cubicBezTo>
                    <a:pt x="1198" y="950"/>
                    <a:pt x="1407" y="780"/>
                    <a:pt x="1440" y="545"/>
                  </a:cubicBezTo>
                  <a:cubicBezTo>
                    <a:pt x="1483" y="253"/>
                    <a:pt x="1256" y="0"/>
                    <a:pt x="970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94" name="CustomShape 23"/>
            <p:cNvSpPr/>
            <p:nvPr/>
          </p:nvSpPr>
          <p:spPr>
            <a:xfrm>
              <a:off x="6643440" y="3231720"/>
              <a:ext cx="38160" cy="24480"/>
            </a:xfrm>
            <a:custGeom>
              <a:avLst/>
              <a:gdLst/>
              <a:ahLst/>
              <a:cxnLst/>
              <a:rect l="l" t="t" r="r" b="b"/>
              <a:pathLst>
                <a:path w="1483" h="952">
                  <a:moveTo>
                    <a:pt x="976" y="325"/>
                  </a:moveTo>
                  <a:cubicBezTo>
                    <a:pt x="1041" y="325"/>
                    <a:pt x="1099" y="366"/>
                    <a:pt x="1120" y="425"/>
                  </a:cubicBezTo>
                  <a:cubicBezTo>
                    <a:pt x="1154" y="532"/>
                    <a:pt x="1077" y="628"/>
                    <a:pt x="978" y="628"/>
                  </a:cubicBezTo>
                  <a:lnTo>
                    <a:pt x="506" y="628"/>
                  </a:lnTo>
                  <a:cubicBezTo>
                    <a:pt x="441" y="628"/>
                    <a:pt x="382" y="588"/>
                    <a:pt x="361" y="527"/>
                  </a:cubicBezTo>
                  <a:cubicBezTo>
                    <a:pt x="328" y="422"/>
                    <a:pt x="404" y="325"/>
                    <a:pt x="504" y="325"/>
                  </a:cubicBezTo>
                  <a:close/>
                  <a:moveTo>
                    <a:pt x="523" y="1"/>
                  </a:moveTo>
                  <a:cubicBezTo>
                    <a:pt x="286" y="1"/>
                    <a:pt x="76" y="172"/>
                    <a:pt x="43" y="406"/>
                  </a:cubicBezTo>
                  <a:cubicBezTo>
                    <a:pt x="1" y="700"/>
                    <a:pt x="228" y="951"/>
                    <a:pt x="513" y="951"/>
                  </a:cubicBezTo>
                  <a:lnTo>
                    <a:pt x="962" y="951"/>
                  </a:lnTo>
                  <a:cubicBezTo>
                    <a:pt x="1199" y="951"/>
                    <a:pt x="1407" y="781"/>
                    <a:pt x="1441" y="546"/>
                  </a:cubicBezTo>
                  <a:cubicBezTo>
                    <a:pt x="1483" y="254"/>
                    <a:pt x="1257" y="1"/>
                    <a:pt x="970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95" name="CustomShape 24"/>
            <p:cNvSpPr/>
            <p:nvPr/>
          </p:nvSpPr>
          <p:spPr>
            <a:xfrm>
              <a:off x="6726600" y="3231720"/>
              <a:ext cx="38160" cy="24480"/>
            </a:xfrm>
            <a:custGeom>
              <a:avLst/>
              <a:gdLst/>
              <a:ahLst/>
              <a:cxnLst/>
              <a:rect l="l" t="t" r="r" b="b"/>
              <a:pathLst>
                <a:path w="1482" h="952">
                  <a:moveTo>
                    <a:pt x="976" y="325"/>
                  </a:moveTo>
                  <a:cubicBezTo>
                    <a:pt x="1040" y="325"/>
                    <a:pt x="1099" y="366"/>
                    <a:pt x="1120" y="425"/>
                  </a:cubicBezTo>
                  <a:cubicBezTo>
                    <a:pt x="1154" y="532"/>
                    <a:pt x="1077" y="628"/>
                    <a:pt x="977" y="628"/>
                  </a:cubicBezTo>
                  <a:lnTo>
                    <a:pt x="505" y="628"/>
                  </a:lnTo>
                  <a:cubicBezTo>
                    <a:pt x="442" y="628"/>
                    <a:pt x="383" y="588"/>
                    <a:pt x="362" y="527"/>
                  </a:cubicBezTo>
                  <a:cubicBezTo>
                    <a:pt x="327" y="422"/>
                    <a:pt x="405" y="325"/>
                    <a:pt x="504" y="325"/>
                  </a:cubicBezTo>
                  <a:close/>
                  <a:moveTo>
                    <a:pt x="521" y="1"/>
                  </a:moveTo>
                  <a:cubicBezTo>
                    <a:pt x="284" y="1"/>
                    <a:pt x="75" y="172"/>
                    <a:pt x="42" y="406"/>
                  </a:cubicBezTo>
                  <a:cubicBezTo>
                    <a:pt x="0" y="700"/>
                    <a:pt x="227" y="951"/>
                    <a:pt x="512" y="951"/>
                  </a:cubicBezTo>
                  <a:lnTo>
                    <a:pt x="960" y="951"/>
                  </a:lnTo>
                  <a:cubicBezTo>
                    <a:pt x="1197" y="951"/>
                    <a:pt x="1406" y="781"/>
                    <a:pt x="1439" y="546"/>
                  </a:cubicBezTo>
                  <a:cubicBezTo>
                    <a:pt x="1481" y="254"/>
                    <a:pt x="1255" y="1"/>
                    <a:pt x="970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96" name="CustomShape 25"/>
            <p:cNvSpPr/>
            <p:nvPr/>
          </p:nvSpPr>
          <p:spPr>
            <a:xfrm>
              <a:off x="6685200" y="3231720"/>
              <a:ext cx="38160" cy="24480"/>
            </a:xfrm>
            <a:custGeom>
              <a:avLst/>
              <a:gdLst/>
              <a:ahLst/>
              <a:cxnLst/>
              <a:rect l="l" t="t" r="r" b="b"/>
              <a:pathLst>
                <a:path w="1484" h="952">
                  <a:moveTo>
                    <a:pt x="977" y="325"/>
                  </a:moveTo>
                  <a:cubicBezTo>
                    <a:pt x="1041" y="325"/>
                    <a:pt x="1100" y="366"/>
                    <a:pt x="1120" y="425"/>
                  </a:cubicBezTo>
                  <a:cubicBezTo>
                    <a:pt x="1155" y="532"/>
                    <a:pt x="1077" y="628"/>
                    <a:pt x="978" y="628"/>
                  </a:cubicBezTo>
                  <a:lnTo>
                    <a:pt x="506" y="628"/>
                  </a:lnTo>
                  <a:cubicBezTo>
                    <a:pt x="442" y="628"/>
                    <a:pt x="383" y="588"/>
                    <a:pt x="362" y="527"/>
                  </a:cubicBezTo>
                  <a:cubicBezTo>
                    <a:pt x="328" y="422"/>
                    <a:pt x="406" y="325"/>
                    <a:pt x="505" y="325"/>
                  </a:cubicBezTo>
                  <a:close/>
                  <a:moveTo>
                    <a:pt x="522" y="1"/>
                  </a:moveTo>
                  <a:cubicBezTo>
                    <a:pt x="285" y="1"/>
                    <a:pt x="76" y="172"/>
                    <a:pt x="42" y="406"/>
                  </a:cubicBezTo>
                  <a:cubicBezTo>
                    <a:pt x="0" y="700"/>
                    <a:pt x="227" y="951"/>
                    <a:pt x="513" y="951"/>
                  </a:cubicBezTo>
                  <a:lnTo>
                    <a:pt x="961" y="951"/>
                  </a:lnTo>
                  <a:cubicBezTo>
                    <a:pt x="1198" y="951"/>
                    <a:pt x="1407" y="781"/>
                    <a:pt x="1440" y="546"/>
                  </a:cubicBezTo>
                  <a:cubicBezTo>
                    <a:pt x="1483" y="254"/>
                    <a:pt x="1256" y="1"/>
                    <a:pt x="970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797" name="Group 26"/>
          <p:cNvGrpSpPr/>
          <p:nvPr/>
        </p:nvGrpSpPr>
        <p:grpSpPr>
          <a:xfrm>
            <a:off x="6632280" y="1356480"/>
            <a:ext cx="210240" cy="286560"/>
            <a:chOff x="6632280" y="1356480"/>
            <a:chExt cx="210240" cy="286560"/>
          </a:xfrm>
        </p:grpSpPr>
        <p:sp>
          <p:nvSpPr>
            <p:cNvPr id="1798" name="CustomShape 27"/>
            <p:cNvSpPr/>
            <p:nvPr/>
          </p:nvSpPr>
          <p:spPr>
            <a:xfrm>
              <a:off x="6632280" y="1356480"/>
              <a:ext cx="197280" cy="286560"/>
            </a:xfrm>
            <a:custGeom>
              <a:avLst/>
              <a:gdLst/>
              <a:ahLst/>
              <a:cxnLst/>
              <a:rect l="l" t="t" r="r" b="b"/>
              <a:pathLst>
                <a:path w="7604" h="11038">
                  <a:moveTo>
                    <a:pt x="918" y="0"/>
                  </a:moveTo>
                  <a:cubicBezTo>
                    <a:pt x="411" y="0"/>
                    <a:pt x="0" y="411"/>
                    <a:pt x="0" y="919"/>
                  </a:cubicBezTo>
                  <a:lnTo>
                    <a:pt x="0" y="10120"/>
                  </a:lnTo>
                  <a:cubicBezTo>
                    <a:pt x="0" y="10626"/>
                    <a:pt x="411" y="11038"/>
                    <a:pt x="918" y="11038"/>
                  </a:cubicBezTo>
                  <a:lnTo>
                    <a:pt x="6686" y="11038"/>
                  </a:lnTo>
                  <a:cubicBezTo>
                    <a:pt x="7192" y="11038"/>
                    <a:pt x="7604" y="10626"/>
                    <a:pt x="7604" y="10120"/>
                  </a:cubicBezTo>
                  <a:lnTo>
                    <a:pt x="7604" y="8995"/>
                  </a:lnTo>
                  <a:cubicBezTo>
                    <a:pt x="7603" y="8905"/>
                    <a:pt x="7531" y="8832"/>
                    <a:pt x="7441" y="8832"/>
                  </a:cubicBezTo>
                  <a:cubicBezTo>
                    <a:pt x="7352" y="8832"/>
                    <a:pt x="7279" y="8905"/>
                    <a:pt x="7279" y="8995"/>
                  </a:cubicBezTo>
                  <a:lnTo>
                    <a:pt x="7279" y="10123"/>
                  </a:lnTo>
                  <a:cubicBezTo>
                    <a:pt x="7279" y="10450"/>
                    <a:pt x="7014" y="10714"/>
                    <a:pt x="6688" y="10714"/>
                  </a:cubicBezTo>
                  <a:lnTo>
                    <a:pt x="914" y="10714"/>
                  </a:lnTo>
                  <a:cubicBezTo>
                    <a:pt x="588" y="10714"/>
                    <a:pt x="323" y="10450"/>
                    <a:pt x="323" y="10123"/>
                  </a:cubicBezTo>
                  <a:lnTo>
                    <a:pt x="323" y="494"/>
                  </a:lnTo>
                  <a:cubicBezTo>
                    <a:pt x="323" y="400"/>
                    <a:pt x="399" y="323"/>
                    <a:pt x="494" y="323"/>
                  </a:cubicBezTo>
                  <a:lnTo>
                    <a:pt x="1314" y="323"/>
                  </a:lnTo>
                  <a:cubicBezTo>
                    <a:pt x="1326" y="323"/>
                    <a:pt x="1338" y="320"/>
                    <a:pt x="1347" y="311"/>
                  </a:cubicBezTo>
                  <a:cubicBezTo>
                    <a:pt x="1489" y="170"/>
                    <a:pt x="1391" y="0"/>
                    <a:pt x="1255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99" name="CustomShape 28"/>
            <p:cNvSpPr/>
            <p:nvPr/>
          </p:nvSpPr>
          <p:spPr>
            <a:xfrm>
              <a:off x="6678000" y="1356480"/>
              <a:ext cx="164520" cy="220680"/>
            </a:xfrm>
            <a:custGeom>
              <a:avLst/>
              <a:gdLst/>
              <a:ahLst/>
              <a:cxnLst/>
              <a:rect l="l" t="t" r="r" b="b"/>
              <a:pathLst>
                <a:path w="6342" h="8504">
                  <a:moveTo>
                    <a:pt x="5844" y="1658"/>
                  </a:moveTo>
                  <a:cubicBezTo>
                    <a:pt x="5945" y="1700"/>
                    <a:pt x="6017" y="1801"/>
                    <a:pt x="6017" y="1917"/>
                  </a:cubicBezTo>
                  <a:lnTo>
                    <a:pt x="6017" y="3515"/>
                  </a:lnTo>
                  <a:cubicBezTo>
                    <a:pt x="6017" y="3631"/>
                    <a:pt x="5946" y="3733"/>
                    <a:pt x="5844" y="3776"/>
                  </a:cubicBezTo>
                  <a:lnTo>
                    <a:pt x="5844" y="1658"/>
                  </a:lnTo>
                  <a:close/>
                  <a:moveTo>
                    <a:pt x="164" y="0"/>
                  </a:moveTo>
                  <a:cubicBezTo>
                    <a:pt x="74" y="0"/>
                    <a:pt x="1" y="74"/>
                    <a:pt x="1" y="164"/>
                  </a:cubicBezTo>
                  <a:cubicBezTo>
                    <a:pt x="1" y="252"/>
                    <a:pt x="70" y="323"/>
                    <a:pt x="157" y="323"/>
                  </a:cubicBezTo>
                  <a:cubicBezTo>
                    <a:pt x="159" y="323"/>
                    <a:pt x="162" y="323"/>
                    <a:pt x="164" y="323"/>
                  </a:cubicBezTo>
                  <a:lnTo>
                    <a:pt x="4925" y="323"/>
                  </a:lnTo>
                  <a:cubicBezTo>
                    <a:pt x="5251" y="327"/>
                    <a:pt x="5516" y="593"/>
                    <a:pt x="5520" y="919"/>
                  </a:cubicBezTo>
                  <a:lnTo>
                    <a:pt x="5520" y="8340"/>
                  </a:lnTo>
                  <a:cubicBezTo>
                    <a:pt x="5516" y="8430"/>
                    <a:pt x="5589" y="8504"/>
                    <a:pt x="5679" y="8504"/>
                  </a:cubicBezTo>
                  <a:cubicBezTo>
                    <a:pt x="5769" y="8504"/>
                    <a:pt x="5843" y="8340"/>
                    <a:pt x="5843" y="8340"/>
                  </a:cubicBezTo>
                  <a:lnTo>
                    <a:pt x="5843" y="4123"/>
                  </a:lnTo>
                  <a:cubicBezTo>
                    <a:pt x="6126" y="4070"/>
                    <a:pt x="6340" y="3822"/>
                    <a:pt x="6340" y="3524"/>
                  </a:cubicBezTo>
                  <a:lnTo>
                    <a:pt x="6340" y="1908"/>
                  </a:lnTo>
                  <a:cubicBezTo>
                    <a:pt x="6342" y="1611"/>
                    <a:pt x="6127" y="1363"/>
                    <a:pt x="5844" y="1311"/>
                  </a:cubicBezTo>
                  <a:lnTo>
                    <a:pt x="5844" y="919"/>
                  </a:lnTo>
                  <a:cubicBezTo>
                    <a:pt x="5844" y="919"/>
                    <a:pt x="5431" y="0"/>
                    <a:pt x="4925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00" name="CustomShape 29"/>
            <p:cNvSpPr/>
            <p:nvPr/>
          </p:nvSpPr>
          <p:spPr>
            <a:xfrm>
              <a:off x="6718320" y="1606320"/>
              <a:ext cx="25200" cy="25200"/>
            </a:xfrm>
            <a:custGeom>
              <a:avLst/>
              <a:gdLst/>
              <a:ahLst/>
              <a:cxnLst/>
              <a:rect l="l" t="t" r="r" b="b"/>
              <a:pathLst>
                <a:path w="983" h="983">
                  <a:moveTo>
                    <a:pt x="492" y="327"/>
                  </a:moveTo>
                  <a:cubicBezTo>
                    <a:pt x="582" y="327"/>
                    <a:pt x="656" y="400"/>
                    <a:pt x="656" y="492"/>
                  </a:cubicBezTo>
                  <a:cubicBezTo>
                    <a:pt x="656" y="582"/>
                    <a:pt x="582" y="655"/>
                    <a:pt x="492" y="655"/>
                  </a:cubicBezTo>
                  <a:cubicBezTo>
                    <a:pt x="402" y="655"/>
                    <a:pt x="328" y="582"/>
                    <a:pt x="328" y="492"/>
                  </a:cubicBezTo>
                  <a:cubicBezTo>
                    <a:pt x="328" y="400"/>
                    <a:pt x="402" y="327"/>
                    <a:pt x="492" y="327"/>
                  </a:cubicBezTo>
                  <a:close/>
                  <a:moveTo>
                    <a:pt x="492" y="0"/>
                  </a:moveTo>
                  <a:cubicBezTo>
                    <a:pt x="221" y="0"/>
                    <a:pt x="1" y="220"/>
                    <a:pt x="1" y="492"/>
                  </a:cubicBezTo>
                  <a:cubicBezTo>
                    <a:pt x="1" y="762"/>
                    <a:pt x="221" y="982"/>
                    <a:pt x="492" y="982"/>
                  </a:cubicBezTo>
                  <a:cubicBezTo>
                    <a:pt x="763" y="982"/>
                    <a:pt x="983" y="762"/>
                    <a:pt x="983" y="492"/>
                  </a:cubicBezTo>
                  <a:cubicBezTo>
                    <a:pt x="983" y="220"/>
                    <a:pt x="763" y="0"/>
                    <a:pt x="492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01" name="CustomShape 30"/>
            <p:cNvSpPr/>
            <p:nvPr/>
          </p:nvSpPr>
          <p:spPr>
            <a:xfrm>
              <a:off x="6704640" y="1376640"/>
              <a:ext cx="52560" cy="7920"/>
            </a:xfrm>
            <a:custGeom>
              <a:avLst/>
              <a:gdLst/>
              <a:ahLst/>
              <a:cxnLst/>
              <a:rect l="l" t="t" r="r" b="b"/>
              <a:pathLst>
                <a:path w="2030" h="325">
                  <a:moveTo>
                    <a:pt x="181" y="0"/>
                  </a:moveTo>
                  <a:cubicBezTo>
                    <a:pt x="98" y="0"/>
                    <a:pt x="24" y="59"/>
                    <a:pt x="12" y="142"/>
                  </a:cubicBezTo>
                  <a:cubicBezTo>
                    <a:pt x="1" y="240"/>
                    <a:pt x="77" y="324"/>
                    <a:pt x="174" y="324"/>
                  </a:cubicBezTo>
                  <a:lnTo>
                    <a:pt x="1858" y="324"/>
                  </a:lnTo>
                  <a:cubicBezTo>
                    <a:pt x="1953" y="324"/>
                    <a:pt x="2030" y="240"/>
                    <a:pt x="2018" y="142"/>
                  </a:cubicBezTo>
                  <a:cubicBezTo>
                    <a:pt x="2008" y="59"/>
                    <a:pt x="1933" y="0"/>
                    <a:pt x="1851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02" name="CustomShape 31"/>
            <p:cNvSpPr/>
            <p:nvPr/>
          </p:nvSpPr>
          <p:spPr>
            <a:xfrm>
              <a:off x="6688080" y="1377000"/>
              <a:ext cx="8640" cy="8280"/>
            </a:xfrm>
            <a:custGeom>
              <a:avLst/>
              <a:gdLst/>
              <a:ahLst/>
              <a:cxnLst/>
              <a:rect l="l" t="t" r="r" b="b"/>
              <a:pathLst>
                <a:path w="347" h="328">
                  <a:moveTo>
                    <a:pt x="179" y="0"/>
                  </a:moveTo>
                  <a:cubicBezTo>
                    <a:pt x="136" y="0"/>
                    <a:pt x="93" y="17"/>
                    <a:pt x="62" y="48"/>
                  </a:cubicBezTo>
                  <a:cubicBezTo>
                    <a:pt x="9" y="102"/>
                    <a:pt x="0" y="189"/>
                    <a:pt x="42" y="254"/>
                  </a:cubicBezTo>
                  <a:cubicBezTo>
                    <a:pt x="73" y="300"/>
                    <a:pt x="125" y="327"/>
                    <a:pt x="179" y="327"/>
                  </a:cubicBezTo>
                  <a:cubicBezTo>
                    <a:pt x="192" y="327"/>
                    <a:pt x="206" y="326"/>
                    <a:pt x="218" y="322"/>
                  </a:cubicBezTo>
                  <a:cubicBezTo>
                    <a:pt x="287" y="304"/>
                    <a:pt x="336" y="245"/>
                    <a:pt x="341" y="175"/>
                  </a:cubicBezTo>
                  <a:cubicBezTo>
                    <a:pt x="346" y="107"/>
                    <a:pt x="308" y="41"/>
                    <a:pt x="245" y="14"/>
                  </a:cubicBezTo>
                  <a:cubicBezTo>
                    <a:pt x="224" y="5"/>
                    <a:pt x="201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03" name="CustomShape 32"/>
            <p:cNvSpPr/>
            <p:nvPr/>
          </p:nvSpPr>
          <p:spPr>
            <a:xfrm>
              <a:off x="6648480" y="1401480"/>
              <a:ext cx="164160" cy="199080"/>
            </a:xfrm>
            <a:custGeom>
              <a:avLst/>
              <a:gdLst/>
              <a:ahLst/>
              <a:cxnLst/>
              <a:rect l="l" t="t" r="r" b="b"/>
              <a:pathLst>
                <a:path w="6331" h="7671">
                  <a:moveTo>
                    <a:pt x="5606" y="326"/>
                  </a:moveTo>
                  <a:cubicBezTo>
                    <a:pt x="5827" y="326"/>
                    <a:pt x="6005" y="504"/>
                    <a:pt x="6005" y="725"/>
                  </a:cubicBezTo>
                  <a:lnTo>
                    <a:pt x="6005" y="6948"/>
                  </a:lnTo>
                  <a:cubicBezTo>
                    <a:pt x="6005" y="7168"/>
                    <a:pt x="5827" y="7347"/>
                    <a:pt x="5606" y="7347"/>
                  </a:cubicBezTo>
                  <a:lnTo>
                    <a:pt x="723" y="7347"/>
                  </a:lnTo>
                  <a:cubicBezTo>
                    <a:pt x="503" y="7347"/>
                    <a:pt x="324" y="7169"/>
                    <a:pt x="324" y="6948"/>
                  </a:cubicBezTo>
                  <a:lnTo>
                    <a:pt x="324" y="725"/>
                  </a:lnTo>
                  <a:cubicBezTo>
                    <a:pt x="324" y="506"/>
                    <a:pt x="502" y="326"/>
                    <a:pt x="723" y="326"/>
                  </a:cubicBezTo>
                  <a:close/>
                  <a:moveTo>
                    <a:pt x="728" y="1"/>
                  </a:moveTo>
                  <a:cubicBezTo>
                    <a:pt x="328" y="1"/>
                    <a:pt x="1" y="328"/>
                    <a:pt x="1" y="728"/>
                  </a:cubicBezTo>
                  <a:lnTo>
                    <a:pt x="1" y="6943"/>
                  </a:lnTo>
                  <a:cubicBezTo>
                    <a:pt x="1" y="7345"/>
                    <a:pt x="326" y="7671"/>
                    <a:pt x="728" y="7671"/>
                  </a:cubicBezTo>
                  <a:lnTo>
                    <a:pt x="5603" y="7671"/>
                  </a:lnTo>
                  <a:cubicBezTo>
                    <a:pt x="6004" y="7671"/>
                    <a:pt x="6330" y="7346"/>
                    <a:pt x="6330" y="6943"/>
                  </a:cubicBezTo>
                  <a:lnTo>
                    <a:pt x="6330" y="728"/>
                  </a:lnTo>
                  <a:cubicBezTo>
                    <a:pt x="6330" y="326"/>
                    <a:pt x="6005" y="1"/>
                    <a:pt x="5603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04" name="CustomShape 33"/>
            <p:cNvSpPr/>
            <p:nvPr/>
          </p:nvSpPr>
          <p:spPr>
            <a:xfrm>
              <a:off x="6687360" y="1499040"/>
              <a:ext cx="87120" cy="24480"/>
            </a:xfrm>
            <a:custGeom>
              <a:avLst/>
              <a:gdLst/>
              <a:ahLst/>
              <a:cxnLst/>
              <a:rect l="l" t="t" r="r" b="b"/>
              <a:pathLst>
                <a:path w="3360" h="951">
                  <a:moveTo>
                    <a:pt x="1679" y="1"/>
                  </a:moveTo>
                  <a:cubicBezTo>
                    <a:pt x="1068" y="1"/>
                    <a:pt x="495" y="237"/>
                    <a:pt x="62" y="670"/>
                  </a:cubicBezTo>
                  <a:cubicBezTo>
                    <a:pt x="0" y="734"/>
                    <a:pt x="0" y="838"/>
                    <a:pt x="63" y="902"/>
                  </a:cubicBezTo>
                  <a:cubicBezTo>
                    <a:pt x="95" y="934"/>
                    <a:pt x="137" y="950"/>
                    <a:pt x="179" y="950"/>
                  </a:cubicBezTo>
                  <a:cubicBezTo>
                    <a:pt x="221" y="950"/>
                    <a:pt x="263" y="934"/>
                    <a:pt x="296" y="902"/>
                  </a:cubicBezTo>
                  <a:cubicBezTo>
                    <a:pt x="665" y="532"/>
                    <a:pt x="1157" y="328"/>
                    <a:pt x="1680" y="328"/>
                  </a:cubicBezTo>
                  <a:cubicBezTo>
                    <a:pt x="2202" y="328"/>
                    <a:pt x="2694" y="531"/>
                    <a:pt x="3065" y="902"/>
                  </a:cubicBezTo>
                  <a:cubicBezTo>
                    <a:pt x="3096" y="933"/>
                    <a:pt x="3138" y="950"/>
                    <a:pt x="3180" y="950"/>
                  </a:cubicBezTo>
                  <a:cubicBezTo>
                    <a:pt x="3222" y="950"/>
                    <a:pt x="3264" y="934"/>
                    <a:pt x="3295" y="902"/>
                  </a:cubicBezTo>
                  <a:cubicBezTo>
                    <a:pt x="3359" y="838"/>
                    <a:pt x="3359" y="734"/>
                    <a:pt x="3295" y="670"/>
                  </a:cubicBezTo>
                  <a:cubicBezTo>
                    <a:pt x="2864" y="237"/>
                    <a:pt x="2289" y="1"/>
                    <a:pt x="1679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05" name="CustomShape 34"/>
            <p:cNvSpPr/>
            <p:nvPr/>
          </p:nvSpPr>
          <p:spPr>
            <a:xfrm>
              <a:off x="6684480" y="1447920"/>
              <a:ext cx="8280" cy="25920"/>
            </a:xfrm>
            <a:custGeom>
              <a:avLst/>
              <a:gdLst/>
              <a:ahLst/>
              <a:cxnLst/>
              <a:rect l="l" t="t" r="r" b="b"/>
              <a:pathLst>
                <a:path w="326" h="1014">
                  <a:moveTo>
                    <a:pt x="163" y="1"/>
                  </a:moveTo>
                  <a:cubicBezTo>
                    <a:pt x="73" y="1"/>
                    <a:pt x="0" y="72"/>
                    <a:pt x="0" y="163"/>
                  </a:cubicBezTo>
                  <a:lnTo>
                    <a:pt x="0" y="851"/>
                  </a:lnTo>
                  <a:cubicBezTo>
                    <a:pt x="0" y="940"/>
                    <a:pt x="72" y="1013"/>
                    <a:pt x="163" y="1013"/>
                  </a:cubicBezTo>
                  <a:cubicBezTo>
                    <a:pt x="252" y="1013"/>
                    <a:pt x="325" y="941"/>
                    <a:pt x="325" y="851"/>
                  </a:cubicBezTo>
                  <a:lnTo>
                    <a:pt x="325" y="169"/>
                  </a:lnTo>
                  <a:cubicBezTo>
                    <a:pt x="325" y="87"/>
                    <a:pt x="264" y="11"/>
                    <a:pt x="183" y="2"/>
                  </a:cubicBezTo>
                  <a:cubicBezTo>
                    <a:pt x="176" y="1"/>
                    <a:pt x="169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06" name="CustomShape 35"/>
            <p:cNvSpPr/>
            <p:nvPr/>
          </p:nvSpPr>
          <p:spPr>
            <a:xfrm>
              <a:off x="6768720" y="1447920"/>
              <a:ext cx="8280" cy="25920"/>
            </a:xfrm>
            <a:custGeom>
              <a:avLst/>
              <a:gdLst/>
              <a:ahLst/>
              <a:cxnLst/>
              <a:rect l="l" t="t" r="r" b="b"/>
              <a:pathLst>
                <a:path w="326" h="1013">
                  <a:moveTo>
                    <a:pt x="165" y="1"/>
                  </a:moveTo>
                  <a:cubicBezTo>
                    <a:pt x="75" y="1"/>
                    <a:pt x="2" y="73"/>
                    <a:pt x="2" y="163"/>
                  </a:cubicBezTo>
                  <a:lnTo>
                    <a:pt x="2" y="851"/>
                  </a:lnTo>
                  <a:cubicBezTo>
                    <a:pt x="1" y="939"/>
                    <a:pt x="73" y="1012"/>
                    <a:pt x="163" y="1012"/>
                  </a:cubicBezTo>
                  <a:cubicBezTo>
                    <a:pt x="252" y="1012"/>
                    <a:pt x="326" y="940"/>
                    <a:pt x="326" y="850"/>
                  </a:cubicBezTo>
                  <a:lnTo>
                    <a:pt x="326" y="169"/>
                  </a:lnTo>
                  <a:cubicBezTo>
                    <a:pt x="326" y="80"/>
                    <a:pt x="258" y="2"/>
                    <a:pt x="169" y="1"/>
                  </a:cubicBezTo>
                  <a:cubicBezTo>
                    <a:pt x="167" y="1"/>
                    <a:pt x="166" y="1"/>
                    <a:pt x="165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807" name="Group 36"/>
          <p:cNvGrpSpPr/>
          <p:nvPr/>
        </p:nvGrpSpPr>
        <p:grpSpPr>
          <a:xfrm>
            <a:off x="2257920" y="1356480"/>
            <a:ext cx="296640" cy="286560"/>
            <a:chOff x="2257920" y="1356480"/>
            <a:chExt cx="296640" cy="286560"/>
          </a:xfrm>
        </p:grpSpPr>
        <p:sp>
          <p:nvSpPr>
            <p:cNvPr id="1808" name="CustomShape 37"/>
            <p:cNvSpPr/>
            <p:nvPr/>
          </p:nvSpPr>
          <p:spPr>
            <a:xfrm>
              <a:off x="2314800" y="1409760"/>
              <a:ext cx="180720" cy="180720"/>
            </a:xfrm>
            <a:custGeom>
              <a:avLst/>
              <a:gdLst/>
              <a:ahLst/>
              <a:cxnLst/>
              <a:rect l="l" t="t" r="r" b="b"/>
              <a:pathLst>
                <a:path w="6961" h="6964">
                  <a:moveTo>
                    <a:pt x="1794" y="818"/>
                  </a:moveTo>
                  <a:lnTo>
                    <a:pt x="1794" y="818"/>
                  </a:lnTo>
                  <a:cubicBezTo>
                    <a:pt x="1710" y="1010"/>
                    <a:pt x="1563" y="1191"/>
                    <a:pt x="1370" y="1326"/>
                  </a:cubicBezTo>
                  <a:cubicBezTo>
                    <a:pt x="1261" y="1404"/>
                    <a:pt x="1147" y="1457"/>
                    <a:pt x="1044" y="1484"/>
                  </a:cubicBezTo>
                  <a:cubicBezTo>
                    <a:pt x="1255" y="1225"/>
                    <a:pt x="1510" y="999"/>
                    <a:pt x="1794" y="818"/>
                  </a:cubicBezTo>
                  <a:close/>
                  <a:moveTo>
                    <a:pt x="4313" y="436"/>
                  </a:moveTo>
                  <a:cubicBezTo>
                    <a:pt x="4952" y="611"/>
                    <a:pt x="5530" y="990"/>
                    <a:pt x="5946" y="1513"/>
                  </a:cubicBezTo>
                  <a:cubicBezTo>
                    <a:pt x="6036" y="1625"/>
                    <a:pt x="6118" y="1745"/>
                    <a:pt x="6191" y="1866"/>
                  </a:cubicBezTo>
                  <a:cubicBezTo>
                    <a:pt x="6169" y="1871"/>
                    <a:pt x="6148" y="1873"/>
                    <a:pt x="6128" y="1873"/>
                  </a:cubicBezTo>
                  <a:cubicBezTo>
                    <a:pt x="6040" y="1873"/>
                    <a:pt x="5970" y="1831"/>
                    <a:pt x="5891" y="1782"/>
                  </a:cubicBezTo>
                  <a:cubicBezTo>
                    <a:pt x="5823" y="1741"/>
                    <a:pt x="5727" y="1683"/>
                    <a:pt x="5618" y="1683"/>
                  </a:cubicBezTo>
                  <a:cubicBezTo>
                    <a:pt x="5542" y="1683"/>
                    <a:pt x="5459" y="1712"/>
                    <a:pt x="5374" y="1796"/>
                  </a:cubicBezTo>
                  <a:cubicBezTo>
                    <a:pt x="5221" y="1949"/>
                    <a:pt x="5175" y="2138"/>
                    <a:pt x="5248" y="2326"/>
                  </a:cubicBezTo>
                  <a:cubicBezTo>
                    <a:pt x="5259" y="2358"/>
                    <a:pt x="5275" y="2387"/>
                    <a:pt x="5299" y="2419"/>
                  </a:cubicBezTo>
                  <a:cubicBezTo>
                    <a:pt x="5317" y="2443"/>
                    <a:pt x="5335" y="2469"/>
                    <a:pt x="5350" y="2497"/>
                  </a:cubicBezTo>
                  <a:cubicBezTo>
                    <a:pt x="5394" y="2573"/>
                    <a:pt x="5431" y="2659"/>
                    <a:pt x="5459" y="2755"/>
                  </a:cubicBezTo>
                  <a:cubicBezTo>
                    <a:pt x="5639" y="3365"/>
                    <a:pt x="5411" y="4438"/>
                    <a:pt x="4986" y="5006"/>
                  </a:cubicBezTo>
                  <a:cubicBezTo>
                    <a:pt x="4875" y="5156"/>
                    <a:pt x="4698" y="5333"/>
                    <a:pt x="4502" y="5333"/>
                  </a:cubicBezTo>
                  <a:cubicBezTo>
                    <a:pt x="4314" y="5333"/>
                    <a:pt x="4243" y="5220"/>
                    <a:pt x="4214" y="4586"/>
                  </a:cubicBezTo>
                  <a:cubicBezTo>
                    <a:pt x="4195" y="4156"/>
                    <a:pt x="4173" y="3670"/>
                    <a:pt x="3766" y="3564"/>
                  </a:cubicBezTo>
                  <a:cubicBezTo>
                    <a:pt x="3466" y="3487"/>
                    <a:pt x="3219" y="3238"/>
                    <a:pt x="3188" y="2986"/>
                  </a:cubicBezTo>
                  <a:cubicBezTo>
                    <a:pt x="3160" y="2732"/>
                    <a:pt x="3343" y="2494"/>
                    <a:pt x="3722" y="2295"/>
                  </a:cubicBezTo>
                  <a:cubicBezTo>
                    <a:pt x="3989" y="2154"/>
                    <a:pt x="4286" y="2077"/>
                    <a:pt x="4551" y="2077"/>
                  </a:cubicBezTo>
                  <a:cubicBezTo>
                    <a:pt x="4583" y="2077"/>
                    <a:pt x="4614" y="2078"/>
                    <a:pt x="4645" y="2080"/>
                  </a:cubicBezTo>
                  <a:cubicBezTo>
                    <a:pt x="4655" y="2081"/>
                    <a:pt x="4665" y="2081"/>
                    <a:pt x="4676" y="2081"/>
                  </a:cubicBezTo>
                  <a:cubicBezTo>
                    <a:pt x="4842" y="2081"/>
                    <a:pt x="4990" y="1977"/>
                    <a:pt x="5039" y="1822"/>
                  </a:cubicBezTo>
                  <a:cubicBezTo>
                    <a:pt x="5069" y="1729"/>
                    <a:pt x="5060" y="1637"/>
                    <a:pt x="5013" y="1555"/>
                  </a:cubicBezTo>
                  <a:cubicBezTo>
                    <a:pt x="4937" y="1424"/>
                    <a:pt x="4769" y="1331"/>
                    <a:pt x="4496" y="1272"/>
                  </a:cubicBezTo>
                  <a:cubicBezTo>
                    <a:pt x="4287" y="1226"/>
                    <a:pt x="4160" y="1138"/>
                    <a:pt x="4122" y="1007"/>
                  </a:cubicBezTo>
                  <a:cubicBezTo>
                    <a:pt x="4077" y="852"/>
                    <a:pt x="4153" y="624"/>
                    <a:pt x="4313" y="436"/>
                  </a:cubicBezTo>
                  <a:close/>
                  <a:moveTo>
                    <a:pt x="372" y="4007"/>
                  </a:moveTo>
                  <a:lnTo>
                    <a:pt x="372" y="4007"/>
                  </a:lnTo>
                  <a:cubicBezTo>
                    <a:pt x="522" y="4045"/>
                    <a:pt x="679" y="4186"/>
                    <a:pt x="881" y="4378"/>
                  </a:cubicBezTo>
                  <a:cubicBezTo>
                    <a:pt x="1133" y="4617"/>
                    <a:pt x="1392" y="4866"/>
                    <a:pt x="1730" y="4866"/>
                  </a:cubicBezTo>
                  <a:cubicBezTo>
                    <a:pt x="2251" y="4866"/>
                    <a:pt x="2618" y="5293"/>
                    <a:pt x="2710" y="5716"/>
                  </a:cubicBezTo>
                  <a:cubicBezTo>
                    <a:pt x="2737" y="5843"/>
                    <a:pt x="2795" y="6260"/>
                    <a:pt x="2447" y="6460"/>
                  </a:cubicBezTo>
                  <a:cubicBezTo>
                    <a:pt x="1375" y="6087"/>
                    <a:pt x="564" y="5151"/>
                    <a:pt x="372" y="4007"/>
                  </a:cubicBezTo>
                  <a:close/>
                  <a:moveTo>
                    <a:pt x="3482" y="1"/>
                  </a:moveTo>
                  <a:cubicBezTo>
                    <a:pt x="1563" y="1"/>
                    <a:pt x="1" y="1562"/>
                    <a:pt x="1" y="3482"/>
                  </a:cubicBezTo>
                  <a:cubicBezTo>
                    <a:pt x="1" y="5401"/>
                    <a:pt x="1563" y="6963"/>
                    <a:pt x="3482" y="6963"/>
                  </a:cubicBezTo>
                  <a:cubicBezTo>
                    <a:pt x="3757" y="6963"/>
                    <a:pt x="4032" y="6930"/>
                    <a:pt x="4297" y="6867"/>
                  </a:cubicBezTo>
                  <a:cubicBezTo>
                    <a:pt x="4937" y="6714"/>
                    <a:pt x="5520" y="6379"/>
                    <a:pt x="5981" y="5905"/>
                  </a:cubicBezTo>
                  <a:cubicBezTo>
                    <a:pt x="6044" y="5838"/>
                    <a:pt x="6043" y="5736"/>
                    <a:pt x="5977" y="5672"/>
                  </a:cubicBezTo>
                  <a:cubicBezTo>
                    <a:pt x="5945" y="5641"/>
                    <a:pt x="5904" y="5626"/>
                    <a:pt x="5864" y="5626"/>
                  </a:cubicBezTo>
                  <a:cubicBezTo>
                    <a:pt x="5821" y="5626"/>
                    <a:pt x="5778" y="5643"/>
                    <a:pt x="5745" y="5676"/>
                  </a:cubicBezTo>
                  <a:cubicBezTo>
                    <a:pt x="5327" y="6107"/>
                    <a:pt x="4800" y="6410"/>
                    <a:pt x="4219" y="6549"/>
                  </a:cubicBezTo>
                  <a:cubicBezTo>
                    <a:pt x="3978" y="6607"/>
                    <a:pt x="3731" y="6635"/>
                    <a:pt x="3481" y="6635"/>
                  </a:cubicBezTo>
                  <a:cubicBezTo>
                    <a:pt x="3257" y="6635"/>
                    <a:pt x="3040" y="6612"/>
                    <a:pt x="2831" y="6569"/>
                  </a:cubicBezTo>
                  <a:cubicBezTo>
                    <a:pt x="3034" y="6342"/>
                    <a:pt x="3110" y="6015"/>
                    <a:pt x="3030" y="5649"/>
                  </a:cubicBezTo>
                  <a:cubicBezTo>
                    <a:pt x="2910" y="5097"/>
                    <a:pt x="2426" y="4539"/>
                    <a:pt x="1730" y="4539"/>
                  </a:cubicBezTo>
                  <a:cubicBezTo>
                    <a:pt x="1523" y="4539"/>
                    <a:pt x="1321" y="4347"/>
                    <a:pt x="1107" y="4143"/>
                  </a:cubicBezTo>
                  <a:cubicBezTo>
                    <a:pt x="882" y="3929"/>
                    <a:pt x="634" y="3690"/>
                    <a:pt x="332" y="3672"/>
                  </a:cubicBezTo>
                  <a:cubicBezTo>
                    <a:pt x="328" y="3609"/>
                    <a:pt x="327" y="3546"/>
                    <a:pt x="327" y="3483"/>
                  </a:cubicBezTo>
                  <a:cubicBezTo>
                    <a:pt x="327" y="2877"/>
                    <a:pt x="500" y="2308"/>
                    <a:pt x="798" y="1827"/>
                  </a:cubicBezTo>
                  <a:cubicBezTo>
                    <a:pt x="833" y="1833"/>
                    <a:pt x="867" y="1834"/>
                    <a:pt x="902" y="1834"/>
                  </a:cubicBezTo>
                  <a:cubicBezTo>
                    <a:pt x="1109" y="1834"/>
                    <a:pt x="1338" y="1753"/>
                    <a:pt x="1558" y="1597"/>
                  </a:cubicBezTo>
                  <a:cubicBezTo>
                    <a:pt x="1841" y="1397"/>
                    <a:pt x="2143" y="1038"/>
                    <a:pt x="2187" y="607"/>
                  </a:cubicBezTo>
                  <a:cubicBezTo>
                    <a:pt x="2581" y="429"/>
                    <a:pt x="3020" y="330"/>
                    <a:pt x="3482" y="330"/>
                  </a:cubicBezTo>
                  <a:cubicBezTo>
                    <a:pt x="3643" y="330"/>
                    <a:pt x="3802" y="341"/>
                    <a:pt x="3962" y="366"/>
                  </a:cubicBezTo>
                  <a:cubicBezTo>
                    <a:pt x="3823" y="580"/>
                    <a:pt x="3733" y="848"/>
                    <a:pt x="3808" y="1104"/>
                  </a:cubicBezTo>
                  <a:cubicBezTo>
                    <a:pt x="3859" y="1278"/>
                    <a:pt x="4009" y="1507"/>
                    <a:pt x="4426" y="1597"/>
                  </a:cubicBezTo>
                  <a:cubicBezTo>
                    <a:pt x="4669" y="1649"/>
                    <a:pt x="4721" y="1711"/>
                    <a:pt x="4728" y="1722"/>
                  </a:cubicBezTo>
                  <a:cubicBezTo>
                    <a:pt x="4728" y="1723"/>
                    <a:pt x="4728" y="1724"/>
                    <a:pt x="4727" y="1725"/>
                  </a:cubicBezTo>
                  <a:cubicBezTo>
                    <a:pt x="4720" y="1745"/>
                    <a:pt x="4697" y="1758"/>
                    <a:pt x="4670" y="1758"/>
                  </a:cubicBezTo>
                  <a:cubicBezTo>
                    <a:pt x="4669" y="1758"/>
                    <a:pt x="4668" y="1758"/>
                    <a:pt x="4667" y="1758"/>
                  </a:cubicBezTo>
                  <a:cubicBezTo>
                    <a:pt x="4628" y="1755"/>
                    <a:pt x="4588" y="1754"/>
                    <a:pt x="4548" y="1754"/>
                  </a:cubicBezTo>
                  <a:cubicBezTo>
                    <a:pt x="4230" y="1754"/>
                    <a:pt x="3880" y="1844"/>
                    <a:pt x="3566" y="2010"/>
                  </a:cubicBezTo>
                  <a:cubicBezTo>
                    <a:pt x="3276" y="2163"/>
                    <a:pt x="2799" y="2498"/>
                    <a:pt x="2861" y="3029"/>
                  </a:cubicBezTo>
                  <a:cubicBezTo>
                    <a:pt x="2911" y="3467"/>
                    <a:pt x="3313" y="3793"/>
                    <a:pt x="3682" y="3888"/>
                  </a:cubicBezTo>
                  <a:cubicBezTo>
                    <a:pt x="3855" y="3933"/>
                    <a:pt x="3869" y="4275"/>
                    <a:pt x="3885" y="4606"/>
                  </a:cubicBezTo>
                  <a:cubicBezTo>
                    <a:pt x="3896" y="4840"/>
                    <a:pt x="3906" y="5081"/>
                    <a:pt x="3973" y="5272"/>
                  </a:cubicBezTo>
                  <a:cubicBezTo>
                    <a:pt x="4085" y="5597"/>
                    <a:pt x="4323" y="5666"/>
                    <a:pt x="4501" y="5666"/>
                  </a:cubicBezTo>
                  <a:cubicBezTo>
                    <a:pt x="4764" y="5666"/>
                    <a:pt x="5022" y="5507"/>
                    <a:pt x="5247" y="5209"/>
                  </a:cubicBezTo>
                  <a:cubicBezTo>
                    <a:pt x="5733" y="4560"/>
                    <a:pt x="5979" y="3372"/>
                    <a:pt x="5773" y="2667"/>
                  </a:cubicBezTo>
                  <a:cubicBezTo>
                    <a:pt x="5738" y="2545"/>
                    <a:pt x="5691" y="2434"/>
                    <a:pt x="5631" y="2335"/>
                  </a:cubicBezTo>
                  <a:cubicBezTo>
                    <a:pt x="5609" y="2296"/>
                    <a:pt x="5586" y="2261"/>
                    <a:pt x="5561" y="2228"/>
                  </a:cubicBezTo>
                  <a:cubicBezTo>
                    <a:pt x="5555" y="2220"/>
                    <a:pt x="5553" y="2216"/>
                    <a:pt x="5553" y="2216"/>
                  </a:cubicBezTo>
                  <a:cubicBezTo>
                    <a:pt x="5535" y="2169"/>
                    <a:pt x="5529" y="2110"/>
                    <a:pt x="5605" y="2032"/>
                  </a:cubicBezTo>
                  <a:cubicBezTo>
                    <a:pt x="5614" y="2022"/>
                    <a:pt x="5621" y="2018"/>
                    <a:pt x="5624" y="2016"/>
                  </a:cubicBezTo>
                  <a:cubicBezTo>
                    <a:pt x="5643" y="2021"/>
                    <a:pt x="5689" y="2049"/>
                    <a:pt x="5719" y="2067"/>
                  </a:cubicBezTo>
                  <a:cubicBezTo>
                    <a:pt x="5814" y="2124"/>
                    <a:pt x="5948" y="2206"/>
                    <a:pt x="6131" y="2206"/>
                  </a:cubicBezTo>
                  <a:cubicBezTo>
                    <a:pt x="6197" y="2206"/>
                    <a:pt x="6269" y="2195"/>
                    <a:pt x="6347" y="2169"/>
                  </a:cubicBezTo>
                  <a:cubicBezTo>
                    <a:pt x="6536" y="2578"/>
                    <a:pt x="6632" y="3022"/>
                    <a:pt x="6632" y="3484"/>
                  </a:cubicBezTo>
                  <a:cubicBezTo>
                    <a:pt x="6632" y="4076"/>
                    <a:pt x="6468" y="4652"/>
                    <a:pt x="6156" y="5151"/>
                  </a:cubicBezTo>
                  <a:cubicBezTo>
                    <a:pt x="6108" y="5228"/>
                    <a:pt x="6132" y="5329"/>
                    <a:pt x="6209" y="5376"/>
                  </a:cubicBezTo>
                  <a:cubicBezTo>
                    <a:pt x="6236" y="5393"/>
                    <a:pt x="6266" y="5401"/>
                    <a:pt x="6296" y="5401"/>
                  </a:cubicBezTo>
                  <a:cubicBezTo>
                    <a:pt x="6351" y="5401"/>
                    <a:pt x="6404" y="5374"/>
                    <a:pt x="6434" y="5324"/>
                  </a:cubicBezTo>
                  <a:cubicBezTo>
                    <a:pt x="6779" y="4773"/>
                    <a:pt x="6960" y="4137"/>
                    <a:pt x="6960" y="3483"/>
                  </a:cubicBezTo>
                  <a:cubicBezTo>
                    <a:pt x="6960" y="2686"/>
                    <a:pt x="6698" y="1934"/>
                    <a:pt x="6200" y="1313"/>
                  </a:cubicBezTo>
                  <a:cubicBezTo>
                    <a:pt x="5720" y="707"/>
                    <a:pt x="5043" y="276"/>
                    <a:pt x="4297" y="97"/>
                  </a:cubicBezTo>
                  <a:cubicBezTo>
                    <a:pt x="4031" y="32"/>
                    <a:pt x="3757" y="1"/>
                    <a:pt x="3482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09" name="CustomShape 38"/>
            <p:cNvSpPr/>
            <p:nvPr/>
          </p:nvSpPr>
          <p:spPr>
            <a:xfrm>
              <a:off x="2382120" y="1388880"/>
              <a:ext cx="46080" cy="15840"/>
            </a:xfrm>
            <a:custGeom>
              <a:avLst/>
              <a:gdLst/>
              <a:ahLst/>
              <a:cxnLst/>
              <a:rect l="l" t="t" r="r" b="b"/>
              <a:pathLst>
                <a:path w="1792" h="625">
                  <a:moveTo>
                    <a:pt x="896" y="0"/>
                  </a:moveTo>
                  <a:cubicBezTo>
                    <a:pt x="595" y="0"/>
                    <a:pt x="294" y="115"/>
                    <a:pt x="64" y="345"/>
                  </a:cubicBezTo>
                  <a:cubicBezTo>
                    <a:pt x="0" y="409"/>
                    <a:pt x="0" y="512"/>
                    <a:pt x="64" y="576"/>
                  </a:cubicBezTo>
                  <a:cubicBezTo>
                    <a:pt x="97" y="608"/>
                    <a:pt x="139" y="624"/>
                    <a:pt x="181" y="624"/>
                  </a:cubicBezTo>
                  <a:cubicBezTo>
                    <a:pt x="223" y="624"/>
                    <a:pt x="265" y="608"/>
                    <a:pt x="297" y="576"/>
                  </a:cubicBezTo>
                  <a:cubicBezTo>
                    <a:pt x="463" y="411"/>
                    <a:pt x="680" y="329"/>
                    <a:pt x="897" y="329"/>
                  </a:cubicBezTo>
                  <a:cubicBezTo>
                    <a:pt x="1114" y="329"/>
                    <a:pt x="1331" y="411"/>
                    <a:pt x="1497" y="576"/>
                  </a:cubicBezTo>
                  <a:cubicBezTo>
                    <a:pt x="1529" y="608"/>
                    <a:pt x="1571" y="625"/>
                    <a:pt x="1612" y="625"/>
                  </a:cubicBezTo>
                  <a:cubicBezTo>
                    <a:pt x="1654" y="625"/>
                    <a:pt x="1696" y="609"/>
                    <a:pt x="1728" y="576"/>
                  </a:cubicBezTo>
                  <a:cubicBezTo>
                    <a:pt x="1792" y="512"/>
                    <a:pt x="1792" y="409"/>
                    <a:pt x="1728" y="345"/>
                  </a:cubicBezTo>
                  <a:cubicBezTo>
                    <a:pt x="1498" y="115"/>
                    <a:pt x="1197" y="0"/>
                    <a:pt x="896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10" name="CustomShape 39"/>
            <p:cNvSpPr/>
            <p:nvPr/>
          </p:nvSpPr>
          <p:spPr>
            <a:xfrm>
              <a:off x="2370600" y="1372680"/>
              <a:ext cx="69120" cy="20520"/>
            </a:xfrm>
            <a:custGeom>
              <a:avLst/>
              <a:gdLst/>
              <a:ahLst/>
              <a:cxnLst/>
              <a:rect l="l" t="t" r="r" b="b"/>
              <a:pathLst>
                <a:path w="2674" h="808">
                  <a:moveTo>
                    <a:pt x="1337" y="1"/>
                  </a:moveTo>
                  <a:cubicBezTo>
                    <a:pt x="876" y="1"/>
                    <a:pt x="415" y="176"/>
                    <a:pt x="64" y="528"/>
                  </a:cubicBezTo>
                  <a:cubicBezTo>
                    <a:pt x="0" y="591"/>
                    <a:pt x="0" y="695"/>
                    <a:pt x="64" y="759"/>
                  </a:cubicBezTo>
                  <a:cubicBezTo>
                    <a:pt x="96" y="791"/>
                    <a:pt x="138" y="807"/>
                    <a:pt x="180" y="807"/>
                  </a:cubicBezTo>
                  <a:cubicBezTo>
                    <a:pt x="222" y="807"/>
                    <a:pt x="264" y="791"/>
                    <a:pt x="296" y="759"/>
                  </a:cubicBezTo>
                  <a:cubicBezTo>
                    <a:pt x="583" y="472"/>
                    <a:pt x="960" y="328"/>
                    <a:pt x="1337" y="328"/>
                  </a:cubicBezTo>
                  <a:cubicBezTo>
                    <a:pt x="1714" y="328"/>
                    <a:pt x="2091" y="472"/>
                    <a:pt x="2377" y="759"/>
                  </a:cubicBezTo>
                  <a:cubicBezTo>
                    <a:pt x="2411" y="792"/>
                    <a:pt x="2453" y="807"/>
                    <a:pt x="2495" y="807"/>
                  </a:cubicBezTo>
                  <a:cubicBezTo>
                    <a:pt x="2537" y="807"/>
                    <a:pt x="2578" y="792"/>
                    <a:pt x="2610" y="759"/>
                  </a:cubicBezTo>
                  <a:cubicBezTo>
                    <a:pt x="2674" y="695"/>
                    <a:pt x="2674" y="591"/>
                    <a:pt x="2610" y="528"/>
                  </a:cubicBezTo>
                  <a:cubicBezTo>
                    <a:pt x="2259" y="176"/>
                    <a:pt x="1798" y="1"/>
                    <a:pt x="1337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11" name="CustomShape 40"/>
            <p:cNvSpPr/>
            <p:nvPr/>
          </p:nvSpPr>
          <p:spPr>
            <a:xfrm>
              <a:off x="2359440" y="1356480"/>
              <a:ext cx="91800" cy="25200"/>
            </a:xfrm>
            <a:custGeom>
              <a:avLst/>
              <a:gdLst/>
              <a:ahLst/>
              <a:cxnLst/>
              <a:rect l="l" t="t" r="r" b="b"/>
              <a:pathLst>
                <a:path w="3549" h="989">
                  <a:moveTo>
                    <a:pt x="1774" y="0"/>
                  </a:moveTo>
                  <a:cubicBezTo>
                    <a:pt x="1128" y="0"/>
                    <a:pt x="521" y="252"/>
                    <a:pt x="64" y="707"/>
                  </a:cubicBezTo>
                  <a:cubicBezTo>
                    <a:pt x="0" y="772"/>
                    <a:pt x="0" y="875"/>
                    <a:pt x="64" y="940"/>
                  </a:cubicBezTo>
                  <a:cubicBezTo>
                    <a:pt x="96" y="972"/>
                    <a:pt x="138" y="988"/>
                    <a:pt x="180" y="988"/>
                  </a:cubicBezTo>
                  <a:cubicBezTo>
                    <a:pt x="222" y="988"/>
                    <a:pt x="264" y="972"/>
                    <a:pt x="296" y="940"/>
                  </a:cubicBezTo>
                  <a:cubicBezTo>
                    <a:pt x="690" y="545"/>
                    <a:pt x="1216" y="328"/>
                    <a:pt x="1774" y="328"/>
                  </a:cubicBezTo>
                  <a:cubicBezTo>
                    <a:pt x="2332" y="328"/>
                    <a:pt x="2856" y="545"/>
                    <a:pt x="3251" y="940"/>
                  </a:cubicBezTo>
                  <a:cubicBezTo>
                    <a:pt x="3283" y="972"/>
                    <a:pt x="3325" y="988"/>
                    <a:pt x="3368" y="988"/>
                  </a:cubicBezTo>
                  <a:cubicBezTo>
                    <a:pt x="3410" y="988"/>
                    <a:pt x="3452" y="973"/>
                    <a:pt x="3483" y="940"/>
                  </a:cubicBezTo>
                  <a:cubicBezTo>
                    <a:pt x="3548" y="875"/>
                    <a:pt x="3548" y="772"/>
                    <a:pt x="3483" y="707"/>
                  </a:cubicBezTo>
                  <a:cubicBezTo>
                    <a:pt x="3026" y="252"/>
                    <a:pt x="2419" y="0"/>
                    <a:pt x="1774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12" name="CustomShape 41"/>
            <p:cNvSpPr/>
            <p:nvPr/>
          </p:nvSpPr>
          <p:spPr>
            <a:xfrm>
              <a:off x="2382120" y="1595160"/>
              <a:ext cx="46440" cy="15840"/>
            </a:xfrm>
            <a:custGeom>
              <a:avLst/>
              <a:gdLst/>
              <a:ahLst/>
              <a:cxnLst/>
              <a:rect l="l" t="t" r="r" b="b"/>
              <a:pathLst>
                <a:path w="1793" h="625">
                  <a:moveTo>
                    <a:pt x="180" y="0"/>
                  </a:moveTo>
                  <a:cubicBezTo>
                    <a:pt x="138" y="0"/>
                    <a:pt x="96" y="16"/>
                    <a:pt x="64" y="48"/>
                  </a:cubicBezTo>
                  <a:cubicBezTo>
                    <a:pt x="0" y="112"/>
                    <a:pt x="0" y="216"/>
                    <a:pt x="64" y="280"/>
                  </a:cubicBezTo>
                  <a:cubicBezTo>
                    <a:pt x="294" y="509"/>
                    <a:pt x="595" y="625"/>
                    <a:pt x="897" y="625"/>
                  </a:cubicBezTo>
                  <a:cubicBezTo>
                    <a:pt x="1197" y="625"/>
                    <a:pt x="1499" y="509"/>
                    <a:pt x="1729" y="280"/>
                  </a:cubicBezTo>
                  <a:cubicBezTo>
                    <a:pt x="1793" y="216"/>
                    <a:pt x="1793" y="112"/>
                    <a:pt x="1729" y="48"/>
                  </a:cubicBezTo>
                  <a:cubicBezTo>
                    <a:pt x="1696" y="16"/>
                    <a:pt x="1654" y="0"/>
                    <a:pt x="1612" y="0"/>
                  </a:cubicBezTo>
                  <a:cubicBezTo>
                    <a:pt x="1570" y="0"/>
                    <a:pt x="1529" y="16"/>
                    <a:pt x="1496" y="48"/>
                  </a:cubicBezTo>
                  <a:cubicBezTo>
                    <a:pt x="1331" y="213"/>
                    <a:pt x="1114" y="296"/>
                    <a:pt x="897" y="296"/>
                  </a:cubicBezTo>
                  <a:cubicBezTo>
                    <a:pt x="680" y="296"/>
                    <a:pt x="462" y="213"/>
                    <a:pt x="296" y="48"/>
                  </a:cubicBezTo>
                  <a:cubicBezTo>
                    <a:pt x="264" y="16"/>
                    <a:pt x="222" y="0"/>
                    <a:pt x="180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13" name="CustomShape 42"/>
            <p:cNvSpPr/>
            <p:nvPr/>
          </p:nvSpPr>
          <p:spPr>
            <a:xfrm>
              <a:off x="2370600" y="1606680"/>
              <a:ext cx="69120" cy="20520"/>
            </a:xfrm>
            <a:custGeom>
              <a:avLst/>
              <a:gdLst/>
              <a:ahLst/>
              <a:cxnLst/>
              <a:rect l="l" t="t" r="r" b="b"/>
              <a:pathLst>
                <a:path w="2674" h="808">
                  <a:moveTo>
                    <a:pt x="180" y="0"/>
                  </a:moveTo>
                  <a:cubicBezTo>
                    <a:pt x="138" y="0"/>
                    <a:pt x="96" y="16"/>
                    <a:pt x="64" y="48"/>
                  </a:cubicBezTo>
                  <a:cubicBezTo>
                    <a:pt x="0" y="112"/>
                    <a:pt x="0" y="216"/>
                    <a:pt x="64" y="280"/>
                  </a:cubicBezTo>
                  <a:cubicBezTo>
                    <a:pt x="415" y="631"/>
                    <a:pt x="876" y="807"/>
                    <a:pt x="1337" y="807"/>
                  </a:cubicBezTo>
                  <a:cubicBezTo>
                    <a:pt x="1798" y="807"/>
                    <a:pt x="2259" y="631"/>
                    <a:pt x="2610" y="280"/>
                  </a:cubicBezTo>
                  <a:cubicBezTo>
                    <a:pt x="2674" y="216"/>
                    <a:pt x="2674" y="112"/>
                    <a:pt x="2610" y="48"/>
                  </a:cubicBezTo>
                  <a:cubicBezTo>
                    <a:pt x="2578" y="16"/>
                    <a:pt x="2536" y="0"/>
                    <a:pt x="2494" y="0"/>
                  </a:cubicBezTo>
                  <a:cubicBezTo>
                    <a:pt x="2452" y="0"/>
                    <a:pt x="2410" y="16"/>
                    <a:pt x="2378" y="48"/>
                  </a:cubicBezTo>
                  <a:cubicBezTo>
                    <a:pt x="2091" y="336"/>
                    <a:pt x="1714" y="479"/>
                    <a:pt x="1337" y="479"/>
                  </a:cubicBezTo>
                  <a:cubicBezTo>
                    <a:pt x="960" y="479"/>
                    <a:pt x="583" y="336"/>
                    <a:pt x="296" y="48"/>
                  </a:cubicBezTo>
                  <a:cubicBezTo>
                    <a:pt x="264" y="16"/>
                    <a:pt x="222" y="0"/>
                    <a:pt x="180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14" name="CustomShape 43"/>
            <p:cNvSpPr/>
            <p:nvPr/>
          </p:nvSpPr>
          <p:spPr>
            <a:xfrm>
              <a:off x="2359080" y="1617840"/>
              <a:ext cx="91800" cy="25200"/>
            </a:xfrm>
            <a:custGeom>
              <a:avLst/>
              <a:gdLst/>
              <a:ahLst/>
              <a:cxnLst/>
              <a:rect l="l" t="t" r="r" b="b"/>
              <a:pathLst>
                <a:path w="3548" h="988">
                  <a:moveTo>
                    <a:pt x="181" y="0"/>
                  </a:moveTo>
                  <a:cubicBezTo>
                    <a:pt x="139" y="0"/>
                    <a:pt x="97" y="16"/>
                    <a:pt x="65" y="48"/>
                  </a:cubicBezTo>
                  <a:cubicBezTo>
                    <a:pt x="0" y="112"/>
                    <a:pt x="0" y="216"/>
                    <a:pt x="65" y="280"/>
                  </a:cubicBezTo>
                  <a:cubicBezTo>
                    <a:pt x="522" y="737"/>
                    <a:pt x="1129" y="988"/>
                    <a:pt x="1775" y="988"/>
                  </a:cubicBezTo>
                  <a:cubicBezTo>
                    <a:pt x="2420" y="988"/>
                    <a:pt x="3027" y="737"/>
                    <a:pt x="3484" y="280"/>
                  </a:cubicBezTo>
                  <a:cubicBezTo>
                    <a:pt x="3548" y="216"/>
                    <a:pt x="3548" y="112"/>
                    <a:pt x="3484" y="48"/>
                  </a:cubicBezTo>
                  <a:cubicBezTo>
                    <a:pt x="3452" y="16"/>
                    <a:pt x="3410" y="0"/>
                    <a:pt x="3368" y="0"/>
                  </a:cubicBezTo>
                  <a:cubicBezTo>
                    <a:pt x="3326" y="0"/>
                    <a:pt x="3284" y="16"/>
                    <a:pt x="3252" y="48"/>
                  </a:cubicBezTo>
                  <a:cubicBezTo>
                    <a:pt x="2858" y="444"/>
                    <a:pt x="2332" y="661"/>
                    <a:pt x="1775" y="661"/>
                  </a:cubicBezTo>
                  <a:cubicBezTo>
                    <a:pt x="1216" y="661"/>
                    <a:pt x="692" y="443"/>
                    <a:pt x="297" y="48"/>
                  </a:cubicBezTo>
                  <a:cubicBezTo>
                    <a:pt x="265" y="16"/>
                    <a:pt x="22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15" name="CustomShape 44"/>
            <p:cNvSpPr/>
            <p:nvPr/>
          </p:nvSpPr>
          <p:spPr>
            <a:xfrm>
              <a:off x="2499840" y="1477080"/>
              <a:ext cx="19440" cy="45360"/>
            </a:xfrm>
            <a:custGeom>
              <a:avLst/>
              <a:gdLst/>
              <a:ahLst/>
              <a:cxnLst/>
              <a:rect l="l" t="t" r="r" b="b"/>
              <a:pathLst>
                <a:path w="756" h="1760">
                  <a:moveTo>
                    <a:pt x="181" y="0"/>
                  </a:moveTo>
                  <a:cubicBezTo>
                    <a:pt x="139" y="0"/>
                    <a:pt x="97" y="16"/>
                    <a:pt x="64" y="48"/>
                  </a:cubicBezTo>
                  <a:cubicBezTo>
                    <a:pt x="0" y="112"/>
                    <a:pt x="0" y="216"/>
                    <a:pt x="64" y="280"/>
                  </a:cubicBezTo>
                  <a:cubicBezTo>
                    <a:pt x="395" y="610"/>
                    <a:pt x="395" y="1149"/>
                    <a:pt x="64" y="1480"/>
                  </a:cubicBezTo>
                  <a:cubicBezTo>
                    <a:pt x="0" y="1544"/>
                    <a:pt x="0" y="1648"/>
                    <a:pt x="64" y="1711"/>
                  </a:cubicBezTo>
                  <a:cubicBezTo>
                    <a:pt x="96" y="1743"/>
                    <a:pt x="138" y="1760"/>
                    <a:pt x="180" y="1760"/>
                  </a:cubicBezTo>
                  <a:cubicBezTo>
                    <a:pt x="222" y="1760"/>
                    <a:pt x="264" y="1745"/>
                    <a:pt x="295" y="1711"/>
                  </a:cubicBezTo>
                  <a:cubicBezTo>
                    <a:pt x="755" y="1252"/>
                    <a:pt x="755" y="506"/>
                    <a:pt x="297" y="48"/>
                  </a:cubicBezTo>
                  <a:cubicBezTo>
                    <a:pt x="265" y="16"/>
                    <a:pt x="22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16" name="CustomShape 45"/>
            <p:cNvSpPr/>
            <p:nvPr/>
          </p:nvSpPr>
          <p:spPr>
            <a:xfrm>
              <a:off x="2511360" y="1465920"/>
              <a:ext cx="20880" cy="68400"/>
            </a:xfrm>
            <a:custGeom>
              <a:avLst/>
              <a:gdLst/>
              <a:ahLst/>
              <a:cxnLst/>
              <a:rect l="l" t="t" r="r" b="b"/>
              <a:pathLst>
                <a:path w="823" h="2641">
                  <a:moveTo>
                    <a:pt x="181" y="0"/>
                  </a:moveTo>
                  <a:cubicBezTo>
                    <a:pt x="139" y="0"/>
                    <a:pt x="97" y="16"/>
                    <a:pt x="65" y="49"/>
                  </a:cubicBezTo>
                  <a:cubicBezTo>
                    <a:pt x="1" y="113"/>
                    <a:pt x="1" y="217"/>
                    <a:pt x="65" y="281"/>
                  </a:cubicBezTo>
                  <a:cubicBezTo>
                    <a:pt x="342" y="558"/>
                    <a:pt x="496" y="927"/>
                    <a:pt x="496" y="1320"/>
                  </a:cubicBezTo>
                  <a:cubicBezTo>
                    <a:pt x="496" y="1713"/>
                    <a:pt x="342" y="2083"/>
                    <a:pt x="65" y="2361"/>
                  </a:cubicBezTo>
                  <a:cubicBezTo>
                    <a:pt x="1" y="2425"/>
                    <a:pt x="1" y="2529"/>
                    <a:pt x="65" y="2593"/>
                  </a:cubicBezTo>
                  <a:cubicBezTo>
                    <a:pt x="96" y="2624"/>
                    <a:pt x="138" y="2641"/>
                    <a:pt x="180" y="2641"/>
                  </a:cubicBezTo>
                  <a:cubicBezTo>
                    <a:pt x="222" y="2641"/>
                    <a:pt x="264" y="2625"/>
                    <a:pt x="295" y="2593"/>
                  </a:cubicBezTo>
                  <a:cubicBezTo>
                    <a:pt x="636" y="2253"/>
                    <a:pt x="822" y="1800"/>
                    <a:pt x="822" y="1320"/>
                  </a:cubicBezTo>
                  <a:cubicBezTo>
                    <a:pt x="822" y="841"/>
                    <a:pt x="638" y="387"/>
                    <a:pt x="297" y="49"/>
                  </a:cubicBezTo>
                  <a:cubicBezTo>
                    <a:pt x="265" y="16"/>
                    <a:pt x="22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17" name="CustomShape 46"/>
            <p:cNvSpPr/>
            <p:nvPr/>
          </p:nvSpPr>
          <p:spPr>
            <a:xfrm>
              <a:off x="2522880" y="1454400"/>
              <a:ext cx="31680" cy="91080"/>
            </a:xfrm>
            <a:custGeom>
              <a:avLst/>
              <a:gdLst/>
              <a:ahLst/>
              <a:cxnLst/>
              <a:rect l="l" t="t" r="r" b="b"/>
              <a:pathLst>
                <a:path w="1239" h="3516">
                  <a:moveTo>
                    <a:pt x="181" y="1"/>
                  </a:moveTo>
                  <a:cubicBezTo>
                    <a:pt x="139" y="1"/>
                    <a:pt x="97" y="17"/>
                    <a:pt x="65" y="49"/>
                  </a:cubicBezTo>
                  <a:cubicBezTo>
                    <a:pt x="1" y="113"/>
                    <a:pt x="1" y="217"/>
                    <a:pt x="65" y="280"/>
                  </a:cubicBezTo>
                  <a:cubicBezTo>
                    <a:pt x="879" y="1096"/>
                    <a:pt x="879" y="2422"/>
                    <a:pt x="65" y="3235"/>
                  </a:cubicBezTo>
                  <a:cubicBezTo>
                    <a:pt x="1" y="3299"/>
                    <a:pt x="1" y="3403"/>
                    <a:pt x="65" y="3467"/>
                  </a:cubicBezTo>
                  <a:cubicBezTo>
                    <a:pt x="96" y="3498"/>
                    <a:pt x="139" y="3516"/>
                    <a:pt x="181" y="3516"/>
                  </a:cubicBezTo>
                  <a:cubicBezTo>
                    <a:pt x="223" y="3516"/>
                    <a:pt x="265" y="3500"/>
                    <a:pt x="296" y="3467"/>
                  </a:cubicBezTo>
                  <a:cubicBezTo>
                    <a:pt x="1239" y="2526"/>
                    <a:pt x="1239" y="991"/>
                    <a:pt x="296" y="49"/>
                  </a:cubicBezTo>
                  <a:cubicBezTo>
                    <a:pt x="264" y="17"/>
                    <a:pt x="222" y="1"/>
                    <a:pt x="181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18" name="CustomShape 47"/>
            <p:cNvSpPr/>
            <p:nvPr/>
          </p:nvSpPr>
          <p:spPr>
            <a:xfrm>
              <a:off x="2291040" y="1477080"/>
              <a:ext cx="19440" cy="45360"/>
            </a:xfrm>
            <a:custGeom>
              <a:avLst/>
              <a:gdLst/>
              <a:ahLst/>
              <a:cxnLst/>
              <a:rect l="l" t="t" r="r" b="b"/>
              <a:pathLst>
                <a:path w="755" h="1760">
                  <a:moveTo>
                    <a:pt x="574" y="0"/>
                  </a:moveTo>
                  <a:cubicBezTo>
                    <a:pt x="532" y="0"/>
                    <a:pt x="491" y="16"/>
                    <a:pt x="458" y="48"/>
                  </a:cubicBezTo>
                  <a:cubicBezTo>
                    <a:pt x="0" y="506"/>
                    <a:pt x="0" y="1253"/>
                    <a:pt x="458" y="1711"/>
                  </a:cubicBezTo>
                  <a:cubicBezTo>
                    <a:pt x="489" y="1743"/>
                    <a:pt x="531" y="1760"/>
                    <a:pt x="573" y="1760"/>
                  </a:cubicBezTo>
                  <a:cubicBezTo>
                    <a:pt x="615" y="1760"/>
                    <a:pt x="657" y="1745"/>
                    <a:pt x="689" y="1711"/>
                  </a:cubicBezTo>
                  <a:cubicBezTo>
                    <a:pt x="754" y="1648"/>
                    <a:pt x="754" y="1544"/>
                    <a:pt x="689" y="1480"/>
                  </a:cubicBezTo>
                  <a:cubicBezTo>
                    <a:pt x="358" y="1150"/>
                    <a:pt x="358" y="611"/>
                    <a:pt x="689" y="280"/>
                  </a:cubicBezTo>
                  <a:cubicBezTo>
                    <a:pt x="755" y="216"/>
                    <a:pt x="755" y="112"/>
                    <a:pt x="691" y="48"/>
                  </a:cubicBezTo>
                  <a:cubicBezTo>
                    <a:pt x="658" y="16"/>
                    <a:pt x="616" y="0"/>
                    <a:pt x="574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19" name="CustomShape 48"/>
            <p:cNvSpPr/>
            <p:nvPr/>
          </p:nvSpPr>
          <p:spPr>
            <a:xfrm>
              <a:off x="2278080" y="1465920"/>
              <a:ext cx="21240" cy="68400"/>
            </a:xfrm>
            <a:custGeom>
              <a:avLst/>
              <a:gdLst/>
              <a:ahLst/>
              <a:cxnLst/>
              <a:rect l="l" t="t" r="r" b="b"/>
              <a:pathLst>
                <a:path w="824" h="2641">
                  <a:moveTo>
                    <a:pt x="643" y="0"/>
                  </a:moveTo>
                  <a:cubicBezTo>
                    <a:pt x="601" y="0"/>
                    <a:pt x="559" y="16"/>
                    <a:pt x="527" y="48"/>
                  </a:cubicBezTo>
                  <a:cubicBezTo>
                    <a:pt x="187" y="388"/>
                    <a:pt x="1" y="840"/>
                    <a:pt x="1" y="1320"/>
                  </a:cubicBezTo>
                  <a:cubicBezTo>
                    <a:pt x="1" y="1800"/>
                    <a:pt x="187" y="2253"/>
                    <a:pt x="527" y="2592"/>
                  </a:cubicBezTo>
                  <a:cubicBezTo>
                    <a:pt x="558" y="2623"/>
                    <a:pt x="600" y="2641"/>
                    <a:pt x="642" y="2641"/>
                  </a:cubicBezTo>
                  <a:cubicBezTo>
                    <a:pt x="684" y="2641"/>
                    <a:pt x="726" y="2625"/>
                    <a:pt x="757" y="2592"/>
                  </a:cubicBezTo>
                  <a:cubicBezTo>
                    <a:pt x="821" y="2528"/>
                    <a:pt x="821" y="2424"/>
                    <a:pt x="757" y="2360"/>
                  </a:cubicBezTo>
                  <a:cubicBezTo>
                    <a:pt x="481" y="2082"/>
                    <a:pt x="328" y="1713"/>
                    <a:pt x="328" y="1320"/>
                  </a:cubicBezTo>
                  <a:cubicBezTo>
                    <a:pt x="328" y="927"/>
                    <a:pt x="481" y="557"/>
                    <a:pt x="758" y="280"/>
                  </a:cubicBezTo>
                  <a:cubicBezTo>
                    <a:pt x="823" y="216"/>
                    <a:pt x="823" y="112"/>
                    <a:pt x="758" y="48"/>
                  </a:cubicBezTo>
                  <a:cubicBezTo>
                    <a:pt x="726" y="16"/>
                    <a:pt x="685" y="0"/>
                    <a:pt x="643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20" name="CustomShape 49"/>
            <p:cNvSpPr/>
            <p:nvPr/>
          </p:nvSpPr>
          <p:spPr>
            <a:xfrm>
              <a:off x="2257920" y="1479240"/>
              <a:ext cx="29520" cy="66240"/>
            </a:xfrm>
            <a:custGeom>
              <a:avLst/>
              <a:gdLst/>
              <a:ahLst/>
              <a:cxnLst/>
              <a:rect l="l" t="t" r="r" b="b"/>
              <a:pathLst>
                <a:path w="1156" h="2563">
                  <a:moveTo>
                    <a:pt x="407" y="1"/>
                  </a:moveTo>
                  <a:cubicBezTo>
                    <a:pt x="336" y="1"/>
                    <a:pt x="271" y="48"/>
                    <a:pt x="251" y="120"/>
                  </a:cubicBezTo>
                  <a:cubicBezTo>
                    <a:pt x="0" y="970"/>
                    <a:pt x="233" y="1888"/>
                    <a:pt x="860" y="2515"/>
                  </a:cubicBezTo>
                  <a:cubicBezTo>
                    <a:pt x="891" y="2546"/>
                    <a:pt x="933" y="2563"/>
                    <a:pt x="975" y="2563"/>
                  </a:cubicBezTo>
                  <a:cubicBezTo>
                    <a:pt x="1017" y="2563"/>
                    <a:pt x="1059" y="2547"/>
                    <a:pt x="1091" y="2515"/>
                  </a:cubicBezTo>
                  <a:cubicBezTo>
                    <a:pt x="1155" y="2451"/>
                    <a:pt x="1155" y="2347"/>
                    <a:pt x="1091" y="2283"/>
                  </a:cubicBezTo>
                  <a:cubicBezTo>
                    <a:pt x="551" y="1740"/>
                    <a:pt x="348" y="947"/>
                    <a:pt x="565" y="211"/>
                  </a:cubicBezTo>
                  <a:cubicBezTo>
                    <a:pt x="591" y="125"/>
                    <a:pt x="541" y="33"/>
                    <a:pt x="453" y="8"/>
                  </a:cubicBezTo>
                  <a:cubicBezTo>
                    <a:pt x="438" y="3"/>
                    <a:pt x="422" y="1"/>
                    <a:pt x="407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21" name="CustomShape 50"/>
            <p:cNvSpPr/>
            <p:nvPr/>
          </p:nvSpPr>
          <p:spPr>
            <a:xfrm>
              <a:off x="2270160" y="1454400"/>
              <a:ext cx="17280" cy="18360"/>
            </a:xfrm>
            <a:custGeom>
              <a:avLst/>
              <a:gdLst/>
              <a:ahLst/>
              <a:cxnLst/>
              <a:rect l="l" t="t" r="r" b="b"/>
              <a:pathLst>
                <a:path w="685" h="725">
                  <a:moveTo>
                    <a:pt x="505" y="1"/>
                  </a:moveTo>
                  <a:cubicBezTo>
                    <a:pt x="463" y="1"/>
                    <a:pt x="421" y="17"/>
                    <a:pt x="389" y="49"/>
                  </a:cubicBezTo>
                  <a:cubicBezTo>
                    <a:pt x="260" y="178"/>
                    <a:pt x="147" y="320"/>
                    <a:pt x="49" y="473"/>
                  </a:cubicBezTo>
                  <a:cubicBezTo>
                    <a:pt x="1" y="551"/>
                    <a:pt x="24" y="652"/>
                    <a:pt x="102" y="700"/>
                  </a:cubicBezTo>
                  <a:cubicBezTo>
                    <a:pt x="129" y="718"/>
                    <a:pt x="159" y="725"/>
                    <a:pt x="189" y="725"/>
                  </a:cubicBezTo>
                  <a:cubicBezTo>
                    <a:pt x="243" y="725"/>
                    <a:pt x="296" y="698"/>
                    <a:pt x="327" y="647"/>
                  </a:cubicBezTo>
                  <a:cubicBezTo>
                    <a:pt x="410" y="515"/>
                    <a:pt x="509" y="393"/>
                    <a:pt x="620" y="280"/>
                  </a:cubicBezTo>
                  <a:cubicBezTo>
                    <a:pt x="684" y="217"/>
                    <a:pt x="684" y="113"/>
                    <a:pt x="620" y="49"/>
                  </a:cubicBezTo>
                  <a:cubicBezTo>
                    <a:pt x="588" y="17"/>
                    <a:pt x="547" y="1"/>
                    <a:pt x="505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822" name="Group 51"/>
          <p:cNvGrpSpPr/>
          <p:nvPr/>
        </p:nvGrpSpPr>
        <p:grpSpPr>
          <a:xfrm>
            <a:off x="4428360" y="1366560"/>
            <a:ext cx="287280" cy="266400"/>
            <a:chOff x="4428360" y="1366560"/>
            <a:chExt cx="287280" cy="266400"/>
          </a:xfrm>
        </p:grpSpPr>
        <p:sp>
          <p:nvSpPr>
            <p:cNvPr id="1823" name="CustomShape 52"/>
            <p:cNvSpPr/>
            <p:nvPr/>
          </p:nvSpPr>
          <p:spPr>
            <a:xfrm>
              <a:off x="4428360" y="1366560"/>
              <a:ext cx="287280" cy="110520"/>
            </a:xfrm>
            <a:custGeom>
              <a:avLst/>
              <a:gdLst/>
              <a:ahLst/>
              <a:cxnLst/>
              <a:rect l="l" t="t" r="r" b="b"/>
              <a:pathLst>
                <a:path w="11060" h="4258">
                  <a:moveTo>
                    <a:pt x="8123" y="324"/>
                  </a:moveTo>
                  <a:cubicBezTo>
                    <a:pt x="9062" y="324"/>
                    <a:pt x="9928" y="835"/>
                    <a:pt x="10384" y="1658"/>
                  </a:cubicBezTo>
                  <a:cubicBezTo>
                    <a:pt x="10567" y="1990"/>
                    <a:pt x="10676" y="2362"/>
                    <a:pt x="10699" y="2744"/>
                  </a:cubicBezTo>
                  <a:lnTo>
                    <a:pt x="8294" y="2744"/>
                  </a:lnTo>
                  <a:lnTo>
                    <a:pt x="8294" y="2698"/>
                  </a:lnTo>
                  <a:cubicBezTo>
                    <a:pt x="8294" y="2139"/>
                    <a:pt x="7841" y="1684"/>
                    <a:pt x="7284" y="1684"/>
                  </a:cubicBezTo>
                  <a:lnTo>
                    <a:pt x="3753" y="1684"/>
                  </a:lnTo>
                  <a:cubicBezTo>
                    <a:pt x="3195" y="1684"/>
                    <a:pt x="2743" y="2136"/>
                    <a:pt x="2743" y="2695"/>
                  </a:cubicBezTo>
                  <a:lnTo>
                    <a:pt x="2743" y="2743"/>
                  </a:lnTo>
                  <a:lnTo>
                    <a:pt x="330" y="2743"/>
                  </a:lnTo>
                  <a:cubicBezTo>
                    <a:pt x="369" y="2114"/>
                    <a:pt x="632" y="1529"/>
                    <a:pt x="1081" y="1080"/>
                  </a:cubicBezTo>
                  <a:cubicBezTo>
                    <a:pt x="1568" y="593"/>
                    <a:pt x="2217" y="324"/>
                    <a:pt x="2907" y="324"/>
                  </a:cubicBezTo>
                  <a:close/>
                  <a:moveTo>
                    <a:pt x="2743" y="3068"/>
                  </a:moveTo>
                  <a:lnTo>
                    <a:pt x="2743" y="3602"/>
                  </a:lnTo>
                  <a:cubicBezTo>
                    <a:pt x="2742" y="3771"/>
                    <a:pt x="2605" y="3910"/>
                    <a:pt x="2437" y="3910"/>
                  </a:cubicBezTo>
                  <a:lnTo>
                    <a:pt x="629" y="3910"/>
                  </a:lnTo>
                  <a:cubicBezTo>
                    <a:pt x="459" y="3910"/>
                    <a:pt x="323" y="3771"/>
                    <a:pt x="323" y="3601"/>
                  </a:cubicBezTo>
                  <a:lnTo>
                    <a:pt x="323" y="3068"/>
                  </a:lnTo>
                  <a:close/>
                  <a:moveTo>
                    <a:pt x="10735" y="3067"/>
                  </a:moveTo>
                  <a:lnTo>
                    <a:pt x="10735" y="3599"/>
                  </a:lnTo>
                  <a:cubicBezTo>
                    <a:pt x="10735" y="3771"/>
                    <a:pt x="10597" y="3910"/>
                    <a:pt x="10429" y="3910"/>
                  </a:cubicBezTo>
                  <a:lnTo>
                    <a:pt x="8621" y="3910"/>
                  </a:lnTo>
                  <a:cubicBezTo>
                    <a:pt x="8451" y="3910"/>
                    <a:pt x="8315" y="3771"/>
                    <a:pt x="8315" y="3601"/>
                  </a:cubicBezTo>
                  <a:lnTo>
                    <a:pt x="8315" y="3067"/>
                  </a:lnTo>
                  <a:close/>
                  <a:moveTo>
                    <a:pt x="2924" y="1"/>
                  </a:moveTo>
                  <a:cubicBezTo>
                    <a:pt x="2144" y="1"/>
                    <a:pt x="1408" y="305"/>
                    <a:pt x="856" y="857"/>
                  </a:cubicBezTo>
                  <a:cubicBezTo>
                    <a:pt x="305" y="1408"/>
                    <a:pt x="1" y="2143"/>
                    <a:pt x="0" y="2923"/>
                  </a:cubicBezTo>
                  <a:lnTo>
                    <a:pt x="0" y="2925"/>
                  </a:lnTo>
                  <a:lnTo>
                    <a:pt x="0" y="2926"/>
                  </a:lnTo>
                  <a:lnTo>
                    <a:pt x="0" y="3620"/>
                  </a:lnTo>
                  <a:cubicBezTo>
                    <a:pt x="0" y="3971"/>
                    <a:pt x="285" y="4257"/>
                    <a:pt x="635" y="4257"/>
                  </a:cubicBezTo>
                  <a:lnTo>
                    <a:pt x="2432" y="4257"/>
                  </a:lnTo>
                  <a:cubicBezTo>
                    <a:pt x="2781" y="4257"/>
                    <a:pt x="3067" y="3971"/>
                    <a:pt x="3067" y="3622"/>
                  </a:cubicBezTo>
                  <a:lnTo>
                    <a:pt x="3067" y="2715"/>
                  </a:lnTo>
                  <a:cubicBezTo>
                    <a:pt x="3067" y="2338"/>
                    <a:pt x="3372" y="2032"/>
                    <a:pt x="3749" y="2032"/>
                  </a:cubicBezTo>
                  <a:lnTo>
                    <a:pt x="7288" y="2032"/>
                  </a:lnTo>
                  <a:cubicBezTo>
                    <a:pt x="7665" y="2032"/>
                    <a:pt x="7971" y="2338"/>
                    <a:pt x="7971" y="2715"/>
                  </a:cubicBezTo>
                  <a:lnTo>
                    <a:pt x="7971" y="3622"/>
                  </a:lnTo>
                  <a:cubicBezTo>
                    <a:pt x="7971" y="3973"/>
                    <a:pt x="8256" y="4257"/>
                    <a:pt x="8607" y="4257"/>
                  </a:cubicBezTo>
                  <a:lnTo>
                    <a:pt x="10423" y="4257"/>
                  </a:lnTo>
                  <a:cubicBezTo>
                    <a:pt x="10775" y="4257"/>
                    <a:pt x="11060" y="3971"/>
                    <a:pt x="11060" y="3622"/>
                  </a:cubicBezTo>
                  <a:lnTo>
                    <a:pt x="11059" y="2923"/>
                  </a:lnTo>
                  <a:lnTo>
                    <a:pt x="11059" y="2922"/>
                  </a:lnTo>
                  <a:cubicBezTo>
                    <a:pt x="11059" y="2428"/>
                    <a:pt x="10933" y="1940"/>
                    <a:pt x="10694" y="1510"/>
                  </a:cubicBezTo>
                  <a:cubicBezTo>
                    <a:pt x="10178" y="578"/>
                    <a:pt x="9197" y="1"/>
                    <a:pt x="8134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24" name="CustomShape 53"/>
            <p:cNvSpPr/>
            <p:nvPr/>
          </p:nvSpPr>
          <p:spPr>
            <a:xfrm>
              <a:off x="4451760" y="1440720"/>
              <a:ext cx="240840" cy="192240"/>
            </a:xfrm>
            <a:custGeom>
              <a:avLst/>
              <a:gdLst/>
              <a:ahLst/>
              <a:cxnLst/>
              <a:rect l="l" t="t" r="r" b="b"/>
              <a:pathLst>
                <a:path w="9275" h="7410">
                  <a:moveTo>
                    <a:pt x="2828" y="1"/>
                  </a:moveTo>
                  <a:cubicBezTo>
                    <a:pt x="2738" y="1"/>
                    <a:pt x="2665" y="74"/>
                    <a:pt x="2665" y="165"/>
                  </a:cubicBezTo>
                  <a:cubicBezTo>
                    <a:pt x="2665" y="366"/>
                    <a:pt x="2632" y="562"/>
                    <a:pt x="2565" y="748"/>
                  </a:cubicBezTo>
                  <a:cubicBezTo>
                    <a:pt x="2534" y="832"/>
                    <a:pt x="2579" y="925"/>
                    <a:pt x="2665" y="956"/>
                  </a:cubicBezTo>
                  <a:cubicBezTo>
                    <a:pt x="2683" y="962"/>
                    <a:pt x="2702" y="965"/>
                    <a:pt x="2720" y="965"/>
                  </a:cubicBezTo>
                  <a:cubicBezTo>
                    <a:pt x="2787" y="965"/>
                    <a:pt x="2851" y="923"/>
                    <a:pt x="2875" y="856"/>
                  </a:cubicBezTo>
                  <a:cubicBezTo>
                    <a:pt x="2937" y="684"/>
                    <a:pt x="2973" y="506"/>
                    <a:pt x="2988" y="326"/>
                  </a:cubicBezTo>
                  <a:lnTo>
                    <a:pt x="3494" y="326"/>
                  </a:lnTo>
                  <a:lnTo>
                    <a:pt x="3494" y="344"/>
                  </a:lnTo>
                  <a:cubicBezTo>
                    <a:pt x="3494" y="635"/>
                    <a:pt x="3609" y="907"/>
                    <a:pt x="3817" y="1112"/>
                  </a:cubicBezTo>
                  <a:cubicBezTo>
                    <a:pt x="4025" y="1317"/>
                    <a:pt x="4301" y="1430"/>
                    <a:pt x="4596" y="1430"/>
                  </a:cubicBezTo>
                  <a:cubicBezTo>
                    <a:pt x="4664" y="1430"/>
                    <a:pt x="4733" y="1424"/>
                    <a:pt x="4802" y="1412"/>
                  </a:cubicBezTo>
                  <a:cubicBezTo>
                    <a:pt x="5323" y="1318"/>
                    <a:pt x="5698" y="855"/>
                    <a:pt x="5698" y="326"/>
                  </a:cubicBezTo>
                  <a:lnTo>
                    <a:pt x="6213" y="326"/>
                  </a:lnTo>
                  <a:cubicBezTo>
                    <a:pt x="6282" y="1219"/>
                    <a:pt x="6909" y="1982"/>
                    <a:pt x="7785" y="2210"/>
                  </a:cubicBezTo>
                  <a:cubicBezTo>
                    <a:pt x="8006" y="2268"/>
                    <a:pt x="8161" y="2466"/>
                    <a:pt x="8161" y="2690"/>
                  </a:cubicBezTo>
                  <a:lnTo>
                    <a:pt x="8161" y="5985"/>
                  </a:lnTo>
                  <a:lnTo>
                    <a:pt x="1054" y="5985"/>
                  </a:lnTo>
                  <a:lnTo>
                    <a:pt x="1054" y="2688"/>
                  </a:lnTo>
                  <a:cubicBezTo>
                    <a:pt x="1054" y="2688"/>
                    <a:pt x="1198" y="2266"/>
                    <a:pt x="1419" y="2208"/>
                  </a:cubicBezTo>
                  <a:cubicBezTo>
                    <a:pt x="1856" y="2094"/>
                    <a:pt x="2251" y="1836"/>
                    <a:pt x="2535" y="1483"/>
                  </a:cubicBezTo>
                  <a:cubicBezTo>
                    <a:pt x="2592" y="1412"/>
                    <a:pt x="2581" y="1308"/>
                    <a:pt x="2511" y="1252"/>
                  </a:cubicBezTo>
                  <a:cubicBezTo>
                    <a:pt x="2480" y="1228"/>
                    <a:pt x="2444" y="1216"/>
                    <a:pt x="2407" y="1216"/>
                  </a:cubicBezTo>
                  <a:cubicBezTo>
                    <a:pt x="2359" y="1216"/>
                    <a:pt x="2312" y="1236"/>
                    <a:pt x="2281" y="1276"/>
                  </a:cubicBezTo>
                  <a:cubicBezTo>
                    <a:pt x="2041" y="1575"/>
                    <a:pt x="1706" y="1794"/>
                    <a:pt x="1337" y="1890"/>
                  </a:cubicBezTo>
                  <a:cubicBezTo>
                    <a:pt x="972" y="1987"/>
                    <a:pt x="716" y="2314"/>
                    <a:pt x="710" y="2687"/>
                  </a:cubicBezTo>
                  <a:lnTo>
                    <a:pt x="710" y="5982"/>
                  </a:lnTo>
                  <a:cubicBezTo>
                    <a:pt x="319" y="5985"/>
                    <a:pt x="1" y="6302"/>
                    <a:pt x="1" y="6694"/>
                  </a:cubicBezTo>
                  <a:cubicBezTo>
                    <a:pt x="1" y="7085"/>
                    <a:pt x="710" y="7410"/>
                    <a:pt x="710" y="7410"/>
                  </a:cubicBezTo>
                  <a:lnTo>
                    <a:pt x="7050" y="7410"/>
                  </a:lnTo>
                  <a:cubicBezTo>
                    <a:pt x="7119" y="7410"/>
                    <a:pt x="7181" y="7370"/>
                    <a:pt x="7207" y="7307"/>
                  </a:cubicBezTo>
                  <a:cubicBezTo>
                    <a:pt x="7256" y="7182"/>
                    <a:pt x="7166" y="7063"/>
                    <a:pt x="7047" y="7063"/>
                  </a:cubicBezTo>
                  <a:lnTo>
                    <a:pt x="747" y="7063"/>
                  </a:lnTo>
                  <a:cubicBezTo>
                    <a:pt x="522" y="7063"/>
                    <a:pt x="340" y="6878"/>
                    <a:pt x="358" y="6654"/>
                  </a:cubicBezTo>
                  <a:cubicBezTo>
                    <a:pt x="374" y="6460"/>
                    <a:pt x="537" y="6307"/>
                    <a:pt x="736" y="6307"/>
                  </a:cubicBezTo>
                  <a:lnTo>
                    <a:pt x="8459" y="6307"/>
                  </a:lnTo>
                  <a:cubicBezTo>
                    <a:pt x="8684" y="6307"/>
                    <a:pt x="8866" y="6493"/>
                    <a:pt x="8848" y="6716"/>
                  </a:cubicBezTo>
                  <a:cubicBezTo>
                    <a:pt x="8832" y="6910"/>
                    <a:pt x="8670" y="7063"/>
                    <a:pt x="8471" y="7063"/>
                  </a:cubicBezTo>
                  <a:lnTo>
                    <a:pt x="7710" y="7063"/>
                  </a:lnTo>
                  <a:cubicBezTo>
                    <a:pt x="7642" y="7063"/>
                    <a:pt x="7577" y="7103"/>
                    <a:pt x="7553" y="7166"/>
                  </a:cubicBezTo>
                  <a:cubicBezTo>
                    <a:pt x="7502" y="7290"/>
                    <a:pt x="7592" y="7408"/>
                    <a:pt x="7711" y="7408"/>
                  </a:cubicBezTo>
                  <a:lnTo>
                    <a:pt x="8482" y="7408"/>
                  </a:lnTo>
                  <a:cubicBezTo>
                    <a:pt x="8806" y="7408"/>
                    <a:pt x="9131" y="7150"/>
                    <a:pt x="9190" y="6830"/>
                  </a:cubicBezTo>
                  <a:cubicBezTo>
                    <a:pt x="9275" y="6378"/>
                    <a:pt x="8928" y="5982"/>
                    <a:pt x="8491" y="5982"/>
                  </a:cubicBezTo>
                  <a:lnTo>
                    <a:pt x="8483" y="5982"/>
                  </a:lnTo>
                  <a:lnTo>
                    <a:pt x="8483" y="2690"/>
                  </a:lnTo>
                  <a:cubicBezTo>
                    <a:pt x="8483" y="2318"/>
                    <a:pt x="8229" y="1991"/>
                    <a:pt x="7864" y="1895"/>
                  </a:cubicBezTo>
                  <a:cubicBezTo>
                    <a:pt x="7079" y="1689"/>
                    <a:pt x="6531" y="977"/>
                    <a:pt x="6531" y="164"/>
                  </a:cubicBezTo>
                  <a:cubicBezTo>
                    <a:pt x="6531" y="74"/>
                    <a:pt x="6456" y="1"/>
                    <a:pt x="6366" y="1"/>
                  </a:cubicBezTo>
                  <a:lnTo>
                    <a:pt x="5538" y="1"/>
                  </a:lnTo>
                  <a:cubicBezTo>
                    <a:pt x="5448" y="1"/>
                    <a:pt x="5375" y="74"/>
                    <a:pt x="5375" y="164"/>
                  </a:cubicBezTo>
                  <a:lnTo>
                    <a:pt x="5375" y="333"/>
                  </a:lnTo>
                  <a:cubicBezTo>
                    <a:pt x="5375" y="719"/>
                    <a:pt x="5098" y="1055"/>
                    <a:pt x="4717" y="1112"/>
                  </a:cubicBezTo>
                  <a:cubicBezTo>
                    <a:pt x="4677" y="1118"/>
                    <a:pt x="4638" y="1120"/>
                    <a:pt x="4598" y="1120"/>
                  </a:cubicBezTo>
                  <a:cubicBezTo>
                    <a:pt x="4390" y="1120"/>
                    <a:pt x="4194" y="1040"/>
                    <a:pt x="4047" y="894"/>
                  </a:cubicBezTo>
                  <a:cubicBezTo>
                    <a:pt x="3900" y="748"/>
                    <a:pt x="3818" y="553"/>
                    <a:pt x="3818" y="348"/>
                  </a:cubicBezTo>
                  <a:lnTo>
                    <a:pt x="3818" y="164"/>
                  </a:lnTo>
                  <a:cubicBezTo>
                    <a:pt x="3818" y="74"/>
                    <a:pt x="3745" y="1"/>
                    <a:pt x="3655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25" name="CustomShape 54"/>
            <p:cNvSpPr/>
            <p:nvPr/>
          </p:nvSpPr>
          <p:spPr>
            <a:xfrm>
              <a:off x="4527000" y="1490760"/>
              <a:ext cx="88560" cy="102600"/>
            </a:xfrm>
            <a:custGeom>
              <a:avLst/>
              <a:gdLst/>
              <a:ahLst/>
              <a:cxnLst/>
              <a:rect l="l" t="t" r="r" b="b"/>
              <a:pathLst>
                <a:path w="3420" h="3956">
                  <a:moveTo>
                    <a:pt x="1557" y="412"/>
                  </a:moveTo>
                  <a:lnTo>
                    <a:pt x="1557" y="3465"/>
                  </a:lnTo>
                  <a:cubicBezTo>
                    <a:pt x="1297" y="3243"/>
                    <a:pt x="1060" y="2932"/>
                    <a:pt x="858" y="2552"/>
                  </a:cubicBezTo>
                  <a:cubicBezTo>
                    <a:pt x="596" y="2057"/>
                    <a:pt x="423" y="1492"/>
                    <a:pt x="357" y="911"/>
                  </a:cubicBezTo>
                  <a:lnTo>
                    <a:pt x="1557" y="412"/>
                  </a:lnTo>
                  <a:close/>
                  <a:moveTo>
                    <a:pt x="1880" y="411"/>
                  </a:moveTo>
                  <a:lnTo>
                    <a:pt x="3079" y="912"/>
                  </a:lnTo>
                  <a:cubicBezTo>
                    <a:pt x="3014" y="1492"/>
                    <a:pt x="2841" y="2057"/>
                    <a:pt x="2579" y="2552"/>
                  </a:cubicBezTo>
                  <a:cubicBezTo>
                    <a:pt x="2378" y="2932"/>
                    <a:pt x="2140" y="3242"/>
                    <a:pt x="1880" y="3465"/>
                  </a:cubicBezTo>
                  <a:lnTo>
                    <a:pt x="1880" y="411"/>
                  </a:lnTo>
                  <a:close/>
                  <a:moveTo>
                    <a:pt x="1709" y="0"/>
                  </a:moveTo>
                  <a:cubicBezTo>
                    <a:pt x="1687" y="0"/>
                    <a:pt x="1666" y="5"/>
                    <a:pt x="1646" y="13"/>
                  </a:cubicBezTo>
                  <a:lnTo>
                    <a:pt x="106" y="656"/>
                  </a:lnTo>
                  <a:cubicBezTo>
                    <a:pt x="40" y="684"/>
                    <a:pt x="1" y="750"/>
                    <a:pt x="7" y="823"/>
                  </a:cubicBezTo>
                  <a:cubicBezTo>
                    <a:pt x="67" y="1488"/>
                    <a:pt x="257" y="2139"/>
                    <a:pt x="557" y="2707"/>
                  </a:cubicBezTo>
                  <a:cubicBezTo>
                    <a:pt x="849" y="3254"/>
                    <a:pt x="1216" y="3674"/>
                    <a:pt x="1620" y="3925"/>
                  </a:cubicBezTo>
                  <a:cubicBezTo>
                    <a:pt x="1622" y="3926"/>
                    <a:pt x="1623" y="3928"/>
                    <a:pt x="1626" y="3929"/>
                  </a:cubicBezTo>
                  <a:cubicBezTo>
                    <a:pt x="1627" y="3929"/>
                    <a:pt x="1627" y="3930"/>
                    <a:pt x="1628" y="3930"/>
                  </a:cubicBezTo>
                  <a:cubicBezTo>
                    <a:pt x="1633" y="3934"/>
                    <a:pt x="1641" y="3936"/>
                    <a:pt x="1646" y="3940"/>
                  </a:cubicBezTo>
                  <a:cubicBezTo>
                    <a:pt x="1646" y="3940"/>
                    <a:pt x="1647" y="3940"/>
                    <a:pt x="1647" y="3941"/>
                  </a:cubicBezTo>
                  <a:cubicBezTo>
                    <a:pt x="1653" y="3944"/>
                    <a:pt x="1660" y="3946"/>
                    <a:pt x="1667" y="3947"/>
                  </a:cubicBezTo>
                  <a:cubicBezTo>
                    <a:pt x="1668" y="3947"/>
                    <a:pt x="1669" y="3949"/>
                    <a:pt x="1670" y="3949"/>
                  </a:cubicBezTo>
                  <a:lnTo>
                    <a:pt x="1686" y="3952"/>
                  </a:lnTo>
                  <a:cubicBezTo>
                    <a:pt x="1688" y="3952"/>
                    <a:pt x="1690" y="3952"/>
                    <a:pt x="1691" y="3954"/>
                  </a:cubicBezTo>
                  <a:cubicBezTo>
                    <a:pt x="1698" y="3955"/>
                    <a:pt x="1705" y="3955"/>
                    <a:pt x="1711" y="3955"/>
                  </a:cubicBezTo>
                  <a:cubicBezTo>
                    <a:pt x="1717" y="3955"/>
                    <a:pt x="1725" y="3955"/>
                    <a:pt x="1731" y="3954"/>
                  </a:cubicBezTo>
                  <a:cubicBezTo>
                    <a:pt x="1732" y="3954"/>
                    <a:pt x="1735" y="3954"/>
                    <a:pt x="1736" y="3952"/>
                  </a:cubicBezTo>
                  <a:cubicBezTo>
                    <a:pt x="1741" y="3951"/>
                    <a:pt x="1747" y="3951"/>
                    <a:pt x="1752" y="3949"/>
                  </a:cubicBezTo>
                  <a:cubicBezTo>
                    <a:pt x="1753" y="3949"/>
                    <a:pt x="1754" y="3947"/>
                    <a:pt x="1756" y="3947"/>
                  </a:cubicBezTo>
                  <a:cubicBezTo>
                    <a:pt x="1762" y="3946"/>
                    <a:pt x="1769" y="3944"/>
                    <a:pt x="1775" y="3941"/>
                  </a:cubicBezTo>
                  <a:lnTo>
                    <a:pt x="1777" y="3941"/>
                  </a:lnTo>
                  <a:cubicBezTo>
                    <a:pt x="1783" y="3939"/>
                    <a:pt x="1789" y="3935"/>
                    <a:pt x="1794" y="3931"/>
                  </a:cubicBezTo>
                  <a:cubicBezTo>
                    <a:pt x="1795" y="3931"/>
                    <a:pt x="1795" y="3930"/>
                    <a:pt x="1796" y="3930"/>
                  </a:cubicBezTo>
                  <a:cubicBezTo>
                    <a:pt x="1798" y="3929"/>
                    <a:pt x="1800" y="3928"/>
                    <a:pt x="1801" y="3926"/>
                  </a:cubicBezTo>
                  <a:cubicBezTo>
                    <a:pt x="1801" y="3926"/>
                    <a:pt x="1803" y="3926"/>
                    <a:pt x="1803" y="3925"/>
                  </a:cubicBezTo>
                  <a:cubicBezTo>
                    <a:pt x="2207" y="3674"/>
                    <a:pt x="2574" y="3254"/>
                    <a:pt x="2863" y="2707"/>
                  </a:cubicBezTo>
                  <a:cubicBezTo>
                    <a:pt x="3163" y="2139"/>
                    <a:pt x="3352" y="1488"/>
                    <a:pt x="3413" y="823"/>
                  </a:cubicBezTo>
                  <a:cubicBezTo>
                    <a:pt x="3419" y="752"/>
                    <a:pt x="3379" y="684"/>
                    <a:pt x="3312" y="656"/>
                  </a:cubicBezTo>
                  <a:lnTo>
                    <a:pt x="1773" y="13"/>
                  </a:lnTo>
                  <a:cubicBezTo>
                    <a:pt x="1752" y="5"/>
                    <a:pt x="1731" y="0"/>
                    <a:pt x="1709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826" name="Group 55"/>
          <p:cNvGrpSpPr/>
          <p:nvPr/>
        </p:nvGrpSpPr>
        <p:grpSpPr>
          <a:xfrm>
            <a:off x="2262600" y="3137040"/>
            <a:ext cx="287280" cy="287280"/>
            <a:chOff x="2262600" y="3137040"/>
            <a:chExt cx="287280" cy="287280"/>
          </a:xfrm>
        </p:grpSpPr>
        <p:sp>
          <p:nvSpPr>
            <p:cNvPr id="1827" name="CustomShape 56"/>
            <p:cNvSpPr/>
            <p:nvPr/>
          </p:nvSpPr>
          <p:spPr>
            <a:xfrm>
              <a:off x="2262600" y="3137040"/>
              <a:ext cx="287280" cy="287280"/>
            </a:xfrm>
            <a:custGeom>
              <a:avLst/>
              <a:gdLst/>
              <a:ahLst/>
              <a:cxnLst/>
              <a:rect l="l" t="t" r="r" b="b"/>
              <a:pathLst>
                <a:path w="11062" h="11060">
                  <a:moveTo>
                    <a:pt x="4457" y="329"/>
                  </a:moveTo>
                  <a:cubicBezTo>
                    <a:pt x="4591" y="329"/>
                    <a:pt x="4719" y="381"/>
                    <a:pt x="4814" y="476"/>
                  </a:cubicBezTo>
                  <a:lnTo>
                    <a:pt x="6644" y="2307"/>
                  </a:lnTo>
                  <a:lnTo>
                    <a:pt x="6475" y="2476"/>
                  </a:lnTo>
                  <a:lnTo>
                    <a:pt x="5612" y="1613"/>
                  </a:lnTo>
                  <a:cubicBezTo>
                    <a:pt x="5482" y="1484"/>
                    <a:pt x="5312" y="1419"/>
                    <a:pt x="5142" y="1419"/>
                  </a:cubicBezTo>
                  <a:cubicBezTo>
                    <a:pt x="4972" y="1419"/>
                    <a:pt x="4802" y="1484"/>
                    <a:pt x="4674" y="1613"/>
                  </a:cubicBezTo>
                  <a:lnTo>
                    <a:pt x="2673" y="3613"/>
                  </a:lnTo>
                  <a:cubicBezTo>
                    <a:pt x="2609" y="3677"/>
                    <a:pt x="2609" y="3781"/>
                    <a:pt x="2673" y="3845"/>
                  </a:cubicBezTo>
                  <a:cubicBezTo>
                    <a:pt x="2704" y="3876"/>
                    <a:pt x="2748" y="3893"/>
                    <a:pt x="2790" y="3893"/>
                  </a:cubicBezTo>
                  <a:cubicBezTo>
                    <a:pt x="2832" y="3893"/>
                    <a:pt x="2873" y="3878"/>
                    <a:pt x="2906" y="3845"/>
                  </a:cubicBezTo>
                  <a:lnTo>
                    <a:pt x="4907" y="1844"/>
                  </a:lnTo>
                  <a:cubicBezTo>
                    <a:pt x="4973" y="1779"/>
                    <a:pt x="5058" y="1746"/>
                    <a:pt x="5144" y="1746"/>
                  </a:cubicBezTo>
                  <a:cubicBezTo>
                    <a:pt x="5230" y="1746"/>
                    <a:pt x="5316" y="1779"/>
                    <a:pt x="5381" y="1844"/>
                  </a:cubicBezTo>
                  <a:lnTo>
                    <a:pt x="6245" y="2708"/>
                  </a:lnTo>
                  <a:lnTo>
                    <a:pt x="5087" y="3866"/>
                  </a:lnTo>
                  <a:cubicBezTo>
                    <a:pt x="5023" y="3930"/>
                    <a:pt x="5023" y="4034"/>
                    <a:pt x="5087" y="4098"/>
                  </a:cubicBezTo>
                  <a:lnTo>
                    <a:pt x="6897" y="5909"/>
                  </a:lnTo>
                  <a:cubicBezTo>
                    <a:pt x="6928" y="5940"/>
                    <a:pt x="6969" y="5957"/>
                    <a:pt x="7014" y="5957"/>
                  </a:cubicBezTo>
                  <a:cubicBezTo>
                    <a:pt x="7058" y="5957"/>
                    <a:pt x="7099" y="5940"/>
                    <a:pt x="7130" y="5909"/>
                  </a:cubicBezTo>
                  <a:lnTo>
                    <a:pt x="8288" y="4751"/>
                  </a:lnTo>
                  <a:lnTo>
                    <a:pt x="9284" y="5746"/>
                  </a:lnTo>
                  <a:cubicBezTo>
                    <a:pt x="9347" y="5809"/>
                    <a:pt x="9383" y="5894"/>
                    <a:pt x="9383" y="5983"/>
                  </a:cubicBezTo>
                  <a:cubicBezTo>
                    <a:pt x="9383" y="6072"/>
                    <a:pt x="9347" y="6157"/>
                    <a:pt x="9284" y="6220"/>
                  </a:cubicBezTo>
                  <a:lnTo>
                    <a:pt x="6226" y="9278"/>
                  </a:lnTo>
                  <a:cubicBezTo>
                    <a:pt x="6163" y="9341"/>
                    <a:pt x="6078" y="9376"/>
                    <a:pt x="5989" y="9376"/>
                  </a:cubicBezTo>
                  <a:cubicBezTo>
                    <a:pt x="5900" y="9376"/>
                    <a:pt x="5815" y="9341"/>
                    <a:pt x="5752" y="9278"/>
                  </a:cubicBezTo>
                  <a:lnTo>
                    <a:pt x="1850" y="5376"/>
                  </a:lnTo>
                  <a:cubicBezTo>
                    <a:pt x="1787" y="5313"/>
                    <a:pt x="1753" y="5228"/>
                    <a:pt x="1753" y="5139"/>
                  </a:cubicBezTo>
                  <a:cubicBezTo>
                    <a:pt x="1753" y="5050"/>
                    <a:pt x="1787" y="4965"/>
                    <a:pt x="1850" y="4903"/>
                  </a:cubicBezTo>
                  <a:lnTo>
                    <a:pt x="2348" y="4405"/>
                  </a:lnTo>
                  <a:cubicBezTo>
                    <a:pt x="2413" y="4340"/>
                    <a:pt x="2413" y="4237"/>
                    <a:pt x="2348" y="4172"/>
                  </a:cubicBezTo>
                  <a:cubicBezTo>
                    <a:pt x="2316" y="4140"/>
                    <a:pt x="2274" y="4124"/>
                    <a:pt x="2232" y="4124"/>
                  </a:cubicBezTo>
                  <a:cubicBezTo>
                    <a:pt x="2190" y="4124"/>
                    <a:pt x="2148" y="4140"/>
                    <a:pt x="2116" y="4172"/>
                  </a:cubicBezTo>
                  <a:lnTo>
                    <a:pt x="1618" y="4670"/>
                  </a:lnTo>
                  <a:cubicBezTo>
                    <a:pt x="1493" y="4796"/>
                    <a:pt x="1424" y="4962"/>
                    <a:pt x="1424" y="5139"/>
                  </a:cubicBezTo>
                  <a:cubicBezTo>
                    <a:pt x="1424" y="5317"/>
                    <a:pt x="1494" y="5484"/>
                    <a:pt x="1618" y="5608"/>
                  </a:cubicBezTo>
                  <a:lnTo>
                    <a:pt x="5519" y="9510"/>
                  </a:lnTo>
                  <a:cubicBezTo>
                    <a:pt x="5646" y="9636"/>
                    <a:pt x="5812" y="9705"/>
                    <a:pt x="5989" y="9705"/>
                  </a:cubicBezTo>
                  <a:cubicBezTo>
                    <a:pt x="6166" y="9705"/>
                    <a:pt x="6334" y="9636"/>
                    <a:pt x="6457" y="9510"/>
                  </a:cubicBezTo>
                  <a:lnTo>
                    <a:pt x="9516" y="6453"/>
                  </a:lnTo>
                  <a:cubicBezTo>
                    <a:pt x="9642" y="6326"/>
                    <a:pt x="9710" y="6160"/>
                    <a:pt x="9710" y="5983"/>
                  </a:cubicBezTo>
                  <a:cubicBezTo>
                    <a:pt x="9710" y="5806"/>
                    <a:pt x="9640" y="5638"/>
                    <a:pt x="9516" y="5514"/>
                  </a:cubicBezTo>
                  <a:lnTo>
                    <a:pt x="8520" y="4518"/>
                  </a:lnTo>
                  <a:lnTo>
                    <a:pt x="8689" y="4349"/>
                  </a:lnTo>
                  <a:lnTo>
                    <a:pt x="10589" y="6249"/>
                  </a:lnTo>
                  <a:cubicBezTo>
                    <a:pt x="10684" y="6345"/>
                    <a:pt x="10737" y="6472"/>
                    <a:pt x="10737" y="6607"/>
                  </a:cubicBezTo>
                  <a:cubicBezTo>
                    <a:pt x="10737" y="6742"/>
                    <a:pt x="10680" y="6869"/>
                    <a:pt x="10585" y="6964"/>
                  </a:cubicBezTo>
                  <a:lnTo>
                    <a:pt x="6967" y="10584"/>
                  </a:lnTo>
                  <a:cubicBezTo>
                    <a:pt x="6870" y="10680"/>
                    <a:pt x="6744" y="10732"/>
                    <a:pt x="6608" y="10732"/>
                  </a:cubicBezTo>
                  <a:cubicBezTo>
                    <a:pt x="6474" y="10732"/>
                    <a:pt x="6346" y="10680"/>
                    <a:pt x="6251" y="10584"/>
                  </a:cubicBezTo>
                  <a:lnTo>
                    <a:pt x="479" y="4812"/>
                  </a:lnTo>
                  <a:cubicBezTo>
                    <a:pt x="383" y="4716"/>
                    <a:pt x="330" y="4589"/>
                    <a:pt x="330" y="4454"/>
                  </a:cubicBezTo>
                  <a:cubicBezTo>
                    <a:pt x="330" y="4319"/>
                    <a:pt x="383" y="4192"/>
                    <a:pt x="479" y="4097"/>
                  </a:cubicBezTo>
                  <a:lnTo>
                    <a:pt x="700" y="3875"/>
                  </a:lnTo>
                  <a:lnTo>
                    <a:pt x="4098" y="476"/>
                  </a:lnTo>
                  <a:cubicBezTo>
                    <a:pt x="4195" y="381"/>
                    <a:pt x="4321" y="329"/>
                    <a:pt x="4457" y="329"/>
                  </a:cubicBezTo>
                  <a:close/>
                  <a:moveTo>
                    <a:pt x="4455" y="0"/>
                  </a:moveTo>
                  <a:cubicBezTo>
                    <a:pt x="4241" y="0"/>
                    <a:pt x="4028" y="81"/>
                    <a:pt x="3865" y="244"/>
                  </a:cubicBezTo>
                  <a:lnTo>
                    <a:pt x="878" y="3231"/>
                  </a:lnTo>
                  <a:lnTo>
                    <a:pt x="245" y="3864"/>
                  </a:lnTo>
                  <a:cubicBezTo>
                    <a:pt x="88" y="4021"/>
                    <a:pt x="0" y="4231"/>
                    <a:pt x="0" y="4453"/>
                  </a:cubicBezTo>
                  <a:cubicBezTo>
                    <a:pt x="0" y="4676"/>
                    <a:pt x="87" y="4886"/>
                    <a:pt x="244" y="5043"/>
                  </a:cubicBezTo>
                  <a:lnTo>
                    <a:pt x="6016" y="10815"/>
                  </a:lnTo>
                  <a:cubicBezTo>
                    <a:pt x="6173" y="10972"/>
                    <a:pt x="6383" y="11059"/>
                    <a:pt x="6606" y="11059"/>
                  </a:cubicBezTo>
                  <a:cubicBezTo>
                    <a:pt x="6828" y="11059"/>
                    <a:pt x="7038" y="10972"/>
                    <a:pt x="7195" y="10815"/>
                  </a:cubicBezTo>
                  <a:lnTo>
                    <a:pt x="10815" y="7195"/>
                  </a:lnTo>
                  <a:cubicBezTo>
                    <a:pt x="10973" y="7038"/>
                    <a:pt x="11059" y="6828"/>
                    <a:pt x="11059" y="6606"/>
                  </a:cubicBezTo>
                  <a:cubicBezTo>
                    <a:pt x="11062" y="6385"/>
                    <a:pt x="10976" y="6175"/>
                    <a:pt x="10819" y="6018"/>
                  </a:cubicBezTo>
                  <a:lnTo>
                    <a:pt x="8918" y="4118"/>
                  </a:lnTo>
                  <a:lnTo>
                    <a:pt x="9321" y="3715"/>
                  </a:lnTo>
                  <a:lnTo>
                    <a:pt x="9773" y="4168"/>
                  </a:lnTo>
                  <a:cubicBezTo>
                    <a:pt x="9804" y="4199"/>
                    <a:pt x="9847" y="4215"/>
                    <a:pt x="9890" y="4215"/>
                  </a:cubicBezTo>
                  <a:cubicBezTo>
                    <a:pt x="9910" y="4215"/>
                    <a:pt x="9930" y="4212"/>
                    <a:pt x="9950" y="4205"/>
                  </a:cubicBezTo>
                  <a:cubicBezTo>
                    <a:pt x="10009" y="4180"/>
                    <a:pt x="10051" y="4123"/>
                    <a:pt x="10053" y="4058"/>
                  </a:cubicBezTo>
                  <a:lnTo>
                    <a:pt x="10092" y="2944"/>
                  </a:lnTo>
                  <a:cubicBezTo>
                    <a:pt x="10095" y="2854"/>
                    <a:pt x="10024" y="2777"/>
                    <a:pt x="9934" y="2774"/>
                  </a:cubicBezTo>
                  <a:cubicBezTo>
                    <a:pt x="9931" y="2774"/>
                    <a:pt x="9929" y="2774"/>
                    <a:pt x="9926" y="2774"/>
                  </a:cubicBezTo>
                  <a:cubicBezTo>
                    <a:pt x="9838" y="2774"/>
                    <a:pt x="9767" y="2844"/>
                    <a:pt x="9763" y="2932"/>
                  </a:cubicBezTo>
                  <a:lnTo>
                    <a:pt x="9737" y="3668"/>
                  </a:lnTo>
                  <a:lnTo>
                    <a:pt x="9436" y="3367"/>
                  </a:lnTo>
                  <a:cubicBezTo>
                    <a:pt x="9404" y="3335"/>
                    <a:pt x="9362" y="3319"/>
                    <a:pt x="9320" y="3319"/>
                  </a:cubicBezTo>
                  <a:cubicBezTo>
                    <a:pt x="9278" y="3319"/>
                    <a:pt x="9236" y="3335"/>
                    <a:pt x="9204" y="3367"/>
                  </a:cubicBezTo>
                  <a:lnTo>
                    <a:pt x="7010" y="5562"/>
                  </a:lnTo>
                  <a:lnTo>
                    <a:pt x="5431" y="3982"/>
                  </a:lnTo>
                  <a:lnTo>
                    <a:pt x="7625" y="1789"/>
                  </a:lnTo>
                  <a:cubicBezTo>
                    <a:pt x="7655" y="1758"/>
                    <a:pt x="7674" y="1716"/>
                    <a:pt x="7674" y="1671"/>
                  </a:cubicBezTo>
                  <a:cubicBezTo>
                    <a:pt x="7674" y="1628"/>
                    <a:pt x="7656" y="1586"/>
                    <a:pt x="7625" y="1555"/>
                  </a:cubicBezTo>
                  <a:lnTo>
                    <a:pt x="7324" y="1254"/>
                  </a:lnTo>
                  <a:lnTo>
                    <a:pt x="9823" y="1167"/>
                  </a:lnTo>
                  <a:lnTo>
                    <a:pt x="9791" y="2074"/>
                  </a:lnTo>
                  <a:cubicBezTo>
                    <a:pt x="9788" y="2164"/>
                    <a:pt x="9860" y="2240"/>
                    <a:pt x="9950" y="2245"/>
                  </a:cubicBezTo>
                  <a:cubicBezTo>
                    <a:pt x="9951" y="2245"/>
                    <a:pt x="9952" y="2245"/>
                    <a:pt x="9954" y="2245"/>
                  </a:cubicBezTo>
                  <a:cubicBezTo>
                    <a:pt x="10042" y="2245"/>
                    <a:pt x="10116" y="2175"/>
                    <a:pt x="10119" y="2085"/>
                  </a:cubicBezTo>
                  <a:lnTo>
                    <a:pt x="10158" y="1004"/>
                  </a:lnTo>
                  <a:cubicBezTo>
                    <a:pt x="10159" y="958"/>
                    <a:pt x="10143" y="915"/>
                    <a:pt x="10109" y="882"/>
                  </a:cubicBezTo>
                  <a:cubicBezTo>
                    <a:pt x="10077" y="849"/>
                    <a:pt x="10036" y="833"/>
                    <a:pt x="9991" y="833"/>
                  </a:cubicBezTo>
                  <a:cubicBezTo>
                    <a:pt x="9990" y="833"/>
                    <a:pt x="9989" y="833"/>
                    <a:pt x="9987" y="833"/>
                  </a:cubicBezTo>
                  <a:lnTo>
                    <a:pt x="6935" y="940"/>
                  </a:lnTo>
                  <a:cubicBezTo>
                    <a:pt x="6869" y="942"/>
                    <a:pt x="6812" y="983"/>
                    <a:pt x="6789" y="1042"/>
                  </a:cubicBezTo>
                  <a:cubicBezTo>
                    <a:pt x="6765" y="1103"/>
                    <a:pt x="6779" y="1172"/>
                    <a:pt x="6825" y="1220"/>
                  </a:cubicBezTo>
                  <a:lnTo>
                    <a:pt x="7277" y="1671"/>
                  </a:lnTo>
                  <a:lnTo>
                    <a:pt x="6875" y="2074"/>
                  </a:lnTo>
                  <a:lnTo>
                    <a:pt x="5045" y="244"/>
                  </a:lnTo>
                  <a:cubicBezTo>
                    <a:pt x="4882" y="81"/>
                    <a:pt x="4669" y="0"/>
                    <a:pt x="4455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28" name="CustomShape 57"/>
            <p:cNvSpPr/>
            <p:nvPr/>
          </p:nvSpPr>
          <p:spPr>
            <a:xfrm>
              <a:off x="2469240" y="3343680"/>
              <a:ext cx="24480" cy="23400"/>
            </a:xfrm>
            <a:custGeom>
              <a:avLst/>
              <a:gdLst/>
              <a:ahLst/>
              <a:cxnLst/>
              <a:rect l="l" t="t" r="r" b="b"/>
              <a:pathLst>
                <a:path w="957" h="912">
                  <a:moveTo>
                    <a:pt x="459" y="330"/>
                  </a:moveTo>
                  <a:cubicBezTo>
                    <a:pt x="492" y="330"/>
                    <a:pt x="524" y="344"/>
                    <a:pt x="548" y="367"/>
                  </a:cubicBezTo>
                  <a:cubicBezTo>
                    <a:pt x="597" y="416"/>
                    <a:pt x="597" y="496"/>
                    <a:pt x="548" y="545"/>
                  </a:cubicBezTo>
                  <a:cubicBezTo>
                    <a:pt x="524" y="569"/>
                    <a:pt x="491" y="582"/>
                    <a:pt x="459" y="582"/>
                  </a:cubicBezTo>
                  <a:cubicBezTo>
                    <a:pt x="424" y="582"/>
                    <a:pt x="393" y="569"/>
                    <a:pt x="370" y="545"/>
                  </a:cubicBezTo>
                  <a:cubicBezTo>
                    <a:pt x="345" y="522"/>
                    <a:pt x="333" y="490"/>
                    <a:pt x="333" y="456"/>
                  </a:cubicBezTo>
                  <a:cubicBezTo>
                    <a:pt x="333" y="422"/>
                    <a:pt x="345" y="391"/>
                    <a:pt x="370" y="367"/>
                  </a:cubicBezTo>
                  <a:cubicBezTo>
                    <a:pt x="393" y="344"/>
                    <a:pt x="425" y="330"/>
                    <a:pt x="459" y="330"/>
                  </a:cubicBezTo>
                  <a:close/>
                  <a:moveTo>
                    <a:pt x="457" y="0"/>
                  </a:moveTo>
                  <a:cubicBezTo>
                    <a:pt x="335" y="0"/>
                    <a:pt x="221" y="47"/>
                    <a:pt x="135" y="134"/>
                  </a:cubicBezTo>
                  <a:cubicBezTo>
                    <a:pt x="48" y="220"/>
                    <a:pt x="1" y="334"/>
                    <a:pt x="1" y="456"/>
                  </a:cubicBezTo>
                  <a:cubicBezTo>
                    <a:pt x="1" y="579"/>
                    <a:pt x="48" y="692"/>
                    <a:pt x="135" y="779"/>
                  </a:cubicBezTo>
                  <a:cubicBezTo>
                    <a:pt x="221" y="865"/>
                    <a:pt x="335" y="912"/>
                    <a:pt x="457" y="912"/>
                  </a:cubicBezTo>
                  <a:cubicBezTo>
                    <a:pt x="579" y="912"/>
                    <a:pt x="692" y="865"/>
                    <a:pt x="779" y="779"/>
                  </a:cubicBezTo>
                  <a:cubicBezTo>
                    <a:pt x="957" y="602"/>
                    <a:pt x="957" y="312"/>
                    <a:pt x="779" y="135"/>
                  </a:cubicBezTo>
                  <a:cubicBezTo>
                    <a:pt x="692" y="47"/>
                    <a:pt x="579" y="0"/>
                    <a:pt x="457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29" name="CustomShape 58"/>
            <p:cNvSpPr/>
            <p:nvPr/>
          </p:nvSpPr>
          <p:spPr>
            <a:xfrm>
              <a:off x="2313360" y="3188160"/>
              <a:ext cx="36720" cy="36000"/>
            </a:xfrm>
            <a:custGeom>
              <a:avLst/>
              <a:gdLst/>
              <a:ahLst/>
              <a:cxnLst/>
              <a:rect l="l" t="t" r="r" b="b"/>
              <a:pathLst>
                <a:path w="1431" h="1399">
                  <a:moveTo>
                    <a:pt x="1250" y="1"/>
                  </a:moveTo>
                  <a:cubicBezTo>
                    <a:pt x="1208" y="1"/>
                    <a:pt x="1166" y="17"/>
                    <a:pt x="1134" y="49"/>
                  </a:cubicBezTo>
                  <a:lnTo>
                    <a:pt x="64" y="1118"/>
                  </a:lnTo>
                  <a:cubicBezTo>
                    <a:pt x="1" y="1182"/>
                    <a:pt x="1" y="1286"/>
                    <a:pt x="64" y="1350"/>
                  </a:cubicBezTo>
                  <a:cubicBezTo>
                    <a:pt x="96" y="1383"/>
                    <a:pt x="138" y="1399"/>
                    <a:pt x="180" y="1399"/>
                  </a:cubicBezTo>
                  <a:cubicBezTo>
                    <a:pt x="222" y="1399"/>
                    <a:pt x="264" y="1383"/>
                    <a:pt x="297" y="1350"/>
                  </a:cubicBezTo>
                  <a:lnTo>
                    <a:pt x="1366" y="280"/>
                  </a:lnTo>
                  <a:cubicBezTo>
                    <a:pt x="1430" y="217"/>
                    <a:pt x="1430" y="113"/>
                    <a:pt x="1366" y="49"/>
                  </a:cubicBezTo>
                  <a:cubicBezTo>
                    <a:pt x="1334" y="17"/>
                    <a:pt x="1292" y="1"/>
                    <a:pt x="1250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30" name="CustomShape 59"/>
            <p:cNvSpPr/>
            <p:nvPr/>
          </p:nvSpPr>
          <p:spPr>
            <a:xfrm>
              <a:off x="2302920" y="3226320"/>
              <a:ext cx="9360" cy="8280"/>
            </a:xfrm>
            <a:custGeom>
              <a:avLst/>
              <a:gdLst/>
              <a:ahLst/>
              <a:cxnLst/>
              <a:rect l="l" t="t" r="r" b="b"/>
              <a:pathLst>
                <a:path w="378" h="328">
                  <a:moveTo>
                    <a:pt x="182" y="0"/>
                  </a:moveTo>
                  <a:cubicBezTo>
                    <a:pt x="155" y="0"/>
                    <a:pt x="127" y="7"/>
                    <a:pt x="101" y="23"/>
                  </a:cubicBezTo>
                  <a:cubicBezTo>
                    <a:pt x="31" y="64"/>
                    <a:pt x="0" y="153"/>
                    <a:pt x="32" y="227"/>
                  </a:cubicBezTo>
                  <a:cubicBezTo>
                    <a:pt x="57" y="287"/>
                    <a:pt x="116" y="328"/>
                    <a:pt x="181" y="328"/>
                  </a:cubicBezTo>
                  <a:cubicBezTo>
                    <a:pt x="183" y="328"/>
                    <a:pt x="186" y="328"/>
                    <a:pt x="188" y="328"/>
                  </a:cubicBezTo>
                  <a:cubicBezTo>
                    <a:pt x="257" y="327"/>
                    <a:pt x="317" y="281"/>
                    <a:pt x="340" y="214"/>
                  </a:cubicBezTo>
                  <a:cubicBezTo>
                    <a:pt x="377" y="102"/>
                    <a:pt x="285" y="0"/>
                    <a:pt x="182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831" name="Group 60"/>
          <p:cNvGrpSpPr/>
          <p:nvPr/>
        </p:nvGrpSpPr>
        <p:grpSpPr>
          <a:xfrm>
            <a:off x="8245440" y="1293480"/>
            <a:ext cx="1750320" cy="2124720"/>
            <a:chOff x="8245440" y="1293480"/>
            <a:chExt cx="1750320" cy="2124720"/>
          </a:xfrm>
        </p:grpSpPr>
        <p:sp>
          <p:nvSpPr>
            <p:cNvPr id="1832" name="CustomShape 61"/>
            <p:cNvSpPr/>
            <p:nvPr/>
          </p:nvSpPr>
          <p:spPr>
            <a:xfrm rot="9603600" flipV="1">
              <a:off x="8388720" y="1326960"/>
              <a:ext cx="295560" cy="565200"/>
            </a:xfrm>
            <a:custGeom>
              <a:avLst/>
              <a:gdLst/>
              <a:ahLst/>
              <a:cxnLst/>
              <a:rect l="l" t="t" r="r" b="b"/>
              <a:pathLst>
                <a:path w="2431" h="4645">
                  <a:moveTo>
                    <a:pt x="1" y="0"/>
                  </a:moveTo>
                  <a:lnTo>
                    <a:pt x="63" y="4645"/>
                  </a:lnTo>
                  <a:lnTo>
                    <a:pt x="2431" y="4645"/>
                  </a:lnTo>
                  <a:lnTo>
                    <a:pt x="2431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33" name="CustomShape 62"/>
            <p:cNvSpPr/>
            <p:nvPr/>
          </p:nvSpPr>
          <p:spPr>
            <a:xfrm rot="9603600" flipV="1">
              <a:off x="8520480" y="1343880"/>
              <a:ext cx="60840" cy="150120"/>
            </a:xfrm>
            <a:custGeom>
              <a:avLst/>
              <a:gdLst/>
              <a:ahLst/>
              <a:cxnLst/>
              <a:rect l="l" t="t" r="r" b="b"/>
              <a:pathLst>
                <a:path w="503" h="1236">
                  <a:moveTo>
                    <a:pt x="0" y="0"/>
                  </a:moveTo>
                  <a:lnTo>
                    <a:pt x="0" y="1235"/>
                  </a:lnTo>
                  <a:lnTo>
                    <a:pt x="503" y="1235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34" name="CustomShape 63"/>
            <p:cNvSpPr/>
            <p:nvPr/>
          </p:nvSpPr>
          <p:spPr>
            <a:xfrm rot="9603600" flipV="1">
              <a:off x="8518320" y="1364760"/>
              <a:ext cx="40680" cy="41040"/>
            </a:xfrm>
            <a:custGeom>
              <a:avLst/>
              <a:gdLst/>
              <a:ahLst/>
              <a:cxnLst/>
              <a:rect l="l" t="t" r="r" b="b"/>
              <a:pathLst>
                <a:path w="338" h="339">
                  <a:moveTo>
                    <a:pt x="170" y="1"/>
                  </a:moveTo>
                  <a:cubicBezTo>
                    <a:pt x="76" y="1"/>
                    <a:pt x="1" y="76"/>
                    <a:pt x="1" y="170"/>
                  </a:cubicBezTo>
                  <a:cubicBezTo>
                    <a:pt x="1" y="262"/>
                    <a:pt x="76" y="339"/>
                    <a:pt x="170" y="339"/>
                  </a:cubicBezTo>
                  <a:cubicBezTo>
                    <a:pt x="262" y="339"/>
                    <a:pt x="337" y="262"/>
                    <a:pt x="337" y="170"/>
                  </a:cubicBezTo>
                  <a:cubicBezTo>
                    <a:pt x="337" y="76"/>
                    <a:pt x="262" y="1"/>
                    <a:pt x="170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35" name="CustomShape 64"/>
            <p:cNvSpPr/>
            <p:nvPr/>
          </p:nvSpPr>
          <p:spPr>
            <a:xfrm rot="9603600" flipV="1">
              <a:off x="8542800" y="1431720"/>
              <a:ext cx="40680" cy="41040"/>
            </a:xfrm>
            <a:custGeom>
              <a:avLst/>
              <a:gdLst/>
              <a:ahLst/>
              <a:cxnLst/>
              <a:rect l="l" t="t" r="r" b="b"/>
              <a:pathLst>
                <a:path w="338" h="339">
                  <a:moveTo>
                    <a:pt x="170" y="1"/>
                  </a:moveTo>
                  <a:cubicBezTo>
                    <a:pt x="76" y="1"/>
                    <a:pt x="1" y="78"/>
                    <a:pt x="1" y="170"/>
                  </a:cubicBezTo>
                  <a:cubicBezTo>
                    <a:pt x="1" y="263"/>
                    <a:pt x="76" y="339"/>
                    <a:pt x="170" y="339"/>
                  </a:cubicBezTo>
                  <a:cubicBezTo>
                    <a:pt x="262" y="339"/>
                    <a:pt x="337" y="263"/>
                    <a:pt x="337" y="170"/>
                  </a:cubicBezTo>
                  <a:cubicBezTo>
                    <a:pt x="337" y="75"/>
                    <a:pt x="262" y="1"/>
                    <a:pt x="170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36" name="CustomShape 65"/>
            <p:cNvSpPr/>
            <p:nvPr/>
          </p:nvSpPr>
          <p:spPr>
            <a:xfrm rot="9603600" flipV="1">
              <a:off x="8300880" y="2018880"/>
              <a:ext cx="497520" cy="117360"/>
            </a:xfrm>
            <a:custGeom>
              <a:avLst/>
              <a:gdLst/>
              <a:ahLst/>
              <a:cxnLst/>
              <a:rect l="l" t="t" r="r" b="b"/>
              <a:pathLst>
                <a:path w="4089" h="965">
                  <a:moveTo>
                    <a:pt x="2126" y="0"/>
                  </a:moveTo>
                  <a:cubicBezTo>
                    <a:pt x="913" y="0"/>
                    <a:pt x="1" y="323"/>
                    <a:pt x="1" y="323"/>
                  </a:cubicBezTo>
                  <a:cubicBezTo>
                    <a:pt x="744" y="804"/>
                    <a:pt x="1445" y="964"/>
                    <a:pt x="2050" y="964"/>
                  </a:cubicBezTo>
                  <a:cubicBezTo>
                    <a:pt x="3262" y="964"/>
                    <a:pt x="4087" y="321"/>
                    <a:pt x="4088" y="320"/>
                  </a:cubicBezTo>
                  <a:cubicBezTo>
                    <a:pt x="3410" y="80"/>
                    <a:pt x="2730" y="0"/>
                    <a:pt x="2126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37" name="CustomShape 66"/>
            <p:cNvSpPr/>
            <p:nvPr/>
          </p:nvSpPr>
          <p:spPr>
            <a:xfrm rot="9603600" flipV="1">
              <a:off x="8344080" y="1605240"/>
              <a:ext cx="411840" cy="542160"/>
            </a:xfrm>
            <a:custGeom>
              <a:avLst/>
              <a:gdLst/>
              <a:ahLst/>
              <a:cxnLst/>
              <a:rect l="l" t="t" r="r" b="b"/>
              <a:pathLst>
                <a:path w="3386" h="4455">
                  <a:moveTo>
                    <a:pt x="1471" y="1"/>
                  </a:moveTo>
                  <a:cubicBezTo>
                    <a:pt x="1345" y="1"/>
                    <a:pt x="1125" y="800"/>
                    <a:pt x="1812" y="1460"/>
                  </a:cubicBezTo>
                  <a:cubicBezTo>
                    <a:pt x="1812" y="1460"/>
                    <a:pt x="1032" y="844"/>
                    <a:pt x="575" y="422"/>
                  </a:cubicBezTo>
                  <a:cubicBezTo>
                    <a:pt x="563" y="411"/>
                    <a:pt x="554" y="406"/>
                    <a:pt x="546" y="406"/>
                  </a:cubicBezTo>
                  <a:cubicBezTo>
                    <a:pt x="426" y="406"/>
                    <a:pt x="796" y="1657"/>
                    <a:pt x="1546" y="1769"/>
                  </a:cubicBezTo>
                  <a:cubicBezTo>
                    <a:pt x="1546" y="1769"/>
                    <a:pt x="640" y="1766"/>
                    <a:pt x="285" y="1664"/>
                  </a:cubicBezTo>
                  <a:cubicBezTo>
                    <a:pt x="262" y="1658"/>
                    <a:pt x="242" y="1655"/>
                    <a:pt x="226" y="1655"/>
                  </a:cubicBezTo>
                  <a:cubicBezTo>
                    <a:pt x="0" y="1655"/>
                    <a:pt x="324" y="2210"/>
                    <a:pt x="1204" y="2210"/>
                  </a:cubicBezTo>
                  <a:cubicBezTo>
                    <a:pt x="1281" y="2210"/>
                    <a:pt x="1363" y="2206"/>
                    <a:pt x="1448" y="2196"/>
                  </a:cubicBezTo>
                  <a:lnTo>
                    <a:pt x="1448" y="2196"/>
                  </a:lnTo>
                  <a:cubicBezTo>
                    <a:pt x="1448" y="2196"/>
                    <a:pt x="1311" y="2905"/>
                    <a:pt x="1773" y="3353"/>
                  </a:cubicBezTo>
                  <a:lnTo>
                    <a:pt x="1620" y="4229"/>
                  </a:lnTo>
                  <a:cubicBezTo>
                    <a:pt x="1619" y="4229"/>
                    <a:pt x="1997" y="4455"/>
                    <a:pt x="2504" y="4455"/>
                  </a:cubicBezTo>
                  <a:cubicBezTo>
                    <a:pt x="2652" y="4455"/>
                    <a:pt x="2810" y="4435"/>
                    <a:pt x="2974" y="4386"/>
                  </a:cubicBezTo>
                  <a:cubicBezTo>
                    <a:pt x="2974" y="4386"/>
                    <a:pt x="3131" y="3391"/>
                    <a:pt x="3258" y="2902"/>
                  </a:cubicBezTo>
                  <a:cubicBezTo>
                    <a:pt x="3386" y="2413"/>
                    <a:pt x="2840" y="2026"/>
                    <a:pt x="2517" y="477"/>
                  </a:cubicBezTo>
                  <a:cubicBezTo>
                    <a:pt x="2498" y="385"/>
                    <a:pt x="2468" y="346"/>
                    <a:pt x="2434" y="346"/>
                  </a:cubicBezTo>
                  <a:cubicBezTo>
                    <a:pt x="2314" y="346"/>
                    <a:pt x="2155" y="844"/>
                    <a:pt x="2348" y="1295"/>
                  </a:cubicBezTo>
                  <a:cubicBezTo>
                    <a:pt x="2348" y="1295"/>
                    <a:pt x="1640" y="447"/>
                    <a:pt x="1517" y="54"/>
                  </a:cubicBezTo>
                  <a:cubicBezTo>
                    <a:pt x="1505" y="18"/>
                    <a:pt x="1489" y="1"/>
                    <a:pt x="1471" y="1"/>
                  </a:cubicBezTo>
                  <a:close/>
                </a:path>
              </a:pathLst>
            </a:custGeom>
            <a:solidFill>
              <a:srgbClr val="A6535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38" name="CustomShape 67"/>
            <p:cNvSpPr/>
            <p:nvPr/>
          </p:nvSpPr>
          <p:spPr>
            <a:xfrm rot="9603600" flipV="1">
              <a:off x="8684640" y="1988280"/>
              <a:ext cx="1139400" cy="1206720"/>
            </a:xfrm>
            <a:custGeom>
              <a:avLst/>
              <a:gdLst/>
              <a:ahLst/>
              <a:cxnLst/>
              <a:rect l="l" t="t" r="r" b="b"/>
              <a:pathLst>
                <a:path w="9360" h="9913">
                  <a:moveTo>
                    <a:pt x="1321" y="0"/>
                  </a:moveTo>
                  <a:cubicBezTo>
                    <a:pt x="17" y="0"/>
                    <a:pt x="1" y="3325"/>
                    <a:pt x="1856" y="4339"/>
                  </a:cubicBezTo>
                  <a:cubicBezTo>
                    <a:pt x="1934" y="4382"/>
                    <a:pt x="2006" y="4425"/>
                    <a:pt x="2077" y="4469"/>
                  </a:cubicBezTo>
                  <a:cubicBezTo>
                    <a:pt x="3154" y="5149"/>
                    <a:pt x="3686" y="6196"/>
                    <a:pt x="4202" y="7191"/>
                  </a:cubicBezTo>
                  <a:cubicBezTo>
                    <a:pt x="4532" y="7825"/>
                    <a:pt x="4854" y="8435"/>
                    <a:pt x="5305" y="8912"/>
                  </a:cubicBezTo>
                  <a:cubicBezTo>
                    <a:pt x="5977" y="9627"/>
                    <a:pt x="6901" y="9913"/>
                    <a:pt x="7660" y="9913"/>
                  </a:cubicBezTo>
                  <a:cubicBezTo>
                    <a:pt x="8266" y="9913"/>
                    <a:pt x="8767" y="9730"/>
                    <a:pt x="8950" y="9438"/>
                  </a:cubicBezTo>
                  <a:cubicBezTo>
                    <a:pt x="9359" y="8782"/>
                    <a:pt x="8538" y="5987"/>
                    <a:pt x="8538" y="5987"/>
                  </a:cubicBezTo>
                  <a:cubicBezTo>
                    <a:pt x="8538" y="5987"/>
                    <a:pt x="6070" y="4423"/>
                    <a:pt x="4836" y="2595"/>
                  </a:cubicBezTo>
                  <a:cubicBezTo>
                    <a:pt x="3601" y="766"/>
                    <a:pt x="2905" y="386"/>
                    <a:pt x="1545" y="31"/>
                  </a:cubicBezTo>
                  <a:cubicBezTo>
                    <a:pt x="1467" y="10"/>
                    <a:pt x="1392" y="0"/>
                    <a:pt x="1321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39" name="CustomShape 68"/>
            <p:cNvSpPr/>
            <p:nvPr/>
          </p:nvSpPr>
          <p:spPr>
            <a:xfrm rot="9603600" flipV="1">
              <a:off x="8452080" y="2014560"/>
              <a:ext cx="666000" cy="1329840"/>
            </a:xfrm>
            <a:custGeom>
              <a:avLst/>
              <a:gdLst/>
              <a:ahLst/>
              <a:cxnLst/>
              <a:rect l="l" t="t" r="r" b="b"/>
              <a:pathLst>
                <a:path w="5471" h="10926">
                  <a:moveTo>
                    <a:pt x="4912" y="0"/>
                  </a:moveTo>
                  <a:cubicBezTo>
                    <a:pt x="4912" y="0"/>
                    <a:pt x="3790" y="417"/>
                    <a:pt x="2577" y="417"/>
                  </a:cubicBezTo>
                  <a:cubicBezTo>
                    <a:pt x="1972" y="417"/>
                    <a:pt x="1345" y="314"/>
                    <a:pt x="823" y="3"/>
                  </a:cubicBezTo>
                  <a:lnTo>
                    <a:pt x="823" y="3"/>
                  </a:lnTo>
                  <a:lnTo>
                    <a:pt x="1066" y="1932"/>
                  </a:lnTo>
                  <a:cubicBezTo>
                    <a:pt x="1066" y="1932"/>
                    <a:pt x="1035" y="2137"/>
                    <a:pt x="770" y="2340"/>
                  </a:cubicBezTo>
                  <a:cubicBezTo>
                    <a:pt x="399" y="2626"/>
                    <a:pt x="793" y="2870"/>
                    <a:pt x="793" y="2870"/>
                  </a:cubicBezTo>
                  <a:cubicBezTo>
                    <a:pt x="793" y="2870"/>
                    <a:pt x="332" y="3739"/>
                    <a:pt x="168" y="4123"/>
                  </a:cubicBezTo>
                  <a:cubicBezTo>
                    <a:pt x="0" y="4509"/>
                    <a:pt x="820" y="5137"/>
                    <a:pt x="430" y="6205"/>
                  </a:cubicBezTo>
                  <a:cubicBezTo>
                    <a:pt x="433" y="6205"/>
                    <a:pt x="549" y="9162"/>
                    <a:pt x="1520" y="10379"/>
                  </a:cubicBezTo>
                  <a:cubicBezTo>
                    <a:pt x="1831" y="10769"/>
                    <a:pt x="2166" y="10925"/>
                    <a:pt x="2494" y="10925"/>
                  </a:cubicBezTo>
                  <a:cubicBezTo>
                    <a:pt x="3508" y="10925"/>
                    <a:pt x="4452" y="9425"/>
                    <a:pt x="4408" y="8698"/>
                  </a:cubicBezTo>
                  <a:cubicBezTo>
                    <a:pt x="4245" y="6037"/>
                    <a:pt x="5471" y="4984"/>
                    <a:pt x="5095" y="4225"/>
                  </a:cubicBezTo>
                  <a:cubicBezTo>
                    <a:pt x="4932" y="3895"/>
                    <a:pt x="4594" y="4080"/>
                    <a:pt x="4465" y="3689"/>
                  </a:cubicBezTo>
                  <a:cubicBezTo>
                    <a:pt x="4333" y="3300"/>
                    <a:pt x="4860" y="3262"/>
                    <a:pt x="4912" y="2899"/>
                  </a:cubicBezTo>
                  <a:cubicBezTo>
                    <a:pt x="4964" y="2532"/>
                    <a:pt x="4971" y="639"/>
                    <a:pt x="4912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40" name="CustomShape 69"/>
            <p:cNvSpPr/>
            <p:nvPr/>
          </p:nvSpPr>
          <p:spPr>
            <a:xfrm rot="9603600" flipV="1">
              <a:off x="8373600" y="2223000"/>
              <a:ext cx="480600" cy="140760"/>
            </a:xfrm>
            <a:custGeom>
              <a:avLst/>
              <a:gdLst/>
              <a:ahLst/>
              <a:cxnLst/>
              <a:rect l="l" t="t" r="r" b="b"/>
              <a:pathLst>
                <a:path w="3949" h="1160">
                  <a:moveTo>
                    <a:pt x="3949" y="154"/>
                  </a:moveTo>
                  <a:cubicBezTo>
                    <a:pt x="3949" y="154"/>
                    <a:pt x="1750" y="1159"/>
                    <a:pt x="1" y="0"/>
                  </a:cubicBezTo>
                </a:path>
              </a:pathLst>
            </a:custGeom>
            <a:noFill/>
            <a:ln w="1700">
              <a:solidFill>
                <a:schemeClr val="lt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41" name="CustomShape 70"/>
            <p:cNvSpPr/>
            <p:nvPr/>
          </p:nvSpPr>
          <p:spPr>
            <a:xfrm rot="9603600" flipV="1">
              <a:off x="8430840" y="2133720"/>
              <a:ext cx="21960" cy="191880"/>
            </a:xfrm>
            <a:custGeom>
              <a:avLst/>
              <a:gdLst/>
              <a:ahLst/>
              <a:cxnLst/>
              <a:rect l="l" t="t" r="r" b="b"/>
              <a:pathLst>
                <a:path w="184" h="1578">
                  <a:moveTo>
                    <a:pt x="183" y="1578"/>
                  </a:moveTo>
                  <a:lnTo>
                    <a:pt x="1" y="0"/>
                  </a:lnTo>
                </a:path>
              </a:pathLst>
            </a:custGeom>
            <a:noFill/>
            <a:ln w="1700">
              <a:solidFill>
                <a:schemeClr val="lt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42" name="CustomShape 71"/>
            <p:cNvSpPr/>
            <p:nvPr/>
          </p:nvSpPr>
          <p:spPr>
            <a:xfrm rot="9603600" flipV="1">
              <a:off x="8564040" y="2106720"/>
              <a:ext cx="18720" cy="191880"/>
            </a:xfrm>
            <a:custGeom>
              <a:avLst/>
              <a:gdLst/>
              <a:ahLst/>
              <a:cxnLst/>
              <a:rect l="l" t="t" r="r" b="b"/>
              <a:pathLst>
                <a:path w="157" h="1580">
                  <a:moveTo>
                    <a:pt x="156" y="1579"/>
                  </a:moveTo>
                  <a:lnTo>
                    <a:pt x="1" y="1"/>
                  </a:lnTo>
                </a:path>
              </a:pathLst>
            </a:custGeom>
            <a:noFill/>
            <a:ln w="1700">
              <a:solidFill>
                <a:schemeClr val="lt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43" name="CustomShape 72"/>
            <p:cNvSpPr/>
            <p:nvPr/>
          </p:nvSpPr>
          <p:spPr>
            <a:xfrm rot="9603600" flipV="1">
              <a:off x="8662320" y="2064960"/>
              <a:ext cx="360" cy="168840"/>
            </a:xfrm>
            <a:custGeom>
              <a:avLst/>
              <a:gdLst/>
              <a:ahLst/>
              <a:cxnLst/>
              <a:rect l="l" t="t" r="r" b="b"/>
              <a:pathLst>
                <a:path w="4" h="1479">
                  <a:moveTo>
                    <a:pt x="1" y="1478"/>
                  </a:moveTo>
                  <a:lnTo>
                    <a:pt x="3" y="0"/>
                  </a:lnTo>
                </a:path>
              </a:pathLst>
            </a:custGeom>
            <a:noFill/>
            <a:ln w="1700">
              <a:solidFill>
                <a:schemeClr val="lt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44" name="CustomShape 73"/>
            <p:cNvSpPr/>
            <p:nvPr/>
          </p:nvSpPr>
          <p:spPr>
            <a:xfrm rot="9603600" flipV="1">
              <a:off x="8759160" y="2010240"/>
              <a:ext cx="7560" cy="170640"/>
            </a:xfrm>
            <a:custGeom>
              <a:avLst/>
              <a:gdLst/>
              <a:ahLst/>
              <a:cxnLst/>
              <a:rect l="l" t="t" r="r" b="b"/>
              <a:pathLst>
                <a:path w="66" h="1403">
                  <a:moveTo>
                    <a:pt x="65" y="1402"/>
                  </a:moveTo>
                  <a:lnTo>
                    <a:pt x="0" y="0"/>
                  </a:lnTo>
                </a:path>
              </a:pathLst>
            </a:custGeom>
            <a:noFill/>
            <a:ln w="1700">
              <a:solidFill>
                <a:schemeClr val="lt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45" name="CustomShape 74"/>
            <p:cNvSpPr/>
            <p:nvPr/>
          </p:nvSpPr>
          <p:spPr>
            <a:xfrm rot="9603600" flipV="1">
              <a:off x="9089280" y="2554560"/>
              <a:ext cx="96120" cy="529200"/>
            </a:xfrm>
            <a:custGeom>
              <a:avLst/>
              <a:gdLst/>
              <a:ahLst/>
              <a:cxnLst/>
              <a:rect l="l" t="t" r="r" b="b"/>
              <a:pathLst>
                <a:path w="792" h="4349">
                  <a:moveTo>
                    <a:pt x="538" y="1"/>
                  </a:moveTo>
                  <a:cubicBezTo>
                    <a:pt x="553" y="975"/>
                    <a:pt x="0" y="1901"/>
                    <a:pt x="77" y="2872"/>
                  </a:cubicBezTo>
                  <a:cubicBezTo>
                    <a:pt x="122" y="3429"/>
                    <a:pt x="381" y="3969"/>
                    <a:pt x="792" y="4349"/>
                  </a:cubicBezTo>
                </a:path>
              </a:pathLst>
            </a:custGeom>
            <a:noFill/>
            <a:ln w="1700">
              <a:solidFill>
                <a:schemeClr val="dk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46" name="CustomShape 75"/>
            <p:cNvSpPr/>
            <p:nvPr/>
          </p:nvSpPr>
          <p:spPr>
            <a:xfrm rot="9603600" flipV="1">
              <a:off x="8560080" y="2684520"/>
              <a:ext cx="257400" cy="333720"/>
            </a:xfrm>
            <a:custGeom>
              <a:avLst/>
              <a:gdLst/>
              <a:ahLst/>
              <a:cxnLst/>
              <a:rect l="l" t="t" r="r" b="b"/>
              <a:pathLst>
                <a:path w="2117" h="2745">
                  <a:moveTo>
                    <a:pt x="2116" y="1"/>
                  </a:moveTo>
                  <a:cubicBezTo>
                    <a:pt x="2112" y="403"/>
                    <a:pt x="1728" y="675"/>
                    <a:pt x="1417" y="929"/>
                  </a:cubicBezTo>
                  <a:cubicBezTo>
                    <a:pt x="1027" y="1248"/>
                    <a:pt x="696" y="1636"/>
                    <a:pt x="369" y="2022"/>
                  </a:cubicBezTo>
                  <a:cubicBezTo>
                    <a:pt x="191" y="2229"/>
                    <a:pt x="1" y="2474"/>
                    <a:pt x="38" y="2745"/>
                  </a:cubicBezTo>
                  <a:cubicBezTo>
                    <a:pt x="328" y="2652"/>
                    <a:pt x="594" y="2481"/>
                    <a:pt x="800" y="2253"/>
                  </a:cubicBezTo>
                </a:path>
              </a:pathLst>
            </a:custGeom>
            <a:noFill/>
            <a:ln w="1700">
              <a:solidFill>
                <a:schemeClr val="dk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47" name="CustomShape 76"/>
            <p:cNvSpPr/>
            <p:nvPr/>
          </p:nvSpPr>
          <p:spPr>
            <a:xfrm rot="9603600" flipV="1">
              <a:off x="8839440" y="2303640"/>
              <a:ext cx="90720" cy="119520"/>
            </a:xfrm>
            <a:custGeom>
              <a:avLst/>
              <a:gdLst/>
              <a:ahLst/>
              <a:cxnLst/>
              <a:rect l="l" t="t" r="r" b="b"/>
              <a:pathLst>
                <a:path w="749" h="984">
                  <a:moveTo>
                    <a:pt x="0" y="1"/>
                  </a:moveTo>
                  <a:cubicBezTo>
                    <a:pt x="427" y="113"/>
                    <a:pt x="749" y="540"/>
                    <a:pt x="743" y="981"/>
                  </a:cubicBezTo>
                  <a:cubicBezTo>
                    <a:pt x="688" y="981"/>
                    <a:pt x="632" y="984"/>
                    <a:pt x="577" y="984"/>
                  </a:cubicBezTo>
                </a:path>
              </a:pathLst>
            </a:custGeom>
            <a:noFill/>
            <a:ln w="1700">
              <a:solidFill>
                <a:schemeClr val="dk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848" name="Group 77"/>
          <p:cNvGrpSpPr/>
          <p:nvPr/>
        </p:nvGrpSpPr>
        <p:grpSpPr>
          <a:xfrm>
            <a:off x="494280" y="2360880"/>
            <a:ext cx="785880" cy="1381320"/>
            <a:chOff x="494280" y="2360880"/>
            <a:chExt cx="785880" cy="1381320"/>
          </a:xfrm>
        </p:grpSpPr>
        <p:grpSp>
          <p:nvGrpSpPr>
            <p:cNvPr id="1849" name="Group 78"/>
            <p:cNvGrpSpPr/>
            <p:nvPr/>
          </p:nvGrpSpPr>
          <p:grpSpPr>
            <a:xfrm>
              <a:off x="494280" y="2360880"/>
              <a:ext cx="552600" cy="853200"/>
              <a:chOff x="494280" y="2360880"/>
              <a:chExt cx="552600" cy="853200"/>
            </a:xfrm>
          </p:grpSpPr>
          <p:sp>
            <p:nvSpPr>
              <p:cNvPr id="1850" name="CustomShape 79"/>
              <p:cNvSpPr/>
              <p:nvPr/>
            </p:nvSpPr>
            <p:spPr>
              <a:xfrm rot="21115200">
                <a:off x="547920" y="2388240"/>
                <a:ext cx="444960" cy="798480"/>
              </a:xfrm>
              <a:custGeom>
                <a:avLst/>
                <a:gdLst/>
                <a:ahLst/>
                <a:cxnLst/>
                <a:rect l="l" t="t" r="r" b="b"/>
                <a:pathLst>
                  <a:path w="4678" h="8395">
                    <a:moveTo>
                      <a:pt x="281" y="0"/>
                    </a:moveTo>
                    <a:cubicBezTo>
                      <a:pt x="126" y="0"/>
                      <a:pt x="0" y="125"/>
                      <a:pt x="0" y="281"/>
                    </a:cubicBezTo>
                    <a:lnTo>
                      <a:pt x="0" y="8115"/>
                    </a:lnTo>
                    <a:cubicBezTo>
                      <a:pt x="0" y="8268"/>
                      <a:pt x="125" y="8394"/>
                      <a:pt x="281" y="8394"/>
                    </a:cubicBezTo>
                    <a:lnTo>
                      <a:pt x="4397" y="8394"/>
                    </a:lnTo>
                    <a:cubicBezTo>
                      <a:pt x="4552" y="8394"/>
                      <a:pt x="4678" y="8271"/>
                      <a:pt x="4678" y="8115"/>
                    </a:cubicBezTo>
                    <a:lnTo>
                      <a:pt x="4678" y="281"/>
                    </a:lnTo>
                    <a:cubicBezTo>
                      <a:pt x="4678" y="126"/>
                      <a:pt x="4553" y="0"/>
                      <a:pt x="43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51" name="CustomShape 80"/>
              <p:cNvSpPr/>
              <p:nvPr/>
            </p:nvSpPr>
            <p:spPr>
              <a:xfrm rot="21115200">
                <a:off x="565920" y="2457000"/>
                <a:ext cx="408960" cy="661320"/>
              </a:xfrm>
              <a:custGeom>
                <a:avLst/>
                <a:gdLst/>
                <a:ahLst/>
                <a:cxnLst/>
                <a:rect l="l" t="t" r="r" b="b"/>
                <a:pathLst>
                  <a:path w="4300" h="6952">
                    <a:moveTo>
                      <a:pt x="1" y="0"/>
                    </a:moveTo>
                    <a:lnTo>
                      <a:pt x="1" y="6952"/>
                    </a:lnTo>
                    <a:lnTo>
                      <a:pt x="4300" y="6952"/>
                    </a:lnTo>
                    <a:lnTo>
                      <a:pt x="43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52" name="CustomShape 81"/>
              <p:cNvSpPr/>
              <p:nvPr/>
            </p:nvSpPr>
            <p:spPr>
              <a:xfrm rot="21115200">
                <a:off x="566280" y="2457000"/>
                <a:ext cx="408960" cy="661320"/>
              </a:xfrm>
              <a:custGeom>
                <a:avLst/>
                <a:gdLst/>
                <a:ahLst/>
                <a:cxnLst/>
                <a:rect l="l" t="t" r="r" b="b"/>
                <a:pathLst>
                  <a:path w="4300" h="6952">
                    <a:moveTo>
                      <a:pt x="4299" y="0"/>
                    </a:moveTo>
                    <a:lnTo>
                      <a:pt x="0" y="6952"/>
                    </a:lnTo>
                    <a:lnTo>
                      <a:pt x="4299" y="6952"/>
                    </a:lnTo>
                    <a:lnTo>
                      <a:pt x="4299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53" name="CustomShape 82"/>
              <p:cNvSpPr/>
              <p:nvPr/>
            </p:nvSpPr>
            <p:spPr>
              <a:xfrm rot="21115200">
                <a:off x="522000" y="2459880"/>
                <a:ext cx="408960" cy="37440"/>
              </a:xfrm>
              <a:custGeom>
                <a:avLst/>
                <a:gdLst/>
                <a:ahLst/>
                <a:cxnLst/>
                <a:rect l="l" t="t" r="r" b="b"/>
                <a:pathLst>
                  <a:path w="4300" h="398">
                    <a:moveTo>
                      <a:pt x="1" y="0"/>
                    </a:moveTo>
                    <a:lnTo>
                      <a:pt x="1" y="398"/>
                    </a:lnTo>
                    <a:lnTo>
                      <a:pt x="4300" y="398"/>
                    </a:lnTo>
                    <a:lnTo>
                      <a:pt x="4300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54" name="CustomShape 83"/>
              <p:cNvSpPr/>
              <p:nvPr/>
            </p:nvSpPr>
            <p:spPr>
              <a:xfrm rot="21115200">
                <a:off x="676440" y="3152880"/>
                <a:ext cx="91800" cy="16560"/>
              </a:xfrm>
              <a:custGeom>
                <a:avLst/>
                <a:gdLst/>
                <a:ahLst/>
                <a:cxnLst/>
                <a:rect l="l" t="t" r="r" b="b"/>
                <a:pathLst>
                  <a:path w="969" h="179">
                    <a:moveTo>
                      <a:pt x="89" y="1"/>
                    </a:moveTo>
                    <a:cubicBezTo>
                      <a:pt x="39" y="1"/>
                      <a:pt x="0" y="42"/>
                      <a:pt x="0" y="90"/>
                    </a:cubicBezTo>
                    <a:cubicBezTo>
                      <a:pt x="0" y="140"/>
                      <a:pt x="40" y="179"/>
                      <a:pt x="89" y="179"/>
                    </a:cubicBezTo>
                    <a:lnTo>
                      <a:pt x="879" y="179"/>
                    </a:lnTo>
                    <a:cubicBezTo>
                      <a:pt x="930" y="179"/>
                      <a:pt x="968" y="139"/>
                      <a:pt x="968" y="90"/>
                    </a:cubicBezTo>
                    <a:cubicBezTo>
                      <a:pt x="968" y="42"/>
                      <a:pt x="928" y="2"/>
                      <a:pt x="8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55" name="CustomShape 84"/>
              <p:cNvSpPr/>
              <p:nvPr/>
            </p:nvSpPr>
            <p:spPr>
              <a:xfrm rot="21115200">
                <a:off x="874440" y="3124800"/>
                <a:ext cx="91800" cy="16560"/>
              </a:xfrm>
              <a:custGeom>
                <a:avLst/>
                <a:gdLst/>
                <a:ahLst/>
                <a:cxnLst/>
                <a:rect l="l" t="t" r="r" b="b"/>
                <a:pathLst>
                  <a:path w="969" h="179">
                    <a:moveTo>
                      <a:pt x="89" y="1"/>
                    </a:moveTo>
                    <a:cubicBezTo>
                      <a:pt x="39" y="1"/>
                      <a:pt x="0" y="42"/>
                      <a:pt x="0" y="90"/>
                    </a:cubicBezTo>
                    <a:cubicBezTo>
                      <a:pt x="0" y="140"/>
                      <a:pt x="40" y="179"/>
                      <a:pt x="89" y="179"/>
                    </a:cubicBezTo>
                    <a:lnTo>
                      <a:pt x="879" y="179"/>
                    </a:lnTo>
                    <a:cubicBezTo>
                      <a:pt x="930" y="179"/>
                      <a:pt x="968" y="139"/>
                      <a:pt x="968" y="90"/>
                    </a:cubicBezTo>
                    <a:cubicBezTo>
                      <a:pt x="968" y="42"/>
                      <a:pt x="930" y="2"/>
                      <a:pt x="8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56" name="CustomShape 85"/>
              <p:cNvSpPr/>
              <p:nvPr/>
            </p:nvSpPr>
            <p:spPr>
              <a:xfrm rot="21115200">
                <a:off x="666000" y="2412720"/>
                <a:ext cx="10548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56">
                    <a:moveTo>
                      <a:pt x="77" y="0"/>
                    </a:moveTo>
                    <a:cubicBezTo>
                      <a:pt x="36" y="0"/>
                      <a:pt x="0" y="36"/>
                      <a:pt x="0" y="79"/>
                    </a:cubicBezTo>
                    <a:cubicBezTo>
                      <a:pt x="0" y="120"/>
                      <a:pt x="36" y="156"/>
                      <a:pt x="77" y="156"/>
                    </a:cubicBezTo>
                    <a:lnTo>
                      <a:pt x="1032" y="156"/>
                    </a:lnTo>
                    <a:cubicBezTo>
                      <a:pt x="1075" y="156"/>
                      <a:pt x="1111" y="122"/>
                      <a:pt x="1111" y="79"/>
                    </a:cubicBezTo>
                    <a:cubicBezTo>
                      <a:pt x="1111" y="36"/>
                      <a:pt x="1075" y="0"/>
                      <a:pt x="10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857" name="CustomShape 86"/>
            <p:cNvSpPr/>
            <p:nvPr/>
          </p:nvSpPr>
          <p:spPr>
            <a:xfrm>
              <a:off x="1040400" y="3303720"/>
              <a:ext cx="99720" cy="99720"/>
            </a:xfrm>
            <a:custGeom>
              <a:avLst/>
              <a:gdLst/>
              <a:ahLst/>
              <a:cxnLst/>
              <a:rect l="l" t="t" r="r" b="b"/>
              <a:pathLst>
                <a:path w="3762" h="3760">
                  <a:moveTo>
                    <a:pt x="1884" y="0"/>
                  </a:moveTo>
                  <a:cubicBezTo>
                    <a:pt x="1883" y="0"/>
                    <a:pt x="1882" y="0"/>
                    <a:pt x="1881" y="0"/>
                  </a:cubicBezTo>
                  <a:cubicBezTo>
                    <a:pt x="842" y="0"/>
                    <a:pt x="0" y="842"/>
                    <a:pt x="0" y="1880"/>
                  </a:cubicBezTo>
                  <a:cubicBezTo>
                    <a:pt x="0" y="2919"/>
                    <a:pt x="844" y="3760"/>
                    <a:pt x="1881" y="3760"/>
                  </a:cubicBezTo>
                  <a:cubicBezTo>
                    <a:pt x="2919" y="3760"/>
                    <a:pt x="3761" y="2918"/>
                    <a:pt x="3761" y="1880"/>
                  </a:cubicBezTo>
                  <a:cubicBezTo>
                    <a:pt x="3761" y="843"/>
                    <a:pt x="2920" y="0"/>
                    <a:pt x="188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58" name="CustomShape 87"/>
            <p:cNvSpPr/>
            <p:nvPr/>
          </p:nvSpPr>
          <p:spPr>
            <a:xfrm>
              <a:off x="622440" y="3483720"/>
              <a:ext cx="296640" cy="258480"/>
            </a:xfrm>
            <a:custGeom>
              <a:avLst/>
              <a:gdLst/>
              <a:ahLst/>
              <a:cxnLst/>
              <a:rect l="l" t="t" r="r" b="b"/>
              <a:pathLst>
                <a:path w="6957" h="6060">
                  <a:moveTo>
                    <a:pt x="4816" y="1"/>
                  </a:moveTo>
                  <a:lnTo>
                    <a:pt x="4816" y="465"/>
                  </a:lnTo>
                  <a:cubicBezTo>
                    <a:pt x="4816" y="465"/>
                    <a:pt x="4324" y="124"/>
                    <a:pt x="2941" y="105"/>
                  </a:cubicBezTo>
                  <a:cubicBezTo>
                    <a:pt x="2874" y="73"/>
                    <a:pt x="2803" y="53"/>
                    <a:pt x="2724" y="53"/>
                  </a:cubicBezTo>
                  <a:lnTo>
                    <a:pt x="1098" y="53"/>
                  </a:lnTo>
                  <a:cubicBezTo>
                    <a:pt x="822" y="53"/>
                    <a:pt x="600" y="278"/>
                    <a:pt x="600" y="552"/>
                  </a:cubicBezTo>
                  <a:cubicBezTo>
                    <a:pt x="600" y="724"/>
                    <a:pt x="690" y="876"/>
                    <a:pt x="822" y="964"/>
                  </a:cubicBezTo>
                  <a:cubicBezTo>
                    <a:pt x="583" y="1002"/>
                    <a:pt x="400" y="1206"/>
                    <a:pt x="400" y="1454"/>
                  </a:cubicBezTo>
                  <a:cubicBezTo>
                    <a:pt x="400" y="1627"/>
                    <a:pt x="489" y="1778"/>
                    <a:pt x="622" y="1867"/>
                  </a:cubicBezTo>
                  <a:cubicBezTo>
                    <a:pt x="383" y="1904"/>
                    <a:pt x="199" y="2109"/>
                    <a:pt x="199" y="2356"/>
                  </a:cubicBezTo>
                  <a:cubicBezTo>
                    <a:pt x="199" y="2528"/>
                    <a:pt x="288" y="2681"/>
                    <a:pt x="422" y="2772"/>
                  </a:cubicBezTo>
                  <a:cubicBezTo>
                    <a:pt x="183" y="2807"/>
                    <a:pt x="1" y="3010"/>
                    <a:pt x="1" y="3259"/>
                  </a:cubicBezTo>
                  <a:cubicBezTo>
                    <a:pt x="1" y="3534"/>
                    <a:pt x="223" y="3757"/>
                    <a:pt x="497" y="3757"/>
                  </a:cubicBezTo>
                  <a:lnTo>
                    <a:pt x="2125" y="3757"/>
                  </a:lnTo>
                  <a:cubicBezTo>
                    <a:pt x="2202" y="3757"/>
                    <a:pt x="2273" y="3740"/>
                    <a:pt x="2339" y="3707"/>
                  </a:cubicBezTo>
                  <a:lnTo>
                    <a:pt x="2672" y="3707"/>
                  </a:lnTo>
                  <a:cubicBezTo>
                    <a:pt x="2442" y="4377"/>
                    <a:pt x="2577" y="5624"/>
                    <a:pt x="2577" y="5624"/>
                  </a:cubicBezTo>
                  <a:cubicBezTo>
                    <a:pt x="2577" y="5864"/>
                    <a:pt x="2791" y="6060"/>
                    <a:pt x="3055" y="6060"/>
                  </a:cubicBezTo>
                  <a:cubicBezTo>
                    <a:pt x="3317" y="6060"/>
                    <a:pt x="3529" y="5864"/>
                    <a:pt x="3529" y="5624"/>
                  </a:cubicBezTo>
                  <a:lnTo>
                    <a:pt x="3529" y="5163"/>
                  </a:lnTo>
                  <a:cubicBezTo>
                    <a:pt x="3652" y="3630"/>
                    <a:pt x="4816" y="3231"/>
                    <a:pt x="4816" y="3231"/>
                  </a:cubicBezTo>
                  <a:lnTo>
                    <a:pt x="4816" y="3663"/>
                  </a:lnTo>
                  <a:lnTo>
                    <a:pt x="6957" y="3663"/>
                  </a:lnTo>
                  <a:lnTo>
                    <a:pt x="6957" y="1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59" name="CustomShape 88"/>
            <p:cNvSpPr/>
            <p:nvPr/>
          </p:nvSpPr>
          <p:spPr>
            <a:xfrm>
              <a:off x="1140480" y="2938320"/>
              <a:ext cx="139680" cy="139680"/>
            </a:xfrm>
            <a:custGeom>
              <a:avLst/>
              <a:gdLst/>
              <a:ahLst/>
              <a:cxnLst/>
              <a:rect l="l" t="t" r="r" b="b"/>
              <a:pathLst>
                <a:path w="5276" h="5274">
                  <a:moveTo>
                    <a:pt x="2638" y="1"/>
                  </a:moveTo>
                  <a:lnTo>
                    <a:pt x="1706" y="1706"/>
                  </a:lnTo>
                  <a:lnTo>
                    <a:pt x="1" y="2638"/>
                  </a:lnTo>
                  <a:lnTo>
                    <a:pt x="1706" y="3569"/>
                  </a:lnTo>
                  <a:lnTo>
                    <a:pt x="2638" y="5274"/>
                  </a:lnTo>
                  <a:lnTo>
                    <a:pt x="3571" y="3569"/>
                  </a:lnTo>
                  <a:lnTo>
                    <a:pt x="5275" y="2638"/>
                  </a:lnTo>
                  <a:lnTo>
                    <a:pt x="3571" y="1706"/>
                  </a:lnTo>
                  <a:lnTo>
                    <a:pt x="2638" y="1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860" name="CustomShape 89"/>
          <p:cNvSpPr/>
          <p:nvPr/>
        </p:nvSpPr>
        <p:spPr>
          <a:xfrm>
            <a:off x="850680" y="4608360"/>
            <a:ext cx="284040" cy="284040"/>
          </a:xfrm>
          <a:prstGeom prst="ellipse">
            <a:avLst/>
          </a:prstGeom>
          <a:solidFill>
            <a:schemeClr val="lt2"/>
          </a:solidFill>
          <a:ln w="0">
            <a:noFill/>
          </a:ln>
          <a:effectLst>
            <a:outerShdw dist="66346" dir="1668987" algn="bl" rotWithShape="0">
              <a:schemeClr val="dk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61" name="CustomShape 90"/>
          <p:cNvSpPr/>
          <p:nvPr/>
        </p:nvSpPr>
        <p:spPr>
          <a:xfrm>
            <a:off x="925560" y="4700880"/>
            <a:ext cx="139680" cy="99720"/>
          </a:xfrm>
          <a:prstGeom prst="rightArrow">
            <a:avLst>
              <a:gd name="adj1" fmla="val 33078"/>
              <a:gd name="adj2" fmla="val 82834"/>
            </a:avLst>
          </a:pr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62" name="CustomShape 91"/>
          <p:cNvSpPr/>
          <p:nvPr/>
        </p:nvSpPr>
        <p:spPr>
          <a:xfrm>
            <a:off x="422280" y="4608360"/>
            <a:ext cx="284040" cy="284040"/>
          </a:xfrm>
          <a:prstGeom prst="ellipse">
            <a:avLst/>
          </a:prstGeom>
          <a:solidFill>
            <a:schemeClr val="lt2"/>
          </a:solidFill>
          <a:ln w="0">
            <a:noFill/>
          </a:ln>
          <a:effectLst>
            <a:outerShdw dist="66346" dir="1668987" algn="bl" rotWithShape="0">
              <a:schemeClr val="dk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63" name="CustomShape 92"/>
          <p:cNvSpPr/>
          <p:nvPr/>
        </p:nvSpPr>
        <p:spPr>
          <a:xfrm flipH="1">
            <a:off x="494280" y="4700880"/>
            <a:ext cx="139680" cy="99720"/>
          </a:xfrm>
          <a:prstGeom prst="rightArrow">
            <a:avLst>
              <a:gd name="adj1" fmla="val 33078"/>
              <a:gd name="adj2" fmla="val 82834"/>
            </a:avLst>
          </a:pr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Shape 57">
            <a:extLst>
              <a:ext uri="{FF2B5EF4-FFF2-40B4-BE49-F238E27FC236}">
                <a16:creationId xmlns:a16="http://schemas.microsoft.com/office/drawing/2014/main" id="{62596AC5-5885-4CE0-89E6-47B382A22109}"/>
              </a:ext>
            </a:extLst>
          </p:cNvPr>
          <p:cNvSpPr txBox="1">
            <a:spLocks noGrp="1"/>
          </p:cNvSpPr>
          <p:nvPr>
            <p:ph type="subTitle"/>
          </p:nvPr>
        </p:nvSpPr>
        <p:spPr>
          <a:xfrm>
            <a:off x="-851272" y="310571"/>
            <a:ext cx="8229600" cy="2982913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Autofit/>
          </a:bodyPr>
          <a:lstStyle/>
          <a:p>
            <a:pPr marL="0"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hr-HR" sz="4800" b="0" strike="noStrike" spc="-1" dirty="0">
                <a:solidFill>
                  <a:srgbClr val="6E597A"/>
                </a:solidFill>
                <a:latin typeface="Bowlby One"/>
                <a:ea typeface="Bowlby One"/>
              </a:rPr>
              <a:t>Hvala na pažnji!</a:t>
            </a:r>
            <a:endParaRPr lang="hr-HR" sz="4800" b="0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" name="Group 1">
            <a:extLst>
              <a:ext uri="{FF2B5EF4-FFF2-40B4-BE49-F238E27FC236}">
                <a16:creationId xmlns:a16="http://schemas.microsoft.com/office/drawing/2014/main" id="{D3F64425-ED55-4013-B4BF-DB808E9CFE9A}"/>
              </a:ext>
            </a:extLst>
          </p:cNvPr>
          <p:cNvGrpSpPr/>
          <p:nvPr/>
        </p:nvGrpSpPr>
        <p:grpSpPr>
          <a:xfrm>
            <a:off x="6161502" y="332556"/>
            <a:ext cx="2443731" cy="4984954"/>
            <a:chOff x="5838120" y="642960"/>
            <a:chExt cx="2679840" cy="6352920"/>
          </a:xfrm>
        </p:grpSpPr>
        <p:sp>
          <p:nvSpPr>
            <p:cNvPr id="6" name="CustomShape 2">
              <a:extLst>
                <a:ext uri="{FF2B5EF4-FFF2-40B4-BE49-F238E27FC236}">
                  <a16:creationId xmlns:a16="http://schemas.microsoft.com/office/drawing/2014/main" id="{13D22A74-1DBA-4439-8327-DAA88BEF51F1}"/>
                </a:ext>
              </a:extLst>
            </p:cNvPr>
            <p:cNvSpPr/>
            <p:nvPr/>
          </p:nvSpPr>
          <p:spPr>
            <a:xfrm flipH="1">
              <a:off x="5923080" y="1245240"/>
              <a:ext cx="556560" cy="291240"/>
            </a:xfrm>
            <a:custGeom>
              <a:avLst/>
              <a:gdLst/>
              <a:ahLst/>
              <a:cxnLst/>
              <a:rect l="l" t="t" r="r" b="b"/>
              <a:pathLst>
                <a:path w="5078" h="2658">
                  <a:moveTo>
                    <a:pt x="0" y="1"/>
                  </a:moveTo>
                  <a:lnTo>
                    <a:pt x="0" y="2658"/>
                  </a:lnTo>
                  <a:lnTo>
                    <a:pt x="5078" y="2589"/>
                  </a:lnTo>
                  <a:lnTo>
                    <a:pt x="5078" y="1"/>
                  </a:ln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" name="CustomShape 3">
              <a:extLst>
                <a:ext uri="{FF2B5EF4-FFF2-40B4-BE49-F238E27FC236}">
                  <a16:creationId xmlns:a16="http://schemas.microsoft.com/office/drawing/2014/main" id="{6C8F12DB-DFCA-4893-B6BE-A266201A85B8}"/>
                </a:ext>
              </a:extLst>
            </p:cNvPr>
            <p:cNvSpPr/>
            <p:nvPr/>
          </p:nvSpPr>
          <p:spPr>
            <a:xfrm flipH="1">
              <a:off x="6298560" y="1438200"/>
              <a:ext cx="147600" cy="60120"/>
            </a:xfrm>
            <a:custGeom>
              <a:avLst/>
              <a:gdLst/>
              <a:ahLst/>
              <a:cxnLst/>
              <a:rect l="l" t="t" r="r" b="b"/>
              <a:pathLst>
                <a:path w="1350" h="550">
                  <a:moveTo>
                    <a:pt x="0" y="1"/>
                  </a:moveTo>
                  <a:lnTo>
                    <a:pt x="0" y="549"/>
                  </a:lnTo>
                  <a:lnTo>
                    <a:pt x="1349" y="549"/>
                  </a:lnTo>
                  <a:lnTo>
                    <a:pt x="1349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" name="CustomShape 4">
              <a:extLst>
                <a:ext uri="{FF2B5EF4-FFF2-40B4-BE49-F238E27FC236}">
                  <a16:creationId xmlns:a16="http://schemas.microsoft.com/office/drawing/2014/main" id="{25D3ECAA-2B8B-440A-A6BC-2B55168A3F50}"/>
                </a:ext>
              </a:extLst>
            </p:cNvPr>
            <p:cNvSpPr/>
            <p:nvPr/>
          </p:nvSpPr>
          <p:spPr>
            <a:xfrm flipH="1">
              <a:off x="6387480" y="1447920"/>
              <a:ext cx="40320" cy="40320"/>
            </a:xfrm>
            <a:custGeom>
              <a:avLst/>
              <a:gdLst/>
              <a:ahLst/>
              <a:cxnLst/>
              <a:rect l="l" t="t" r="r" b="b"/>
              <a:pathLst>
                <a:path w="372" h="372">
                  <a:moveTo>
                    <a:pt x="186" y="1"/>
                  </a:moveTo>
                  <a:cubicBezTo>
                    <a:pt x="84" y="1"/>
                    <a:pt x="1" y="84"/>
                    <a:pt x="1" y="186"/>
                  </a:cubicBezTo>
                  <a:cubicBezTo>
                    <a:pt x="1" y="288"/>
                    <a:pt x="84" y="371"/>
                    <a:pt x="186" y="371"/>
                  </a:cubicBezTo>
                  <a:cubicBezTo>
                    <a:pt x="288" y="371"/>
                    <a:pt x="371" y="288"/>
                    <a:pt x="371" y="186"/>
                  </a:cubicBezTo>
                  <a:cubicBezTo>
                    <a:pt x="371" y="84"/>
                    <a:pt x="288" y="1"/>
                    <a:pt x="186" y="1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" name="CustomShape 5">
              <a:extLst>
                <a:ext uri="{FF2B5EF4-FFF2-40B4-BE49-F238E27FC236}">
                  <a16:creationId xmlns:a16="http://schemas.microsoft.com/office/drawing/2014/main" id="{C64E2219-2487-4F2A-82D6-8848C6E20B1B}"/>
                </a:ext>
              </a:extLst>
            </p:cNvPr>
            <p:cNvSpPr/>
            <p:nvPr/>
          </p:nvSpPr>
          <p:spPr>
            <a:xfrm flipH="1">
              <a:off x="6317640" y="1447920"/>
              <a:ext cx="40320" cy="40320"/>
            </a:xfrm>
            <a:custGeom>
              <a:avLst/>
              <a:gdLst/>
              <a:ahLst/>
              <a:cxnLst/>
              <a:rect l="l" t="t" r="r" b="b"/>
              <a:pathLst>
                <a:path w="372" h="372">
                  <a:moveTo>
                    <a:pt x="186" y="1"/>
                  </a:moveTo>
                  <a:cubicBezTo>
                    <a:pt x="84" y="1"/>
                    <a:pt x="1" y="84"/>
                    <a:pt x="1" y="186"/>
                  </a:cubicBezTo>
                  <a:cubicBezTo>
                    <a:pt x="1" y="288"/>
                    <a:pt x="84" y="371"/>
                    <a:pt x="186" y="371"/>
                  </a:cubicBezTo>
                  <a:cubicBezTo>
                    <a:pt x="290" y="371"/>
                    <a:pt x="371" y="288"/>
                    <a:pt x="371" y="186"/>
                  </a:cubicBezTo>
                  <a:cubicBezTo>
                    <a:pt x="371" y="84"/>
                    <a:pt x="290" y="1"/>
                    <a:pt x="186" y="1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" name="CustomShape 6">
              <a:extLst>
                <a:ext uri="{FF2B5EF4-FFF2-40B4-BE49-F238E27FC236}">
                  <a16:creationId xmlns:a16="http://schemas.microsoft.com/office/drawing/2014/main" id="{9EF95957-4792-4A82-8F28-BD5617DBAF6C}"/>
                </a:ext>
              </a:extLst>
            </p:cNvPr>
            <p:cNvSpPr/>
            <p:nvPr/>
          </p:nvSpPr>
          <p:spPr>
            <a:xfrm flipH="1">
              <a:off x="6213600" y="2116800"/>
              <a:ext cx="755280" cy="434880"/>
            </a:xfrm>
            <a:custGeom>
              <a:avLst/>
              <a:gdLst/>
              <a:ahLst/>
              <a:cxnLst/>
              <a:rect l="l" t="t" r="r" b="b"/>
              <a:pathLst>
                <a:path w="6890" h="3970">
                  <a:moveTo>
                    <a:pt x="3509" y="0"/>
                  </a:moveTo>
                  <a:cubicBezTo>
                    <a:pt x="2649" y="0"/>
                    <a:pt x="1041" y="172"/>
                    <a:pt x="0" y="1339"/>
                  </a:cubicBezTo>
                  <a:cubicBezTo>
                    <a:pt x="0" y="1339"/>
                    <a:pt x="3601" y="3853"/>
                    <a:pt x="4950" y="3965"/>
                  </a:cubicBezTo>
                  <a:cubicBezTo>
                    <a:pt x="4988" y="3968"/>
                    <a:pt x="5025" y="3969"/>
                    <a:pt x="5062" y="3969"/>
                  </a:cubicBezTo>
                  <a:cubicBezTo>
                    <a:pt x="6332" y="3969"/>
                    <a:pt x="6889" y="2143"/>
                    <a:pt x="6889" y="2143"/>
                  </a:cubicBezTo>
                  <a:lnTo>
                    <a:pt x="4099" y="30"/>
                  </a:lnTo>
                  <a:cubicBezTo>
                    <a:pt x="4099" y="30"/>
                    <a:pt x="4099" y="30"/>
                    <a:pt x="4099" y="30"/>
                  </a:cubicBezTo>
                  <a:cubicBezTo>
                    <a:pt x="4096" y="30"/>
                    <a:pt x="3868" y="0"/>
                    <a:pt x="3509" y="0"/>
                  </a:cubicBezTo>
                  <a:close/>
                </a:path>
              </a:pathLst>
            </a:custGeom>
            <a:solidFill>
              <a:srgbClr val="783F0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" name="CustomShape 7">
              <a:extLst>
                <a:ext uri="{FF2B5EF4-FFF2-40B4-BE49-F238E27FC236}">
                  <a16:creationId xmlns:a16="http://schemas.microsoft.com/office/drawing/2014/main" id="{31FD169C-3DDC-4F83-90D1-4E261A561C41}"/>
                </a:ext>
              </a:extLst>
            </p:cNvPr>
            <p:cNvSpPr/>
            <p:nvPr/>
          </p:nvSpPr>
          <p:spPr>
            <a:xfrm flipH="1">
              <a:off x="6465600" y="1572480"/>
              <a:ext cx="627480" cy="777960"/>
            </a:xfrm>
            <a:custGeom>
              <a:avLst/>
              <a:gdLst/>
              <a:ahLst/>
              <a:cxnLst/>
              <a:rect l="l" t="t" r="r" b="b"/>
              <a:pathLst>
                <a:path w="5725" h="7097">
                  <a:moveTo>
                    <a:pt x="460" y="0"/>
                  </a:moveTo>
                  <a:cubicBezTo>
                    <a:pt x="1" y="0"/>
                    <a:pt x="25" y="1207"/>
                    <a:pt x="211" y="2624"/>
                  </a:cubicBezTo>
                  <a:cubicBezTo>
                    <a:pt x="476" y="4644"/>
                    <a:pt x="1069" y="7096"/>
                    <a:pt x="1069" y="7096"/>
                  </a:cubicBezTo>
                  <a:cubicBezTo>
                    <a:pt x="2240" y="6134"/>
                    <a:pt x="3211" y="5660"/>
                    <a:pt x="3957" y="5437"/>
                  </a:cubicBezTo>
                  <a:cubicBezTo>
                    <a:pt x="4420" y="5299"/>
                    <a:pt x="4796" y="5258"/>
                    <a:pt x="5081" y="5258"/>
                  </a:cubicBezTo>
                  <a:cubicBezTo>
                    <a:pt x="5503" y="5258"/>
                    <a:pt x="5724" y="5348"/>
                    <a:pt x="5724" y="5348"/>
                  </a:cubicBezTo>
                  <a:cubicBezTo>
                    <a:pt x="5400" y="4672"/>
                    <a:pt x="4172" y="3409"/>
                    <a:pt x="3628" y="2096"/>
                  </a:cubicBezTo>
                  <a:cubicBezTo>
                    <a:pt x="3082" y="781"/>
                    <a:pt x="2085" y="301"/>
                    <a:pt x="515" y="6"/>
                  </a:cubicBezTo>
                  <a:cubicBezTo>
                    <a:pt x="496" y="2"/>
                    <a:pt x="478" y="0"/>
                    <a:pt x="460" y="0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" name="CustomShape 8">
              <a:extLst>
                <a:ext uri="{FF2B5EF4-FFF2-40B4-BE49-F238E27FC236}">
                  <a16:creationId xmlns:a16="http://schemas.microsoft.com/office/drawing/2014/main" id="{8DFB67D4-102C-44B5-8625-FC53DF65EA12}"/>
                </a:ext>
              </a:extLst>
            </p:cNvPr>
            <p:cNvSpPr/>
            <p:nvPr/>
          </p:nvSpPr>
          <p:spPr>
            <a:xfrm flipH="1">
              <a:off x="6659280" y="1811880"/>
              <a:ext cx="410760" cy="538560"/>
            </a:xfrm>
            <a:custGeom>
              <a:avLst/>
              <a:gdLst/>
              <a:ahLst/>
              <a:cxnLst/>
              <a:rect l="l" t="t" r="r" b="b"/>
              <a:pathLst>
                <a:path w="3748" h="4914">
                  <a:moveTo>
                    <a:pt x="1141" y="0"/>
                  </a:moveTo>
                  <a:lnTo>
                    <a:pt x="1" y="441"/>
                  </a:lnTo>
                  <a:cubicBezTo>
                    <a:pt x="266" y="2461"/>
                    <a:pt x="859" y="4913"/>
                    <a:pt x="859" y="4913"/>
                  </a:cubicBezTo>
                  <a:cubicBezTo>
                    <a:pt x="2030" y="3951"/>
                    <a:pt x="3001" y="3477"/>
                    <a:pt x="3747" y="3254"/>
                  </a:cubicBezTo>
                  <a:cubicBezTo>
                    <a:pt x="2256" y="1464"/>
                    <a:pt x="1142" y="0"/>
                    <a:pt x="1141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" name="CustomShape 9">
              <a:extLst>
                <a:ext uri="{FF2B5EF4-FFF2-40B4-BE49-F238E27FC236}">
                  <a16:creationId xmlns:a16="http://schemas.microsoft.com/office/drawing/2014/main" id="{7C2086DC-D682-4708-9B6D-86F97064259B}"/>
                </a:ext>
              </a:extLst>
            </p:cNvPr>
            <p:cNvSpPr/>
            <p:nvPr/>
          </p:nvSpPr>
          <p:spPr>
            <a:xfrm flipH="1">
              <a:off x="6519600" y="2057760"/>
              <a:ext cx="514800" cy="205920"/>
            </a:xfrm>
            <a:custGeom>
              <a:avLst/>
              <a:gdLst/>
              <a:ahLst/>
              <a:cxnLst/>
              <a:rect l="l" t="t" r="r" b="b"/>
              <a:pathLst>
                <a:path w="4698" h="1880">
                  <a:moveTo>
                    <a:pt x="4697" y="179"/>
                  </a:moveTo>
                  <a:cubicBezTo>
                    <a:pt x="3845" y="1"/>
                    <a:pt x="2969" y="79"/>
                    <a:pt x="2179" y="449"/>
                  </a:cubicBezTo>
                  <a:cubicBezTo>
                    <a:pt x="1392" y="816"/>
                    <a:pt x="693" y="1350"/>
                    <a:pt x="1" y="1879"/>
                  </a:cubicBezTo>
                </a:path>
              </a:pathLst>
            </a:custGeom>
            <a:noFill/>
            <a:ln w="1700">
              <a:solidFill>
                <a:schemeClr val="lt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" name="CustomShape 10">
              <a:extLst>
                <a:ext uri="{FF2B5EF4-FFF2-40B4-BE49-F238E27FC236}">
                  <a16:creationId xmlns:a16="http://schemas.microsoft.com/office/drawing/2014/main" id="{958CFC80-92C8-4E04-9544-5E65C3FAE6E7}"/>
                </a:ext>
              </a:extLst>
            </p:cNvPr>
            <p:cNvSpPr/>
            <p:nvPr/>
          </p:nvSpPr>
          <p:spPr>
            <a:xfrm flipH="1">
              <a:off x="5859720" y="1620720"/>
              <a:ext cx="749880" cy="836280"/>
            </a:xfrm>
            <a:custGeom>
              <a:avLst/>
              <a:gdLst/>
              <a:ahLst/>
              <a:cxnLst/>
              <a:rect l="l" t="t" r="r" b="b"/>
              <a:pathLst>
                <a:path w="6839" h="7629">
                  <a:moveTo>
                    <a:pt x="5476" y="0"/>
                  </a:moveTo>
                  <a:cubicBezTo>
                    <a:pt x="5476" y="0"/>
                    <a:pt x="1466" y="4396"/>
                    <a:pt x="657" y="5412"/>
                  </a:cubicBezTo>
                  <a:cubicBezTo>
                    <a:pt x="0" y="6234"/>
                    <a:pt x="1154" y="7628"/>
                    <a:pt x="2263" y="7628"/>
                  </a:cubicBezTo>
                  <a:cubicBezTo>
                    <a:pt x="2524" y="7628"/>
                    <a:pt x="2782" y="7551"/>
                    <a:pt x="3014" y="7371"/>
                  </a:cubicBezTo>
                  <a:cubicBezTo>
                    <a:pt x="4231" y="6427"/>
                    <a:pt x="6839" y="232"/>
                    <a:pt x="6839" y="232"/>
                  </a:cubicBezTo>
                  <a:lnTo>
                    <a:pt x="5476" y="0"/>
                  </a:lnTo>
                  <a:close/>
                </a:path>
              </a:pathLst>
            </a:custGeom>
            <a:solidFill>
              <a:srgbClr val="783F0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" name="CustomShape 11">
              <a:extLst>
                <a:ext uri="{FF2B5EF4-FFF2-40B4-BE49-F238E27FC236}">
                  <a16:creationId xmlns:a16="http://schemas.microsoft.com/office/drawing/2014/main" id="{68A733F7-0B5C-4DDA-9024-973B6CE86CF0}"/>
                </a:ext>
              </a:extLst>
            </p:cNvPr>
            <p:cNvSpPr/>
            <p:nvPr/>
          </p:nvSpPr>
          <p:spPr>
            <a:xfrm flipH="1">
              <a:off x="6488640" y="2153160"/>
              <a:ext cx="84240" cy="103320"/>
            </a:xfrm>
            <a:custGeom>
              <a:avLst/>
              <a:gdLst/>
              <a:ahLst/>
              <a:cxnLst/>
              <a:rect l="l" t="t" r="r" b="b"/>
              <a:pathLst>
                <a:path w="771" h="945">
                  <a:moveTo>
                    <a:pt x="770" y="1"/>
                  </a:moveTo>
                  <a:cubicBezTo>
                    <a:pt x="770" y="1"/>
                    <a:pt x="156" y="373"/>
                    <a:pt x="1" y="945"/>
                  </a:cubicBezTo>
                </a:path>
              </a:pathLst>
            </a:custGeom>
            <a:noFill/>
            <a:ln w="1700">
              <a:solidFill>
                <a:schemeClr val="dk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" name="CustomShape 12">
              <a:extLst>
                <a:ext uri="{FF2B5EF4-FFF2-40B4-BE49-F238E27FC236}">
                  <a16:creationId xmlns:a16="http://schemas.microsoft.com/office/drawing/2014/main" id="{DA6E929F-C634-40AA-9E22-DD3FDFC794CB}"/>
                </a:ext>
              </a:extLst>
            </p:cNvPr>
            <p:cNvSpPr/>
            <p:nvPr/>
          </p:nvSpPr>
          <p:spPr>
            <a:xfrm flipH="1">
              <a:off x="5838120" y="1294920"/>
              <a:ext cx="307440" cy="367560"/>
            </a:xfrm>
            <a:custGeom>
              <a:avLst/>
              <a:gdLst/>
              <a:ahLst/>
              <a:cxnLst/>
              <a:rect l="l" t="t" r="r" b="b"/>
              <a:pathLst>
                <a:path w="2806" h="3354">
                  <a:moveTo>
                    <a:pt x="2061" y="0"/>
                  </a:moveTo>
                  <a:cubicBezTo>
                    <a:pt x="1954" y="0"/>
                    <a:pt x="1735" y="566"/>
                    <a:pt x="1895" y="939"/>
                  </a:cubicBezTo>
                  <a:cubicBezTo>
                    <a:pt x="1895" y="939"/>
                    <a:pt x="1416" y="445"/>
                    <a:pt x="1241" y="124"/>
                  </a:cubicBezTo>
                  <a:cubicBezTo>
                    <a:pt x="1226" y="95"/>
                    <a:pt x="1207" y="82"/>
                    <a:pt x="1187" y="82"/>
                  </a:cubicBezTo>
                  <a:cubicBezTo>
                    <a:pt x="1061" y="82"/>
                    <a:pt x="897" y="601"/>
                    <a:pt x="1425" y="1111"/>
                  </a:cubicBezTo>
                  <a:cubicBezTo>
                    <a:pt x="1425" y="1111"/>
                    <a:pt x="782" y="665"/>
                    <a:pt x="462" y="302"/>
                  </a:cubicBezTo>
                  <a:cubicBezTo>
                    <a:pt x="458" y="297"/>
                    <a:pt x="454" y="295"/>
                    <a:pt x="450" y="295"/>
                  </a:cubicBezTo>
                  <a:cubicBezTo>
                    <a:pt x="372" y="295"/>
                    <a:pt x="234" y="1044"/>
                    <a:pt x="1130" y="1350"/>
                  </a:cubicBezTo>
                  <a:cubicBezTo>
                    <a:pt x="1130" y="1350"/>
                    <a:pt x="512" y="1348"/>
                    <a:pt x="233" y="1268"/>
                  </a:cubicBezTo>
                  <a:cubicBezTo>
                    <a:pt x="218" y="1264"/>
                    <a:pt x="204" y="1262"/>
                    <a:pt x="192" y="1262"/>
                  </a:cubicBezTo>
                  <a:cubicBezTo>
                    <a:pt x="0" y="1262"/>
                    <a:pt x="215" y="1776"/>
                    <a:pt x="915" y="1776"/>
                  </a:cubicBezTo>
                  <a:cubicBezTo>
                    <a:pt x="969" y="1776"/>
                    <a:pt x="1025" y="1773"/>
                    <a:pt x="1084" y="1766"/>
                  </a:cubicBezTo>
                  <a:lnTo>
                    <a:pt x="1084" y="1766"/>
                  </a:lnTo>
                  <a:cubicBezTo>
                    <a:pt x="1084" y="1766"/>
                    <a:pt x="835" y="2218"/>
                    <a:pt x="1241" y="2971"/>
                  </a:cubicBezTo>
                  <a:cubicBezTo>
                    <a:pt x="1241" y="2971"/>
                    <a:pt x="1397" y="3354"/>
                    <a:pt x="1938" y="3354"/>
                  </a:cubicBezTo>
                  <a:cubicBezTo>
                    <a:pt x="2116" y="3354"/>
                    <a:pt x="2336" y="3312"/>
                    <a:pt x="2605" y="3203"/>
                  </a:cubicBezTo>
                  <a:cubicBezTo>
                    <a:pt x="2605" y="3203"/>
                    <a:pt x="2805" y="2633"/>
                    <a:pt x="2524" y="1766"/>
                  </a:cubicBezTo>
                  <a:cubicBezTo>
                    <a:pt x="2404" y="1393"/>
                    <a:pt x="2278" y="1267"/>
                    <a:pt x="2109" y="82"/>
                  </a:cubicBezTo>
                  <a:cubicBezTo>
                    <a:pt x="2101" y="25"/>
                    <a:pt x="2083" y="0"/>
                    <a:pt x="2061" y="0"/>
                  </a:cubicBezTo>
                  <a:close/>
                </a:path>
              </a:pathLst>
            </a:custGeom>
            <a:solidFill>
              <a:srgbClr val="783F0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" name="CustomShape 13">
              <a:extLst>
                <a:ext uri="{FF2B5EF4-FFF2-40B4-BE49-F238E27FC236}">
                  <a16:creationId xmlns:a16="http://schemas.microsoft.com/office/drawing/2014/main" id="{DE89E9BB-6D60-4DCD-9493-551793B65600}"/>
                </a:ext>
              </a:extLst>
            </p:cNvPr>
            <p:cNvSpPr/>
            <p:nvPr/>
          </p:nvSpPr>
          <p:spPr>
            <a:xfrm flipH="1">
              <a:off x="7954200" y="2351880"/>
              <a:ext cx="542520" cy="172080"/>
            </a:xfrm>
            <a:custGeom>
              <a:avLst/>
              <a:gdLst/>
              <a:ahLst/>
              <a:cxnLst/>
              <a:rect l="l" t="t" r="r" b="b"/>
              <a:pathLst>
                <a:path w="4951" h="1571">
                  <a:moveTo>
                    <a:pt x="2114" y="1"/>
                  </a:moveTo>
                  <a:cubicBezTo>
                    <a:pt x="1463" y="1"/>
                    <a:pt x="742" y="186"/>
                    <a:pt x="0" y="702"/>
                  </a:cubicBezTo>
                  <a:cubicBezTo>
                    <a:pt x="0" y="702"/>
                    <a:pt x="471" y="1570"/>
                    <a:pt x="2367" y="1570"/>
                  </a:cubicBezTo>
                  <a:cubicBezTo>
                    <a:pt x="3036" y="1570"/>
                    <a:pt x="3883" y="1462"/>
                    <a:pt x="4950" y="1169"/>
                  </a:cubicBezTo>
                  <a:cubicBezTo>
                    <a:pt x="4950" y="1169"/>
                    <a:pt x="3751" y="1"/>
                    <a:pt x="2114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" name="CustomShape 14">
              <a:extLst>
                <a:ext uri="{FF2B5EF4-FFF2-40B4-BE49-F238E27FC236}">
                  <a16:creationId xmlns:a16="http://schemas.microsoft.com/office/drawing/2014/main" id="{51E92B93-EFBF-485C-AA7F-D1F7203F3C56}"/>
                </a:ext>
              </a:extLst>
            </p:cNvPr>
            <p:cNvSpPr/>
            <p:nvPr/>
          </p:nvSpPr>
          <p:spPr>
            <a:xfrm flipH="1">
              <a:off x="6644520" y="2731320"/>
              <a:ext cx="1262160" cy="431640"/>
            </a:xfrm>
            <a:custGeom>
              <a:avLst/>
              <a:gdLst/>
              <a:ahLst/>
              <a:cxnLst/>
              <a:rect l="l" t="t" r="r" b="b"/>
              <a:pathLst>
                <a:path w="11510" h="3939">
                  <a:moveTo>
                    <a:pt x="9984" y="1"/>
                  </a:moveTo>
                  <a:cubicBezTo>
                    <a:pt x="6633" y="1"/>
                    <a:pt x="1" y="3487"/>
                    <a:pt x="0" y="3487"/>
                  </a:cubicBezTo>
                  <a:cubicBezTo>
                    <a:pt x="104" y="3792"/>
                    <a:pt x="796" y="3938"/>
                    <a:pt x="1782" y="3938"/>
                  </a:cubicBezTo>
                  <a:cubicBezTo>
                    <a:pt x="3582" y="3938"/>
                    <a:pt x="6366" y="3450"/>
                    <a:pt x="8358" y="2551"/>
                  </a:cubicBezTo>
                  <a:cubicBezTo>
                    <a:pt x="11442" y="1159"/>
                    <a:pt x="11510" y="462"/>
                    <a:pt x="11510" y="462"/>
                  </a:cubicBezTo>
                  <a:cubicBezTo>
                    <a:pt x="11180" y="137"/>
                    <a:pt x="10646" y="1"/>
                    <a:pt x="9984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" name="CustomShape 15">
              <a:extLst>
                <a:ext uri="{FF2B5EF4-FFF2-40B4-BE49-F238E27FC236}">
                  <a16:creationId xmlns:a16="http://schemas.microsoft.com/office/drawing/2014/main" id="{2584935C-471B-45FC-A7D4-EA0915141629}"/>
                </a:ext>
              </a:extLst>
            </p:cNvPr>
            <p:cNvSpPr/>
            <p:nvPr/>
          </p:nvSpPr>
          <p:spPr>
            <a:xfrm flipH="1">
              <a:off x="6622200" y="3828240"/>
              <a:ext cx="1000800" cy="282960"/>
            </a:xfrm>
            <a:custGeom>
              <a:avLst/>
              <a:gdLst/>
              <a:ahLst/>
              <a:cxnLst/>
              <a:rect l="l" t="t" r="r" b="b"/>
              <a:pathLst>
                <a:path w="9127" h="2582">
                  <a:moveTo>
                    <a:pt x="7583" y="1"/>
                  </a:moveTo>
                  <a:cubicBezTo>
                    <a:pt x="4673" y="1"/>
                    <a:pt x="0" y="1967"/>
                    <a:pt x="0" y="1969"/>
                  </a:cubicBezTo>
                  <a:cubicBezTo>
                    <a:pt x="1126" y="2409"/>
                    <a:pt x="2191" y="2582"/>
                    <a:pt x="3169" y="2582"/>
                  </a:cubicBezTo>
                  <a:cubicBezTo>
                    <a:pt x="6724" y="2582"/>
                    <a:pt x="9126" y="299"/>
                    <a:pt x="9126" y="299"/>
                  </a:cubicBezTo>
                  <a:cubicBezTo>
                    <a:pt x="8730" y="88"/>
                    <a:pt x="8196" y="1"/>
                    <a:pt x="7583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" name="CustomShape 16">
              <a:extLst>
                <a:ext uri="{FF2B5EF4-FFF2-40B4-BE49-F238E27FC236}">
                  <a16:creationId xmlns:a16="http://schemas.microsoft.com/office/drawing/2014/main" id="{328002DF-5D96-4CF5-80CB-2E2040B6AEAF}"/>
                </a:ext>
              </a:extLst>
            </p:cNvPr>
            <p:cNvSpPr/>
            <p:nvPr/>
          </p:nvSpPr>
          <p:spPr>
            <a:xfrm flipH="1">
              <a:off x="6737400" y="3372480"/>
              <a:ext cx="707040" cy="3415320"/>
            </a:xfrm>
            <a:custGeom>
              <a:avLst/>
              <a:gdLst/>
              <a:ahLst/>
              <a:cxnLst/>
              <a:rect l="l" t="t" r="r" b="b"/>
              <a:pathLst>
                <a:path w="6448" h="31143">
                  <a:moveTo>
                    <a:pt x="685" y="1"/>
                  </a:moveTo>
                  <a:cubicBezTo>
                    <a:pt x="0" y="6706"/>
                    <a:pt x="1294" y="9858"/>
                    <a:pt x="977" y="11423"/>
                  </a:cubicBezTo>
                  <a:cubicBezTo>
                    <a:pt x="660" y="12987"/>
                    <a:pt x="1890" y="28156"/>
                    <a:pt x="1807" y="29311"/>
                  </a:cubicBezTo>
                  <a:cubicBezTo>
                    <a:pt x="1737" y="30289"/>
                    <a:pt x="2182" y="31143"/>
                    <a:pt x="3197" y="31143"/>
                  </a:cubicBezTo>
                  <a:cubicBezTo>
                    <a:pt x="3381" y="31143"/>
                    <a:pt x="3584" y="31114"/>
                    <a:pt x="3806" y="31054"/>
                  </a:cubicBezTo>
                  <a:cubicBezTo>
                    <a:pt x="4477" y="30869"/>
                    <a:pt x="4888" y="29631"/>
                    <a:pt x="4980" y="27271"/>
                  </a:cubicBezTo>
                  <a:cubicBezTo>
                    <a:pt x="5033" y="25908"/>
                    <a:pt x="6218" y="12117"/>
                    <a:pt x="6307" y="10437"/>
                  </a:cubicBezTo>
                  <a:cubicBezTo>
                    <a:pt x="6447" y="7803"/>
                    <a:pt x="6390" y="371"/>
                    <a:pt x="6425" y="2"/>
                  </a:cubicBezTo>
                  <a:lnTo>
                    <a:pt x="6425" y="1"/>
                  </a:lnTo>
                  <a:close/>
                </a:path>
              </a:pathLst>
            </a:custGeom>
            <a:solidFill>
              <a:srgbClr val="5B0F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" name="CustomShape 17">
              <a:extLst>
                <a:ext uri="{FF2B5EF4-FFF2-40B4-BE49-F238E27FC236}">
                  <a16:creationId xmlns:a16="http://schemas.microsoft.com/office/drawing/2014/main" id="{361F531F-0E33-475F-A46C-7CCBA559FB06}"/>
                </a:ext>
              </a:extLst>
            </p:cNvPr>
            <p:cNvSpPr/>
            <p:nvPr/>
          </p:nvSpPr>
          <p:spPr>
            <a:xfrm flipH="1">
              <a:off x="6249240" y="6391440"/>
              <a:ext cx="1055160" cy="604440"/>
            </a:xfrm>
            <a:custGeom>
              <a:avLst/>
              <a:gdLst/>
              <a:ahLst/>
              <a:cxnLst/>
              <a:rect l="l" t="t" r="r" b="b"/>
              <a:pathLst>
                <a:path w="9623" h="5514">
                  <a:moveTo>
                    <a:pt x="4110" y="1"/>
                  </a:moveTo>
                  <a:lnTo>
                    <a:pt x="266" y="319"/>
                  </a:lnTo>
                  <a:lnTo>
                    <a:pt x="0" y="5514"/>
                  </a:lnTo>
                  <a:lnTo>
                    <a:pt x="9460" y="5514"/>
                  </a:lnTo>
                  <a:cubicBezTo>
                    <a:pt x="9460" y="5514"/>
                    <a:pt x="9623" y="3689"/>
                    <a:pt x="8588" y="3527"/>
                  </a:cubicBezTo>
                  <a:cubicBezTo>
                    <a:pt x="7555" y="3367"/>
                    <a:pt x="5346" y="3044"/>
                    <a:pt x="4815" y="2104"/>
                  </a:cubicBezTo>
                  <a:cubicBezTo>
                    <a:pt x="4285" y="1164"/>
                    <a:pt x="4110" y="1"/>
                    <a:pt x="4110" y="1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" name="CustomShape 18">
              <a:extLst>
                <a:ext uri="{FF2B5EF4-FFF2-40B4-BE49-F238E27FC236}">
                  <a16:creationId xmlns:a16="http://schemas.microsoft.com/office/drawing/2014/main" id="{DC35C399-C022-4A07-B94A-33AECE5156DF}"/>
                </a:ext>
              </a:extLst>
            </p:cNvPr>
            <p:cNvSpPr/>
            <p:nvPr/>
          </p:nvSpPr>
          <p:spPr>
            <a:xfrm flipH="1">
              <a:off x="6606000" y="6477120"/>
              <a:ext cx="302040" cy="267480"/>
            </a:xfrm>
            <a:custGeom>
              <a:avLst/>
              <a:gdLst/>
              <a:ahLst/>
              <a:cxnLst/>
              <a:rect l="l" t="t" r="r" b="b"/>
              <a:pathLst>
                <a:path w="2757" h="2442">
                  <a:moveTo>
                    <a:pt x="1" y="426"/>
                  </a:moveTo>
                  <a:lnTo>
                    <a:pt x="1544" y="0"/>
                  </a:lnTo>
                  <a:lnTo>
                    <a:pt x="412" y="1495"/>
                  </a:lnTo>
                  <a:lnTo>
                    <a:pt x="2030" y="1043"/>
                  </a:lnTo>
                  <a:lnTo>
                    <a:pt x="1123" y="2442"/>
                  </a:lnTo>
                  <a:lnTo>
                    <a:pt x="2757" y="1782"/>
                  </a:lnTo>
                </a:path>
              </a:pathLst>
            </a:custGeom>
            <a:noFill/>
            <a:ln w="1700">
              <a:solidFill>
                <a:schemeClr val="dk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" name="CustomShape 19">
              <a:extLst>
                <a:ext uri="{FF2B5EF4-FFF2-40B4-BE49-F238E27FC236}">
                  <a16:creationId xmlns:a16="http://schemas.microsoft.com/office/drawing/2014/main" id="{0864E738-0DE8-4B4B-9645-6505B8F647A6}"/>
                </a:ext>
              </a:extLst>
            </p:cNvPr>
            <p:cNvSpPr/>
            <p:nvPr/>
          </p:nvSpPr>
          <p:spPr>
            <a:xfrm flipH="1">
              <a:off x="6621480" y="2674800"/>
              <a:ext cx="1001160" cy="1369440"/>
            </a:xfrm>
            <a:custGeom>
              <a:avLst/>
              <a:gdLst/>
              <a:ahLst/>
              <a:cxnLst/>
              <a:rect l="l" t="t" r="r" b="b"/>
              <a:pathLst>
                <a:path w="9130" h="12488">
                  <a:moveTo>
                    <a:pt x="8124" y="1"/>
                  </a:moveTo>
                  <a:lnTo>
                    <a:pt x="1564" y="1560"/>
                  </a:lnTo>
                  <a:cubicBezTo>
                    <a:pt x="1564" y="1560"/>
                    <a:pt x="1324" y="3689"/>
                    <a:pt x="1564" y="5281"/>
                  </a:cubicBezTo>
                  <a:cubicBezTo>
                    <a:pt x="1808" y="6872"/>
                    <a:pt x="1305" y="9781"/>
                    <a:pt x="804" y="10383"/>
                  </a:cubicBezTo>
                  <a:cubicBezTo>
                    <a:pt x="303" y="10983"/>
                    <a:pt x="0" y="12488"/>
                    <a:pt x="0" y="12488"/>
                  </a:cubicBezTo>
                  <a:cubicBezTo>
                    <a:pt x="0" y="12488"/>
                    <a:pt x="844" y="12251"/>
                    <a:pt x="1957" y="11954"/>
                  </a:cubicBezTo>
                  <a:cubicBezTo>
                    <a:pt x="3584" y="11518"/>
                    <a:pt x="5788" y="10956"/>
                    <a:pt x="6808" y="10818"/>
                  </a:cubicBezTo>
                  <a:cubicBezTo>
                    <a:pt x="6884" y="10808"/>
                    <a:pt x="6958" y="10799"/>
                    <a:pt x="7030" y="10790"/>
                  </a:cubicBezTo>
                  <a:cubicBezTo>
                    <a:pt x="7500" y="10734"/>
                    <a:pt x="7877" y="10714"/>
                    <a:pt x="8175" y="10714"/>
                  </a:cubicBezTo>
                  <a:cubicBezTo>
                    <a:pt x="8862" y="10714"/>
                    <a:pt x="9129" y="10818"/>
                    <a:pt x="9129" y="10818"/>
                  </a:cubicBezTo>
                  <a:cubicBezTo>
                    <a:pt x="9129" y="10818"/>
                    <a:pt x="8428" y="4063"/>
                    <a:pt x="8124" y="1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" name="CustomShape 20">
              <a:extLst>
                <a:ext uri="{FF2B5EF4-FFF2-40B4-BE49-F238E27FC236}">
                  <a16:creationId xmlns:a16="http://schemas.microsoft.com/office/drawing/2014/main" id="{D4586922-490C-4DCA-8975-7E2758D180F4}"/>
                </a:ext>
              </a:extLst>
            </p:cNvPr>
            <p:cNvSpPr/>
            <p:nvPr/>
          </p:nvSpPr>
          <p:spPr>
            <a:xfrm flipH="1">
              <a:off x="6852240" y="3247200"/>
              <a:ext cx="555840" cy="738000"/>
            </a:xfrm>
            <a:custGeom>
              <a:avLst/>
              <a:gdLst/>
              <a:ahLst/>
              <a:cxnLst/>
              <a:rect l="l" t="t" r="r" b="b"/>
              <a:pathLst>
                <a:path w="5072" h="6731">
                  <a:moveTo>
                    <a:pt x="3523" y="0"/>
                  </a:moveTo>
                  <a:lnTo>
                    <a:pt x="758" y="817"/>
                  </a:lnTo>
                  <a:lnTo>
                    <a:pt x="0" y="6731"/>
                  </a:lnTo>
                  <a:cubicBezTo>
                    <a:pt x="1625" y="6295"/>
                    <a:pt x="3829" y="5733"/>
                    <a:pt x="4849" y="5593"/>
                  </a:cubicBezTo>
                  <a:cubicBezTo>
                    <a:pt x="4925" y="5585"/>
                    <a:pt x="4999" y="5576"/>
                    <a:pt x="5072" y="5567"/>
                  </a:cubicBezTo>
                  <a:cubicBezTo>
                    <a:pt x="4222" y="3276"/>
                    <a:pt x="3523" y="0"/>
                    <a:pt x="3523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" name="CustomShape 21">
              <a:extLst>
                <a:ext uri="{FF2B5EF4-FFF2-40B4-BE49-F238E27FC236}">
                  <a16:creationId xmlns:a16="http://schemas.microsoft.com/office/drawing/2014/main" id="{F82F140F-1434-487E-9E1E-1D9758BD7025}"/>
                </a:ext>
              </a:extLst>
            </p:cNvPr>
            <p:cNvSpPr/>
            <p:nvPr/>
          </p:nvSpPr>
          <p:spPr>
            <a:xfrm flipH="1">
              <a:off x="6981120" y="3908520"/>
              <a:ext cx="972360" cy="290160"/>
            </a:xfrm>
            <a:custGeom>
              <a:avLst/>
              <a:gdLst/>
              <a:ahLst/>
              <a:cxnLst/>
              <a:rect l="l" t="t" r="r" b="b"/>
              <a:pathLst>
                <a:path w="8870" h="2649">
                  <a:moveTo>
                    <a:pt x="7174" y="1"/>
                  </a:moveTo>
                  <a:cubicBezTo>
                    <a:pt x="5902" y="1"/>
                    <a:pt x="3716" y="414"/>
                    <a:pt x="0" y="1986"/>
                  </a:cubicBezTo>
                  <a:cubicBezTo>
                    <a:pt x="0" y="1986"/>
                    <a:pt x="1066" y="2649"/>
                    <a:pt x="2895" y="2649"/>
                  </a:cubicBezTo>
                  <a:cubicBezTo>
                    <a:pt x="4417" y="2649"/>
                    <a:pt x="6467" y="2189"/>
                    <a:pt x="8870" y="506"/>
                  </a:cubicBezTo>
                  <a:cubicBezTo>
                    <a:pt x="8869" y="506"/>
                    <a:pt x="8581" y="1"/>
                    <a:pt x="7174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" name="CustomShape 22">
              <a:extLst>
                <a:ext uri="{FF2B5EF4-FFF2-40B4-BE49-F238E27FC236}">
                  <a16:creationId xmlns:a16="http://schemas.microsoft.com/office/drawing/2014/main" id="{6590B73C-8340-4F4D-BA3A-2F9D9A321644}"/>
                </a:ext>
              </a:extLst>
            </p:cNvPr>
            <p:cNvSpPr/>
            <p:nvPr/>
          </p:nvSpPr>
          <p:spPr>
            <a:xfrm flipH="1">
              <a:off x="7083720" y="3326760"/>
              <a:ext cx="761040" cy="3461040"/>
            </a:xfrm>
            <a:custGeom>
              <a:avLst/>
              <a:gdLst/>
              <a:ahLst/>
              <a:cxnLst/>
              <a:rect l="l" t="t" r="r" b="b"/>
              <a:pathLst>
                <a:path w="6941" h="31561">
                  <a:moveTo>
                    <a:pt x="417" y="1"/>
                  </a:moveTo>
                  <a:cubicBezTo>
                    <a:pt x="414" y="1473"/>
                    <a:pt x="394" y="8221"/>
                    <a:pt x="297" y="10855"/>
                  </a:cubicBezTo>
                  <a:cubicBezTo>
                    <a:pt x="237" y="12535"/>
                    <a:pt x="188" y="26326"/>
                    <a:pt x="119" y="27687"/>
                  </a:cubicBezTo>
                  <a:cubicBezTo>
                    <a:pt x="1" y="30049"/>
                    <a:pt x="299" y="31287"/>
                    <a:pt x="957" y="31472"/>
                  </a:cubicBezTo>
                  <a:cubicBezTo>
                    <a:pt x="1174" y="31532"/>
                    <a:pt x="1374" y="31561"/>
                    <a:pt x="1558" y="31561"/>
                  </a:cubicBezTo>
                  <a:cubicBezTo>
                    <a:pt x="2573" y="31561"/>
                    <a:pt x="3095" y="30707"/>
                    <a:pt x="3110" y="29729"/>
                  </a:cubicBezTo>
                  <a:cubicBezTo>
                    <a:pt x="3130" y="28574"/>
                    <a:pt x="5717" y="13404"/>
                    <a:pt x="5541" y="11840"/>
                  </a:cubicBezTo>
                  <a:cubicBezTo>
                    <a:pt x="5366" y="10276"/>
                    <a:pt x="6940" y="7124"/>
                    <a:pt x="6856" y="417"/>
                  </a:cubicBezTo>
                  <a:lnTo>
                    <a:pt x="417" y="1"/>
                  </a:lnTo>
                  <a:close/>
                </a:path>
              </a:pathLst>
            </a:custGeom>
            <a:solidFill>
              <a:srgbClr val="783F0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" name="CustomShape 23">
              <a:extLst>
                <a:ext uri="{FF2B5EF4-FFF2-40B4-BE49-F238E27FC236}">
                  <a16:creationId xmlns:a16="http://schemas.microsoft.com/office/drawing/2014/main" id="{B7D0CFA0-2083-4CFD-AED2-C88AF6F492EE}"/>
                </a:ext>
              </a:extLst>
            </p:cNvPr>
            <p:cNvSpPr/>
            <p:nvPr/>
          </p:nvSpPr>
          <p:spPr>
            <a:xfrm flipH="1">
              <a:off x="7458840" y="6391440"/>
              <a:ext cx="1058760" cy="604440"/>
            </a:xfrm>
            <a:custGeom>
              <a:avLst/>
              <a:gdLst/>
              <a:ahLst/>
              <a:cxnLst/>
              <a:rect l="l" t="t" r="r" b="b"/>
              <a:pathLst>
                <a:path w="9658" h="5514">
                  <a:moveTo>
                    <a:pt x="5842" y="1"/>
                  </a:moveTo>
                  <a:cubicBezTo>
                    <a:pt x="5842" y="1"/>
                    <a:pt x="5562" y="1164"/>
                    <a:pt x="4949" y="2104"/>
                  </a:cubicBezTo>
                  <a:cubicBezTo>
                    <a:pt x="4336" y="3044"/>
                    <a:pt x="2099" y="3367"/>
                    <a:pt x="1051" y="3527"/>
                  </a:cubicBezTo>
                  <a:cubicBezTo>
                    <a:pt x="1" y="3689"/>
                    <a:pt x="1" y="5514"/>
                    <a:pt x="1" y="5514"/>
                  </a:cubicBezTo>
                  <a:lnTo>
                    <a:pt x="9458" y="5514"/>
                  </a:lnTo>
                  <a:lnTo>
                    <a:pt x="9658" y="319"/>
                  </a:lnTo>
                  <a:lnTo>
                    <a:pt x="5842" y="1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" name="CustomShape 24">
              <a:extLst>
                <a:ext uri="{FF2B5EF4-FFF2-40B4-BE49-F238E27FC236}">
                  <a16:creationId xmlns:a16="http://schemas.microsoft.com/office/drawing/2014/main" id="{D0DBECA6-E15C-4941-A197-61F93ED9B41B}"/>
                </a:ext>
              </a:extLst>
            </p:cNvPr>
            <p:cNvSpPr/>
            <p:nvPr/>
          </p:nvSpPr>
          <p:spPr>
            <a:xfrm flipH="1">
              <a:off x="7814880" y="6477120"/>
              <a:ext cx="302040" cy="267480"/>
            </a:xfrm>
            <a:custGeom>
              <a:avLst/>
              <a:gdLst/>
              <a:ahLst/>
              <a:cxnLst/>
              <a:rect l="l" t="t" r="r" b="b"/>
              <a:pathLst>
                <a:path w="2757" h="2442">
                  <a:moveTo>
                    <a:pt x="2756" y="426"/>
                  </a:moveTo>
                  <a:lnTo>
                    <a:pt x="1213" y="0"/>
                  </a:lnTo>
                  <a:lnTo>
                    <a:pt x="2344" y="1495"/>
                  </a:lnTo>
                  <a:lnTo>
                    <a:pt x="727" y="1043"/>
                  </a:lnTo>
                  <a:lnTo>
                    <a:pt x="1635" y="2442"/>
                  </a:lnTo>
                  <a:lnTo>
                    <a:pt x="0" y="1782"/>
                  </a:lnTo>
                </a:path>
              </a:pathLst>
            </a:custGeom>
            <a:noFill/>
            <a:ln w="1700">
              <a:solidFill>
                <a:schemeClr val="dk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" name="CustomShape 25">
              <a:extLst>
                <a:ext uri="{FF2B5EF4-FFF2-40B4-BE49-F238E27FC236}">
                  <a16:creationId xmlns:a16="http://schemas.microsoft.com/office/drawing/2014/main" id="{9AA8AC7D-AD4E-47BC-9F8C-FA00151E3176}"/>
                </a:ext>
              </a:extLst>
            </p:cNvPr>
            <p:cNvSpPr/>
            <p:nvPr/>
          </p:nvSpPr>
          <p:spPr>
            <a:xfrm flipH="1">
              <a:off x="6883920" y="2710440"/>
              <a:ext cx="1070280" cy="1415520"/>
            </a:xfrm>
            <a:custGeom>
              <a:avLst/>
              <a:gdLst/>
              <a:ahLst/>
              <a:cxnLst/>
              <a:rect l="l" t="t" r="r" b="b"/>
              <a:pathLst>
                <a:path w="9760" h="12908">
                  <a:moveTo>
                    <a:pt x="9760" y="0"/>
                  </a:moveTo>
                  <a:lnTo>
                    <a:pt x="1049" y="2160"/>
                  </a:lnTo>
                  <a:cubicBezTo>
                    <a:pt x="1049" y="2160"/>
                    <a:pt x="732" y="4865"/>
                    <a:pt x="973" y="6455"/>
                  </a:cubicBezTo>
                  <a:cubicBezTo>
                    <a:pt x="1215" y="8045"/>
                    <a:pt x="696" y="10914"/>
                    <a:pt x="438" y="11465"/>
                  </a:cubicBezTo>
                  <a:cubicBezTo>
                    <a:pt x="109" y="12176"/>
                    <a:pt x="1" y="12908"/>
                    <a:pt x="1" y="12908"/>
                  </a:cubicBezTo>
                  <a:cubicBezTo>
                    <a:pt x="1" y="12908"/>
                    <a:pt x="5086" y="11471"/>
                    <a:pt x="6805" y="11236"/>
                  </a:cubicBezTo>
                  <a:cubicBezTo>
                    <a:pt x="7177" y="11185"/>
                    <a:pt x="7485" y="11165"/>
                    <a:pt x="7739" y="11165"/>
                  </a:cubicBezTo>
                  <a:cubicBezTo>
                    <a:pt x="8658" y="11165"/>
                    <a:pt x="8870" y="11427"/>
                    <a:pt x="8870" y="11427"/>
                  </a:cubicBezTo>
                  <a:cubicBezTo>
                    <a:pt x="8870" y="11427"/>
                    <a:pt x="8494" y="8680"/>
                    <a:pt x="8506" y="4891"/>
                  </a:cubicBezTo>
                  <a:cubicBezTo>
                    <a:pt x="8509" y="3577"/>
                    <a:pt x="8933" y="1468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" name="CustomShape 26">
              <a:extLst>
                <a:ext uri="{FF2B5EF4-FFF2-40B4-BE49-F238E27FC236}">
                  <a16:creationId xmlns:a16="http://schemas.microsoft.com/office/drawing/2014/main" id="{4C45323B-E99B-4933-973A-03E8614700CC}"/>
                </a:ext>
              </a:extLst>
            </p:cNvPr>
            <p:cNvSpPr/>
            <p:nvPr/>
          </p:nvSpPr>
          <p:spPr>
            <a:xfrm flipH="1">
              <a:off x="7500960" y="2913480"/>
              <a:ext cx="212040" cy="410760"/>
            </a:xfrm>
            <a:custGeom>
              <a:avLst/>
              <a:gdLst/>
              <a:ahLst/>
              <a:cxnLst/>
              <a:rect l="l" t="t" r="r" b="b"/>
              <a:pathLst>
                <a:path w="1937" h="3750">
                  <a:moveTo>
                    <a:pt x="0" y="3749"/>
                  </a:moveTo>
                  <a:cubicBezTo>
                    <a:pt x="0" y="3749"/>
                    <a:pt x="1936" y="2783"/>
                    <a:pt x="1736" y="0"/>
                  </a:cubicBezTo>
                </a:path>
              </a:pathLst>
            </a:custGeom>
            <a:noFill/>
            <a:ln w="1700">
              <a:solidFill>
                <a:schemeClr val="lt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" name="CustomShape 27">
              <a:extLst>
                <a:ext uri="{FF2B5EF4-FFF2-40B4-BE49-F238E27FC236}">
                  <a16:creationId xmlns:a16="http://schemas.microsoft.com/office/drawing/2014/main" id="{A6FB7E7B-4F65-4D82-A1C1-358002D22020}"/>
                </a:ext>
              </a:extLst>
            </p:cNvPr>
            <p:cNvSpPr/>
            <p:nvPr/>
          </p:nvSpPr>
          <p:spPr>
            <a:xfrm flipH="1">
              <a:off x="6931080" y="2766240"/>
              <a:ext cx="60840" cy="379440"/>
            </a:xfrm>
            <a:custGeom>
              <a:avLst/>
              <a:gdLst/>
              <a:ahLst/>
              <a:cxnLst/>
              <a:rect l="l" t="t" r="r" b="b"/>
              <a:pathLst>
                <a:path w="559" h="3463">
                  <a:moveTo>
                    <a:pt x="256" y="0"/>
                  </a:moveTo>
                  <a:cubicBezTo>
                    <a:pt x="558" y="1141"/>
                    <a:pt x="468" y="2380"/>
                    <a:pt x="1" y="3462"/>
                  </a:cubicBezTo>
                </a:path>
              </a:pathLst>
            </a:custGeom>
            <a:noFill/>
            <a:ln w="1700">
              <a:solidFill>
                <a:schemeClr val="lt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" name="CustomShape 28">
              <a:extLst>
                <a:ext uri="{FF2B5EF4-FFF2-40B4-BE49-F238E27FC236}">
                  <a16:creationId xmlns:a16="http://schemas.microsoft.com/office/drawing/2014/main" id="{B2E2F062-A2EF-4748-B522-AF46E0135E43}"/>
                </a:ext>
              </a:extLst>
            </p:cNvPr>
            <p:cNvSpPr/>
            <p:nvPr/>
          </p:nvSpPr>
          <p:spPr>
            <a:xfrm flipH="1">
              <a:off x="7684560" y="2913480"/>
              <a:ext cx="106920" cy="1174680"/>
            </a:xfrm>
            <a:custGeom>
              <a:avLst/>
              <a:gdLst/>
              <a:ahLst/>
              <a:cxnLst/>
              <a:rect l="l" t="t" r="r" b="b"/>
              <a:pathLst>
                <a:path w="977" h="10713">
                  <a:moveTo>
                    <a:pt x="1" y="10712"/>
                  </a:moveTo>
                  <a:cubicBezTo>
                    <a:pt x="491" y="9163"/>
                    <a:pt x="976" y="7577"/>
                    <a:pt x="949" y="5952"/>
                  </a:cubicBezTo>
                  <a:cubicBezTo>
                    <a:pt x="915" y="3951"/>
                    <a:pt x="109" y="1905"/>
                    <a:pt x="727" y="0"/>
                  </a:cubicBezTo>
                </a:path>
              </a:pathLst>
            </a:custGeom>
            <a:noFill/>
            <a:ln w="1700">
              <a:solidFill>
                <a:schemeClr val="lt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" name="CustomShape 29">
              <a:extLst>
                <a:ext uri="{FF2B5EF4-FFF2-40B4-BE49-F238E27FC236}">
                  <a16:creationId xmlns:a16="http://schemas.microsoft.com/office/drawing/2014/main" id="{9CF34488-2139-4D34-B3C9-58AF75081DEE}"/>
                </a:ext>
              </a:extLst>
            </p:cNvPr>
            <p:cNvSpPr/>
            <p:nvPr/>
          </p:nvSpPr>
          <p:spPr>
            <a:xfrm flipH="1">
              <a:off x="7000560" y="3732480"/>
              <a:ext cx="905760" cy="235440"/>
            </a:xfrm>
            <a:custGeom>
              <a:avLst/>
              <a:gdLst/>
              <a:ahLst/>
              <a:cxnLst/>
              <a:rect l="l" t="t" r="r" b="b"/>
              <a:pathLst>
                <a:path w="8263" h="2150">
                  <a:moveTo>
                    <a:pt x="1" y="2150"/>
                  </a:moveTo>
                  <a:cubicBezTo>
                    <a:pt x="1" y="2150"/>
                    <a:pt x="5890" y="0"/>
                    <a:pt x="8262" y="490"/>
                  </a:cubicBezTo>
                </a:path>
              </a:pathLst>
            </a:custGeom>
            <a:noFill/>
            <a:ln w="1700">
              <a:solidFill>
                <a:schemeClr val="dk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" name="CustomShape 30">
              <a:extLst>
                <a:ext uri="{FF2B5EF4-FFF2-40B4-BE49-F238E27FC236}">
                  <a16:creationId xmlns:a16="http://schemas.microsoft.com/office/drawing/2014/main" id="{064BDBD8-A129-4596-928D-F109CCB60EE2}"/>
                </a:ext>
              </a:extLst>
            </p:cNvPr>
            <p:cNvSpPr/>
            <p:nvPr/>
          </p:nvSpPr>
          <p:spPr>
            <a:xfrm flipH="1">
              <a:off x="6644520" y="1480320"/>
              <a:ext cx="1529280" cy="1633320"/>
            </a:xfrm>
            <a:custGeom>
              <a:avLst/>
              <a:gdLst/>
              <a:ahLst/>
              <a:cxnLst/>
              <a:rect l="l" t="t" r="r" b="b"/>
              <a:pathLst>
                <a:path w="13946" h="14894">
                  <a:moveTo>
                    <a:pt x="5395" y="1"/>
                  </a:moveTo>
                  <a:lnTo>
                    <a:pt x="676" y="2128"/>
                  </a:lnTo>
                  <a:cubicBezTo>
                    <a:pt x="0" y="2334"/>
                    <a:pt x="2436" y="13377"/>
                    <a:pt x="2436" y="13377"/>
                  </a:cubicBezTo>
                  <a:cubicBezTo>
                    <a:pt x="2436" y="13377"/>
                    <a:pt x="2286" y="14518"/>
                    <a:pt x="2436" y="14894"/>
                  </a:cubicBezTo>
                  <a:cubicBezTo>
                    <a:pt x="2436" y="14894"/>
                    <a:pt x="9825" y="12541"/>
                    <a:pt x="11362" y="12046"/>
                  </a:cubicBezTo>
                  <a:cubicBezTo>
                    <a:pt x="12033" y="11829"/>
                    <a:pt x="12611" y="11768"/>
                    <a:pt x="13049" y="11768"/>
                  </a:cubicBezTo>
                  <a:cubicBezTo>
                    <a:pt x="13613" y="11768"/>
                    <a:pt x="13946" y="11869"/>
                    <a:pt x="13946" y="11869"/>
                  </a:cubicBezTo>
                  <a:cubicBezTo>
                    <a:pt x="13946" y="11869"/>
                    <a:pt x="13870" y="11073"/>
                    <a:pt x="13270" y="10387"/>
                  </a:cubicBezTo>
                  <a:cubicBezTo>
                    <a:pt x="12668" y="9703"/>
                    <a:pt x="11028" y="1545"/>
                    <a:pt x="11058" y="1181"/>
                  </a:cubicBezTo>
                  <a:cubicBezTo>
                    <a:pt x="11088" y="816"/>
                    <a:pt x="7730" y="164"/>
                    <a:pt x="7730" y="164"/>
                  </a:cubicBezTo>
                  <a:lnTo>
                    <a:pt x="5395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" name="CustomShape 31">
              <a:extLst>
                <a:ext uri="{FF2B5EF4-FFF2-40B4-BE49-F238E27FC236}">
                  <a16:creationId xmlns:a16="http://schemas.microsoft.com/office/drawing/2014/main" id="{9818FCC3-9911-4CE2-AF3E-0BA6D27C8065}"/>
                </a:ext>
              </a:extLst>
            </p:cNvPr>
            <p:cNvSpPr/>
            <p:nvPr/>
          </p:nvSpPr>
          <p:spPr>
            <a:xfrm flipH="1">
              <a:off x="7242480" y="1368000"/>
              <a:ext cx="431280" cy="299160"/>
            </a:xfrm>
            <a:custGeom>
              <a:avLst/>
              <a:gdLst/>
              <a:ahLst/>
              <a:cxnLst/>
              <a:rect l="l" t="t" r="r" b="b"/>
              <a:pathLst>
                <a:path w="3937" h="2731">
                  <a:moveTo>
                    <a:pt x="896" y="0"/>
                  </a:moveTo>
                  <a:lnTo>
                    <a:pt x="1" y="922"/>
                  </a:lnTo>
                  <a:lnTo>
                    <a:pt x="701" y="2731"/>
                  </a:lnTo>
                  <a:lnTo>
                    <a:pt x="1445" y="1864"/>
                  </a:lnTo>
                  <a:lnTo>
                    <a:pt x="2453" y="2457"/>
                  </a:lnTo>
                  <a:lnTo>
                    <a:pt x="2797" y="1804"/>
                  </a:lnTo>
                  <a:lnTo>
                    <a:pt x="3937" y="2328"/>
                  </a:lnTo>
                  <a:lnTo>
                    <a:pt x="3937" y="721"/>
                  </a:lnTo>
                  <a:lnTo>
                    <a:pt x="3086" y="270"/>
                  </a:lnTo>
                  <a:lnTo>
                    <a:pt x="896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" name="CustomShape 32">
              <a:extLst>
                <a:ext uri="{FF2B5EF4-FFF2-40B4-BE49-F238E27FC236}">
                  <a16:creationId xmlns:a16="http://schemas.microsoft.com/office/drawing/2014/main" id="{3A330199-B8C7-481E-A2AE-1066EB55374A}"/>
                </a:ext>
              </a:extLst>
            </p:cNvPr>
            <p:cNvSpPr/>
            <p:nvPr/>
          </p:nvSpPr>
          <p:spPr>
            <a:xfrm flipH="1">
              <a:off x="6710400" y="2453400"/>
              <a:ext cx="359280" cy="168480"/>
            </a:xfrm>
            <a:custGeom>
              <a:avLst/>
              <a:gdLst/>
              <a:ahLst/>
              <a:cxnLst/>
              <a:rect l="l" t="t" r="r" b="b"/>
              <a:pathLst>
                <a:path w="3278" h="1540">
                  <a:moveTo>
                    <a:pt x="566" y="46"/>
                  </a:moveTo>
                  <a:cubicBezTo>
                    <a:pt x="407" y="5"/>
                    <a:pt x="236" y="0"/>
                    <a:pt x="75" y="39"/>
                  </a:cubicBezTo>
                  <a:cubicBezTo>
                    <a:pt x="1" y="224"/>
                    <a:pt x="213" y="393"/>
                    <a:pt x="395" y="473"/>
                  </a:cubicBezTo>
                  <a:cubicBezTo>
                    <a:pt x="1341" y="879"/>
                    <a:pt x="2434" y="949"/>
                    <a:pt x="3277" y="1539"/>
                  </a:cubicBezTo>
                </a:path>
              </a:pathLst>
            </a:custGeom>
            <a:noFill/>
            <a:ln w="1700">
              <a:solidFill>
                <a:schemeClr val="dk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" name="CustomShape 33">
              <a:extLst>
                <a:ext uri="{FF2B5EF4-FFF2-40B4-BE49-F238E27FC236}">
                  <a16:creationId xmlns:a16="http://schemas.microsoft.com/office/drawing/2014/main" id="{5352F99A-3FE5-47EA-A95E-1713CF20017A}"/>
                </a:ext>
              </a:extLst>
            </p:cNvPr>
            <p:cNvSpPr/>
            <p:nvPr/>
          </p:nvSpPr>
          <p:spPr>
            <a:xfrm flipH="1">
              <a:off x="7565040" y="2824560"/>
              <a:ext cx="337320" cy="124560"/>
            </a:xfrm>
            <a:custGeom>
              <a:avLst/>
              <a:gdLst/>
              <a:ahLst/>
              <a:cxnLst/>
              <a:rect l="l" t="t" r="r" b="b"/>
              <a:pathLst>
                <a:path w="3079" h="1138">
                  <a:moveTo>
                    <a:pt x="3078" y="1"/>
                  </a:moveTo>
                  <a:cubicBezTo>
                    <a:pt x="1995" y="190"/>
                    <a:pt x="948" y="579"/>
                    <a:pt x="1" y="1138"/>
                  </a:cubicBezTo>
                </a:path>
              </a:pathLst>
            </a:custGeom>
            <a:noFill/>
            <a:ln w="1700">
              <a:solidFill>
                <a:schemeClr val="dk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" name="CustomShape 34">
              <a:extLst>
                <a:ext uri="{FF2B5EF4-FFF2-40B4-BE49-F238E27FC236}">
                  <a16:creationId xmlns:a16="http://schemas.microsoft.com/office/drawing/2014/main" id="{45ADA71D-B8AE-42FC-84CA-E7D79A265367}"/>
                </a:ext>
              </a:extLst>
            </p:cNvPr>
            <p:cNvSpPr/>
            <p:nvPr/>
          </p:nvSpPr>
          <p:spPr>
            <a:xfrm flipH="1">
              <a:off x="7367400" y="1637280"/>
              <a:ext cx="37440" cy="128880"/>
            </a:xfrm>
            <a:custGeom>
              <a:avLst/>
              <a:gdLst/>
              <a:ahLst/>
              <a:cxnLst/>
              <a:rect l="l" t="t" r="r" b="b"/>
              <a:pathLst>
                <a:path w="345" h="1180">
                  <a:moveTo>
                    <a:pt x="1" y="1"/>
                  </a:moveTo>
                  <a:cubicBezTo>
                    <a:pt x="1" y="1"/>
                    <a:pt x="263" y="657"/>
                    <a:pt x="345" y="1179"/>
                  </a:cubicBezTo>
                </a:path>
              </a:pathLst>
            </a:custGeom>
            <a:noFill/>
            <a:ln w="1700">
              <a:solidFill>
                <a:schemeClr val="dk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" name="CustomShape 35">
              <a:extLst>
                <a:ext uri="{FF2B5EF4-FFF2-40B4-BE49-F238E27FC236}">
                  <a16:creationId xmlns:a16="http://schemas.microsoft.com/office/drawing/2014/main" id="{6649EF5D-C317-4631-A333-F7272440D103}"/>
                </a:ext>
              </a:extLst>
            </p:cNvPr>
            <p:cNvSpPr/>
            <p:nvPr/>
          </p:nvSpPr>
          <p:spPr>
            <a:xfrm flipH="1">
              <a:off x="7973280" y="2095200"/>
              <a:ext cx="491760" cy="852120"/>
            </a:xfrm>
            <a:custGeom>
              <a:avLst/>
              <a:gdLst/>
              <a:ahLst/>
              <a:cxnLst/>
              <a:rect l="l" t="t" r="r" b="b"/>
              <a:pathLst>
                <a:path w="4487" h="7774">
                  <a:moveTo>
                    <a:pt x="1188" y="1"/>
                  </a:moveTo>
                  <a:cubicBezTo>
                    <a:pt x="1188" y="1"/>
                    <a:pt x="1" y="6150"/>
                    <a:pt x="145" y="7459"/>
                  </a:cubicBezTo>
                  <a:cubicBezTo>
                    <a:pt x="169" y="7678"/>
                    <a:pt x="279" y="7774"/>
                    <a:pt x="447" y="7774"/>
                  </a:cubicBezTo>
                  <a:cubicBezTo>
                    <a:pt x="1282" y="7774"/>
                    <a:pt x="3551" y="5419"/>
                    <a:pt x="3886" y="4183"/>
                  </a:cubicBezTo>
                  <a:cubicBezTo>
                    <a:pt x="4291" y="2696"/>
                    <a:pt x="4487" y="597"/>
                    <a:pt x="4487" y="597"/>
                  </a:cubicBezTo>
                  <a:lnTo>
                    <a:pt x="1188" y="1"/>
                  </a:lnTo>
                  <a:close/>
                </a:path>
              </a:pathLst>
            </a:custGeom>
            <a:solidFill>
              <a:srgbClr val="783F0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" name="CustomShape 36">
              <a:extLst>
                <a:ext uri="{FF2B5EF4-FFF2-40B4-BE49-F238E27FC236}">
                  <a16:creationId xmlns:a16="http://schemas.microsoft.com/office/drawing/2014/main" id="{981F82C0-A88D-430D-9B25-76D3C3EE26DB}"/>
                </a:ext>
              </a:extLst>
            </p:cNvPr>
            <p:cNvSpPr/>
            <p:nvPr/>
          </p:nvSpPr>
          <p:spPr>
            <a:xfrm flipH="1">
              <a:off x="7954200" y="1710720"/>
              <a:ext cx="542520" cy="769320"/>
            </a:xfrm>
            <a:custGeom>
              <a:avLst/>
              <a:gdLst/>
              <a:ahLst/>
              <a:cxnLst/>
              <a:rect l="l" t="t" r="r" b="b"/>
              <a:pathLst>
                <a:path w="4951" h="7017">
                  <a:moveTo>
                    <a:pt x="3739" y="1"/>
                  </a:moveTo>
                  <a:cubicBezTo>
                    <a:pt x="3703" y="1"/>
                    <a:pt x="3665" y="10"/>
                    <a:pt x="3626" y="28"/>
                  </a:cubicBezTo>
                  <a:cubicBezTo>
                    <a:pt x="2188" y="725"/>
                    <a:pt x="1349" y="1450"/>
                    <a:pt x="1170" y="2863"/>
                  </a:cubicBezTo>
                  <a:cubicBezTo>
                    <a:pt x="989" y="4274"/>
                    <a:pt x="135" y="5815"/>
                    <a:pt x="0" y="6550"/>
                  </a:cubicBezTo>
                  <a:cubicBezTo>
                    <a:pt x="0" y="6550"/>
                    <a:pt x="494" y="6172"/>
                    <a:pt x="1604" y="6172"/>
                  </a:cubicBezTo>
                  <a:cubicBezTo>
                    <a:pt x="2393" y="6172"/>
                    <a:pt x="3494" y="6363"/>
                    <a:pt x="4950" y="7017"/>
                  </a:cubicBezTo>
                  <a:cubicBezTo>
                    <a:pt x="4950" y="7015"/>
                    <a:pt x="4758" y="1"/>
                    <a:pt x="3739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" name="CustomShape 37">
              <a:extLst>
                <a:ext uri="{FF2B5EF4-FFF2-40B4-BE49-F238E27FC236}">
                  <a16:creationId xmlns:a16="http://schemas.microsoft.com/office/drawing/2014/main" id="{ECCE76AB-1D3A-47AD-97CF-2C97C450AFB5}"/>
                </a:ext>
              </a:extLst>
            </p:cNvPr>
            <p:cNvSpPr/>
            <p:nvPr/>
          </p:nvSpPr>
          <p:spPr>
            <a:xfrm flipH="1">
              <a:off x="7921080" y="2275920"/>
              <a:ext cx="545400" cy="104760"/>
            </a:xfrm>
            <a:custGeom>
              <a:avLst/>
              <a:gdLst/>
              <a:ahLst/>
              <a:cxnLst/>
              <a:rect l="l" t="t" r="r" b="b"/>
              <a:pathLst>
                <a:path w="4976" h="960">
                  <a:moveTo>
                    <a:pt x="0" y="550"/>
                  </a:moveTo>
                  <a:cubicBezTo>
                    <a:pt x="776" y="156"/>
                    <a:pt x="1645" y="0"/>
                    <a:pt x="2500" y="150"/>
                  </a:cubicBezTo>
                  <a:cubicBezTo>
                    <a:pt x="3355" y="300"/>
                    <a:pt x="4169" y="632"/>
                    <a:pt x="4976" y="960"/>
                  </a:cubicBezTo>
                </a:path>
              </a:pathLst>
            </a:custGeom>
            <a:noFill/>
            <a:ln w="1700">
              <a:solidFill>
                <a:schemeClr val="lt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" name="CustomShape 38">
              <a:extLst>
                <a:ext uri="{FF2B5EF4-FFF2-40B4-BE49-F238E27FC236}">
                  <a16:creationId xmlns:a16="http://schemas.microsoft.com/office/drawing/2014/main" id="{D7BA8B94-C4C2-4967-8F36-B539F11D3E2A}"/>
                </a:ext>
              </a:extLst>
            </p:cNvPr>
            <p:cNvSpPr/>
            <p:nvPr/>
          </p:nvSpPr>
          <p:spPr>
            <a:xfrm flipH="1">
              <a:off x="7918200" y="1782720"/>
              <a:ext cx="111960" cy="732960"/>
            </a:xfrm>
            <a:custGeom>
              <a:avLst/>
              <a:gdLst/>
              <a:ahLst/>
              <a:cxnLst/>
              <a:rect l="l" t="t" r="r" b="b"/>
              <a:pathLst>
                <a:path w="1024" h="6685">
                  <a:moveTo>
                    <a:pt x="1" y="1"/>
                  </a:moveTo>
                  <a:cubicBezTo>
                    <a:pt x="498" y="359"/>
                    <a:pt x="787" y="949"/>
                    <a:pt x="905" y="1550"/>
                  </a:cubicBezTo>
                  <a:cubicBezTo>
                    <a:pt x="1024" y="2150"/>
                    <a:pt x="990" y="2771"/>
                    <a:pt x="956" y="3384"/>
                  </a:cubicBezTo>
                  <a:cubicBezTo>
                    <a:pt x="893" y="4484"/>
                    <a:pt x="831" y="5585"/>
                    <a:pt x="770" y="6685"/>
                  </a:cubicBezTo>
                </a:path>
              </a:pathLst>
            </a:custGeom>
            <a:noFill/>
            <a:ln w="1700">
              <a:solidFill>
                <a:schemeClr val="dk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" name="CustomShape 39">
              <a:extLst>
                <a:ext uri="{FF2B5EF4-FFF2-40B4-BE49-F238E27FC236}">
                  <a16:creationId xmlns:a16="http://schemas.microsoft.com/office/drawing/2014/main" id="{09070FF7-CF0F-40A9-90AD-EECC68325895}"/>
                </a:ext>
              </a:extLst>
            </p:cNvPr>
            <p:cNvSpPr/>
            <p:nvPr/>
          </p:nvSpPr>
          <p:spPr>
            <a:xfrm flipH="1">
              <a:off x="7561800" y="1961280"/>
              <a:ext cx="348840" cy="317160"/>
            </a:xfrm>
            <a:custGeom>
              <a:avLst/>
              <a:gdLst/>
              <a:ahLst/>
              <a:cxnLst/>
              <a:rect l="l" t="t" r="r" b="b"/>
              <a:pathLst>
                <a:path w="3183" h="2895">
                  <a:moveTo>
                    <a:pt x="3038" y="0"/>
                  </a:moveTo>
                  <a:cubicBezTo>
                    <a:pt x="3028" y="0"/>
                    <a:pt x="3018" y="2"/>
                    <a:pt x="3007" y="4"/>
                  </a:cubicBezTo>
                  <a:cubicBezTo>
                    <a:pt x="2828" y="49"/>
                    <a:pt x="1434" y="723"/>
                    <a:pt x="1434" y="723"/>
                  </a:cubicBezTo>
                  <a:cubicBezTo>
                    <a:pt x="1434" y="723"/>
                    <a:pt x="1255" y="694"/>
                    <a:pt x="1102" y="694"/>
                  </a:cubicBezTo>
                  <a:cubicBezTo>
                    <a:pt x="1026" y="694"/>
                    <a:pt x="956" y="701"/>
                    <a:pt x="918" y="723"/>
                  </a:cubicBezTo>
                  <a:cubicBezTo>
                    <a:pt x="804" y="793"/>
                    <a:pt x="423" y="1331"/>
                    <a:pt x="310" y="1512"/>
                  </a:cubicBezTo>
                  <a:cubicBezTo>
                    <a:pt x="199" y="1691"/>
                    <a:pt x="1" y="2397"/>
                    <a:pt x="1" y="2397"/>
                  </a:cubicBezTo>
                  <a:lnTo>
                    <a:pt x="1465" y="2894"/>
                  </a:lnTo>
                  <a:cubicBezTo>
                    <a:pt x="1465" y="2894"/>
                    <a:pt x="1472" y="2894"/>
                    <a:pt x="1485" y="2894"/>
                  </a:cubicBezTo>
                  <a:cubicBezTo>
                    <a:pt x="1553" y="2894"/>
                    <a:pt x="1787" y="2879"/>
                    <a:pt x="2162" y="2692"/>
                  </a:cubicBezTo>
                  <a:cubicBezTo>
                    <a:pt x="2613" y="2467"/>
                    <a:pt x="2669" y="2006"/>
                    <a:pt x="2669" y="1871"/>
                  </a:cubicBezTo>
                  <a:cubicBezTo>
                    <a:pt x="2669" y="1736"/>
                    <a:pt x="2488" y="1669"/>
                    <a:pt x="2488" y="1669"/>
                  </a:cubicBezTo>
                  <a:cubicBezTo>
                    <a:pt x="2488" y="1669"/>
                    <a:pt x="2691" y="1512"/>
                    <a:pt x="2669" y="1396"/>
                  </a:cubicBezTo>
                  <a:cubicBezTo>
                    <a:pt x="2647" y="1282"/>
                    <a:pt x="2467" y="1196"/>
                    <a:pt x="2467" y="1196"/>
                  </a:cubicBezTo>
                  <a:cubicBezTo>
                    <a:pt x="2467" y="1196"/>
                    <a:pt x="2580" y="1152"/>
                    <a:pt x="2624" y="1017"/>
                  </a:cubicBezTo>
                  <a:cubicBezTo>
                    <a:pt x="2670" y="883"/>
                    <a:pt x="2399" y="771"/>
                    <a:pt x="2399" y="771"/>
                  </a:cubicBezTo>
                  <a:cubicBezTo>
                    <a:pt x="2399" y="771"/>
                    <a:pt x="2872" y="568"/>
                    <a:pt x="3007" y="433"/>
                  </a:cubicBezTo>
                  <a:cubicBezTo>
                    <a:pt x="3135" y="306"/>
                    <a:pt x="3182" y="0"/>
                    <a:pt x="3038" y="0"/>
                  </a:cubicBezTo>
                  <a:close/>
                </a:path>
              </a:pathLst>
            </a:custGeom>
            <a:solidFill>
              <a:srgbClr val="783F0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" name="CustomShape 40">
              <a:extLst>
                <a:ext uri="{FF2B5EF4-FFF2-40B4-BE49-F238E27FC236}">
                  <a16:creationId xmlns:a16="http://schemas.microsoft.com/office/drawing/2014/main" id="{49B94296-C97A-4661-A80C-04D28985B4D2}"/>
                </a:ext>
              </a:extLst>
            </p:cNvPr>
            <p:cNvSpPr/>
            <p:nvPr/>
          </p:nvSpPr>
          <p:spPr>
            <a:xfrm flipH="1">
              <a:off x="7749720" y="2224080"/>
              <a:ext cx="749880" cy="865800"/>
            </a:xfrm>
            <a:custGeom>
              <a:avLst/>
              <a:gdLst/>
              <a:ahLst/>
              <a:cxnLst/>
              <a:rect l="l" t="t" r="r" b="b"/>
              <a:pathLst>
                <a:path w="6839" h="7897">
                  <a:moveTo>
                    <a:pt x="5371" y="1"/>
                  </a:moveTo>
                  <a:cubicBezTo>
                    <a:pt x="5371" y="1"/>
                    <a:pt x="1464" y="4663"/>
                    <a:pt x="656" y="5679"/>
                  </a:cubicBezTo>
                  <a:cubicBezTo>
                    <a:pt x="1" y="6501"/>
                    <a:pt x="1155" y="7896"/>
                    <a:pt x="2264" y="7896"/>
                  </a:cubicBezTo>
                  <a:cubicBezTo>
                    <a:pt x="2524" y="7896"/>
                    <a:pt x="2782" y="7819"/>
                    <a:pt x="3013" y="7640"/>
                  </a:cubicBezTo>
                  <a:cubicBezTo>
                    <a:pt x="4231" y="6694"/>
                    <a:pt x="6838" y="499"/>
                    <a:pt x="6838" y="499"/>
                  </a:cubicBezTo>
                  <a:lnTo>
                    <a:pt x="5371" y="1"/>
                  </a:lnTo>
                  <a:close/>
                </a:path>
              </a:pathLst>
            </a:custGeom>
            <a:solidFill>
              <a:srgbClr val="783F0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" name="CustomShape 41">
              <a:extLst>
                <a:ext uri="{FF2B5EF4-FFF2-40B4-BE49-F238E27FC236}">
                  <a16:creationId xmlns:a16="http://schemas.microsoft.com/office/drawing/2014/main" id="{2228CFAE-DAB2-47CD-97D7-AD5D4DCB0FC8}"/>
                </a:ext>
              </a:extLst>
            </p:cNvPr>
            <p:cNvSpPr/>
            <p:nvPr/>
          </p:nvSpPr>
          <p:spPr>
            <a:xfrm flipH="1">
              <a:off x="8082000" y="2428920"/>
              <a:ext cx="204120" cy="245520"/>
            </a:xfrm>
            <a:custGeom>
              <a:avLst/>
              <a:gdLst/>
              <a:ahLst/>
              <a:cxnLst/>
              <a:rect l="l" t="t" r="r" b="b"/>
              <a:pathLst>
                <a:path w="1864" h="2241">
                  <a:moveTo>
                    <a:pt x="1863" y="0"/>
                  </a:moveTo>
                  <a:cubicBezTo>
                    <a:pt x="1863" y="0"/>
                    <a:pt x="1290" y="667"/>
                    <a:pt x="0" y="2240"/>
                  </a:cubicBezTo>
                </a:path>
              </a:pathLst>
            </a:custGeom>
            <a:noFill/>
            <a:ln w="1700">
              <a:solidFill>
                <a:schemeClr val="dk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" name="CustomShape 42">
              <a:extLst>
                <a:ext uri="{FF2B5EF4-FFF2-40B4-BE49-F238E27FC236}">
                  <a16:creationId xmlns:a16="http://schemas.microsoft.com/office/drawing/2014/main" id="{E989D55F-7B29-410D-A0BF-D06EDCB9532F}"/>
                </a:ext>
              </a:extLst>
            </p:cNvPr>
            <p:cNvSpPr/>
            <p:nvPr/>
          </p:nvSpPr>
          <p:spPr>
            <a:xfrm flipH="1">
              <a:off x="7078320" y="642960"/>
              <a:ext cx="699840" cy="684360"/>
            </a:xfrm>
            <a:custGeom>
              <a:avLst/>
              <a:gdLst/>
              <a:ahLst/>
              <a:cxnLst/>
              <a:rect l="l" t="t" r="r" b="b"/>
              <a:pathLst>
                <a:path w="6383" h="6242">
                  <a:moveTo>
                    <a:pt x="4440" y="0"/>
                  </a:moveTo>
                  <a:cubicBezTo>
                    <a:pt x="4440" y="0"/>
                    <a:pt x="4442" y="427"/>
                    <a:pt x="4231" y="764"/>
                  </a:cubicBezTo>
                  <a:cubicBezTo>
                    <a:pt x="4019" y="1102"/>
                    <a:pt x="910" y="1318"/>
                    <a:pt x="719" y="1977"/>
                  </a:cubicBezTo>
                  <a:cubicBezTo>
                    <a:pt x="528" y="2633"/>
                    <a:pt x="0" y="4691"/>
                    <a:pt x="816" y="5509"/>
                  </a:cubicBezTo>
                  <a:cubicBezTo>
                    <a:pt x="1484" y="6181"/>
                    <a:pt x="1762" y="6242"/>
                    <a:pt x="1841" y="6242"/>
                  </a:cubicBezTo>
                  <a:cubicBezTo>
                    <a:pt x="1859" y="6242"/>
                    <a:pt x="1867" y="6239"/>
                    <a:pt x="1867" y="6239"/>
                  </a:cubicBezTo>
                  <a:cubicBezTo>
                    <a:pt x="1867" y="6239"/>
                    <a:pt x="3438" y="3671"/>
                    <a:pt x="4909" y="3506"/>
                  </a:cubicBezTo>
                  <a:cubicBezTo>
                    <a:pt x="6382" y="3342"/>
                    <a:pt x="5976" y="1013"/>
                    <a:pt x="5976" y="1013"/>
                  </a:cubicBezTo>
                  <a:lnTo>
                    <a:pt x="5976" y="1013"/>
                  </a:lnTo>
                  <a:cubicBezTo>
                    <a:pt x="5880" y="1215"/>
                    <a:pt x="5703" y="1283"/>
                    <a:pt x="5703" y="1283"/>
                  </a:cubicBezTo>
                  <a:cubicBezTo>
                    <a:pt x="5871" y="92"/>
                    <a:pt x="4440" y="0"/>
                    <a:pt x="4440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" name="CustomShape 43">
              <a:extLst>
                <a:ext uri="{FF2B5EF4-FFF2-40B4-BE49-F238E27FC236}">
                  <a16:creationId xmlns:a16="http://schemas.microsoft.com/office/drawing/2014/main" id="{4DDBA774-C3DD-476C-A6C9-46A0E75545F8}"/>
                </a:ext>
              </a:extLst>
            </p:cNvPr>
            <p:cNvSpPr/>
            <p:nvPr/>
          </p:nvSpPr>
          <p:spPr>
            <a:xfrm flipH="1">
              <a:off x="7326360" y="1201320"/>
              <a:ext cx="255600" cy="353160"/>
            </a:xfrm>
            <a:custGeom>
              <a:avLst/>
              <a:gdLst/>
              <a:ahLst/>
              <a:cxnLst/>
              <a:rect l="l" t="t" r="r" b="b"/>
              <a:pathLst>
                <a:path w="2335" h="3223">
                  <a:moveTo>
                    <a:pt x="150" y="1"/>
                  </a:moveTo>
                  <a:lnTo>
                    <a:pt x="0" y="2545"/>
                  </a:lnTo>
                  <a:cubicBezTo>
                    <a:pt x="0" y="2545"/>
                    <a:pt x="633" y="3223"/>
                    <a:pt x="1361" y="3223"/>
                  </a:cubicBezTo>
                  <a:cubicBezTo>
                    <a:pt x="1682" y="3223"/>
                    <a:pt x="2022" y="3091"/>
                    <a:pt x="2335" y="2709"/>
                  </a:cubicBezTo>
                  <a:lnTo>
                    <a:pt x="2335" y="105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rgbClr val="783F0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" name="CustomShape 44">
              <a:extLst>
                <a:ext uri="{FF2B5EF4-FFF2-40B4-BE49-F238E27FC236}">
                  <a16:creationId xmlns:a16="http://schemas.microsoft.com/office/drawing/2014/main" id="{E69DD16D-1B93-4CBA-821D-6623A09CAD79}"/>
                </a:ext>
              </a:extLst>
            </p:cNvPr>
            <p:cNvSpPr/>
            <p:nvPr/>
          </p:nvSpPr>
          <p:spPr>
            <a:xfrm flipH="1">
              <a:off x="7325640" y="1284120"/>
              <a:ext cx="189000" cy="216000"/>
            </a:xfrm>
            <a:custGeom>
              <a:avLst/>
              <a:gdLst/>
              <a:ahLst/>
              <a:cxnLst/>
              <a:rect l="l" t="t" r="r" b="b"/>
              <a:pathLst>
                <a:path w="1728" h="1973">
                  <a:moveTo>
                    <a:pt x="1" y="0"/>
                  </a:moveTo>
                  <a:cubicBezTo>
                    <a:pt x="1" y="0"/>
                    <a:pt x="1" y="1973"/>
                    <a:pt x="1470" y="1973"/>
                  </a:cubicBezTo>
                  <a:cubicBezTo>
                    <a:pt x="1552" y="1973"/>
                    <a:pt x="1637" y="1967"/>
                    <a:pt x="1728" y="1954"/>
                  </a:cubicBezTo>
                  <a:lnTo>
                    <a:pt x="1728" y="1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32C3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" name="CustomShape 45">
              <a:extLst>
                <a:ext uri="{FF2B5EF4-FFF2-40B4-BE49-F238E27FC236}">
                  <a16:creationId xmlns:a16="http://schemas.microsoft.com/office/drawing/2014/main" id="{5D861DAA-CFF0-44B2-A41B-2FD893D20867}"/>
                </a:ext>
              </a:extLst>
            </p:cNvPr>
            <p:cNvSpPr/>
            <p:nvPr/>
          </p:nvSpPr>
          <p:spPr>
            <a:xfrm flipH="1">
              <a:off x="7144920" y="896400"/>
              <a:ext cx="442440" cy="529920"/>
            </a:xfrm>
            <a:custGeom>
              <a:avLst/>
              <a:gdLst/>
              <a:ahLst/>
              <a:cxnLst/>
              <a:rect l="l" t="t" r="r" b="b"/>
              <a:pathLst>
                <a:path w="4037" h="4836">
                  <a:moveTo>
                    <a:pt x="2045" y="0"/>
                  </a:moveTo>
                  <a:cubicBezTo>
                    <a:pt x="1190" y="0"/>
                    <a:pt x="198" y="330"/>
                    <a:pt x="108" y="897"/>
                  </a:cubicBezTo>
                  <a:cubicBezTo>
                    <a:pt x="0" y="1582"/>
                    <a:pt x="64" y="2173"/>
                    <a:pt x="221" y="3085"/>
                  </a:cubicBezTo>
                  <a:cubicBezTo>
                    <a:pt x="447" y="4406"/>
                    <a:pt x="1177" y="4836"/>
                    <a:pt x="1987" y="4836"/>
                  </a:cubicBezTo>
                  <a:cubicBezTo>
                    <a:pt x="2048" y="4836"/>
                    <a:pt x="2109" y="4833"/>
                    <a:pt x="2171" y="4829"/>
                  </a:cubicBezTo>
                  <a:cubicBezTo>
                    <a:pt x="3050" y="4762"/>
                    <a:pt x="3754" y="4528"/>
                    <a:pt x="3921" y="3986"/>
                  </a:cubicBezTo>
                  <a:cubicBezTo>
                    <a:pt x="4037" y="3617"/>
                    <a:pt x="3939" y="3122"/>
                    <a:pt x="3855" y="2674"/>
                  </a:cubicBezTo>
                  <a:cubicBezTo>
                    <a:pt x="3828" y="2534"/>
                    <a:pt x="3803" y="2394"/>
                    <a:pt x="3786" y="2268"/>
                  </a:cubicBezTo>
                  <a:cubicBezTo>
                    <a:pt x="3780" y="2212"/>
                    <a:pt x="3776" y="2160"/>
                    <a:pt x="3772" y="2108"/>
                  </a:cubicBezTo>
                  <a:cubicBezTo>
                    <a:pt x="3739" y="1569"/>
                    <a:pt x="3632" y="641"/>
                    <a:pt x="3076" y="245"/>
                  </a:cubicBezTo>
                  <a:cubicBezTo>
                    <a:pt x="2845" y="78"/>
                    <a:pt x="2461" y="0"/>
                    <a:pt x="2045" y="0"/>
                  </a:cubicBezTo>
                  <a:close/>
                </a:path>
              </a:pathLst>
            </a:custGeom>
            <a:solidFill>
              <a:srgbClr val="783F0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" name="CustomShape 46">
              <a:extLst>
                <a:ext uri="{FF2B5EF4-FFF2-40B4-BE49-F238E27FC236}">
                  <a16:creationId xmlns:a16="http://schemas.microsoft.com/office/drawing/2014/main" id="{621DF84E-6054-4723-AAB5-3C577B84F975}"/>
                </a:ext>
              </a:extLst>
            </p:cNvPr>
            <p:cNvSpPr/>
            <p:nvPr/>
          </p:nvSpPr>
          <p:spPr>
            <a:xfrm flipH="1">
              <a:off x="7495920" y="1130400"/>
              <a:ext cx="207720" cy="158400"/>
            </a:xfrm>
            <a:custGeom>
              <a:avLst/>
              <a:gdLst/>
              <a:ahLst/>
              <a:cxnLst/>
              <a:rect l="l" t="t" r="r" b="b"/>
              <a:pathLst>
                <a:path w="1897" h="1447">
                  <a:moveTo>
                    <a:pt x="444" y="0"/>
                  </a:moveTo>
                  <a:cubicBezTo>
                    <a:pt x="177" y="0"/>
                    <a:pt x="1" y="149"/>
                    <a:pt x="17" y="573"/>
                  </a:cubicBezTo>
                  <a:cubicBezTo>
                    <a:pt x="37" y="1118"/>
                    <a:pt x="458" y="1446"/>
                    <a:pt x="895" y="1446"/>
                  </a:cubicBezTo>
                  <a:cubicBezTo>
                    <a:pt x="1052" y="1446"/>
                    <a:pt x="1211" y="1404"/>
                    <a:pt x="1354" y="1314"/>
                  </a:cubicBezTo>
                  <a:cubicBezTo>
                    <a:pt x="1897" y="970"/>
                    <a:pt x="1599" y="390"/>
                    <a:pt x="1156" y="198"/>
                  </a:cubicBezTo>
                  <a:cubicBezTo>
                    <a:pt x="895" y="84"/>
                    <a:pt x="644" y="0"/>
                    <a:pt x="444" y="0"/>
                  </a:cubicBezTo>
                  <a:close/>
                </a:path>
              </a:pathLst>
            </a:custGeom>
            <a:solidFill>
              <a:srgbClr val="783F0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" name="CustomShape 47">
              <a:extLst>
                <a:ext uri="{FF2B5EF4-FFF2-40B4-BE49-F238E27FC236}">
                  <a16:creationId xmlns:a16="http://schemas.microsoft.com/office/drawing/2014/main" id="{1B44D248-D3F6-4742-8945-7BBC17ECAA30}"/>
                </a:ext>
              </a:extLst>
            </p:cNvPr>
            <p:cNvSpPr/>
            <p:nvPr/>
          </p:nvSpPr>
          <p:spPr>
            <a:xfrm flipH="1">
              <a:off x="7588440" y="1169640"/>
              <a:ext cx="70560" cy="74520"/>
            </a:xfrm>
            <a:custGeom>
              <a:avLst/>
              <a:gdLst/>
              <a:ahLst/>
              <a:cxnLst/>
              <a:rect l="l" t="t" r="r" b="b"/>
              <a:pathLst>
                <a:path w="646" h="684">
                  <a:moveTo>
                    <a:pt x="0" y="46"/>
                  </a:moveTo>
                  <a:cubicBezTo>
                    <a:pt x="0" y="46"/>
                    <a:pt x="645" y="0"/>
                    <a:pt x="555" y="684"/>
                  </a:cubicBezTo>
                </a:path>
              </a:pathLst>
            </a:custGeom>
            <a:noFill/>
            <a:ln w="1700" cap="rnd">
              <a:solidFill>
                <a:schemeClr val="dk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" name="CustomShape 48">
              <a:extLst>
                <a:ext uri="{FF2B5EF4-FFF2-40B4-BE49-F238E27FC236}">
                  <a16:creationId xmlns:a16="http://schemas.microsoft.com/office/drawing/2014/main" id="{8892CE3E-3218-44A6-A2B9-CBB4B16C6AA9}"/>
                </a:ext>
              </a:extLst>
            </p:cNvPr>
            <p:cNvSpPr/>
            <p:nvPr/>
          </p:nvSpPr>
          <p:spPr>
            <a:xfrm flipH="1">
              <a:off x="7603200" y="1201320"/>
              <a:ext cx="27720" cy="18000"/>
            </a:xfrm>
            <a:custGeom>
              <a:avLst/>
              <a:gdLst/>
              <a:ahLst/>
              <a:cxnLst/>
              <a:rect l="l" t="t" r="r" b="b"/>
              <a:pathLst>
                <a:path w="256" h="166">
                  <a:moveTo>
                    <a:pt x="256" y="1"/>
                  </a:moveTo>
                  <a:lnTo>
                    <a:pt x="1" y="165"/>
                  </a:lnTo>
                </a:path>
              </a:pathLst>
            </a:custGeom>
            <a:noFill/>
            <a:ln w="1700" cap="rnd">
              <a:solidFill>
                <a:schemeClr val="dk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" name="CustomShape 49">
              <a:extLst>
                <a:ext uri="{FF2B5EF4-FFF2-40B4-BE49-F238E27FC236}">
                  <a16:creationId xmlns:a16="http://schemas.microsoft.com/office/drawing/2014/main" id="{0CA83348-6CC0-42FB-9209-9D2D59104F73}"/>
                </a:ext>
              </a:extLst>
            </p:cNvPr>
            <p:cNvSpPr/>
            <p:nvPr/>
          </p:nvSpPr>
          <p:spPr>
            <a:xfrm flipH="1">
              <a:off x="7266960" y="1118520"/>
              <a:ext cx="67680" cy="141480"/>
            </a:xfrm>
            <a:custGeom>
              <a:avLst/>
              <a:gdLst/>
              <a:ahLst/>
              <a:cxnLst/>
              <a:rect l="l" t="t" r="r" b="b"/>
              <a:pathLst>
                <a:path w="620" h="1294">
                  <a:moveTo>
                    <a:pt x="1" y="1"/>
                  </a:moveTo>
                  <a:cubicBezTo>
                    <a:pt x="60" y="362"/>
                    <a:pt x="257" y="659"/>
                    <a:pt x="575" y="844"/>
                  </a:cubicBezTo>
                  <a:cubicBezTo>
                    <a:pt x="606" y="863"/>
                    <a:pt x="619" y="911"/>
                    <a:pt x="589" y="939"/>
                  </a:cubicBezTo>
                  <a:cubicBezTo>
                    <a:pt x="428" y="1096"/>
                    <a:pt x="248" y="1212"/>
                    <a:pt x="38" y="1293"/>
                  </a:cubicBezTo>
                </a:path>
              </a:pathLst>
            </a:custGeom>
            <a:noFill/>
            <a:ln w="9525" cap="rnd">
              <a:solidFill>
                <a:schemeClr val="dk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" name="CustomShape 50">
              <a:extLst>
                <a:ext uri="{FF2B5EF4-FFF2-40B4-BE49-F238E27FC236}">
                  <a16:creationId xmlns:a16="http://schemas.microsoft.com/office/drawing/2014/main" id="{431DC08C-D92D-4EF0-8513-3B3C64947613}"/>
                </a:ext>
              </a:extLst>
            </p:cNvPr>
            <p:cNvSpPr/>
            <p:nvPr/>
          </p:nvSpPr>
          <p:spPr>
            <a:xfrm flipH="1">
              <a:off x="7439760" y="1172880"/>
              <a:ext cx="75600" cy="50760"/>
            </a:xfrm>
            <a:custGeom>
              <a:avLst/>
              <a:gdLst/>
              <a:ahLst/>
              <a:cxnLst/>
              <a:rect l="l" t="t" r="r" b="b"/>
              <a:pathLst>
                <a:path w="693" h="467">
                  <a:moveTo>
                    <a:pt x="377" y="1"/>
                  </a:moveTo>
                  <a:cubicBezTo>
                    <a:pt x="351" y="1"/>
                    <a:pt x="325" y="3"/>
                    <a:pt x="298" y="8"/>
                  </a:cubicBezTo>
                  <a:cubicBezTo>
                    <a:pt x="122" y="37"/>
                    <a:pt x="0" y="163"/>
                    <a:pt x="26" y="289"/>
                  </a:cubicBezTo>
                  <a:cubicBezTo>
                    <a:pt x="48" y="395"/>
                    <a:pt x="170" y="467"/>
                    <a:pt x="316" y="467"/>
                  </a:cubicBezTo>
                  <a:cubicBezTo>
                    <a:pt x="342" y="467"/>
                    <a:pt x="368" y="465"/>
                    <a:pt x="395" y="460"/>
                  </a:cubicBezTo>
                  <a:cubicBezTo>
                    <a:pt x="571" y="429"/>
                    <a:pt x="693" y="303"/>
                    <a:pt x="667" y="178"/>
                  </a:cubicBezTo>
                  <a:cubicBezTo>
                    <a:pt x="645" y="72"/>
                    <a:pt x="523" y="1"/>
                    <a:pt x="377" y="1"/>
                  </a:cubicBezTo>
                  <a:close/>
                </a:path>
              </a:pathLst>
            </a:custGeom>
            <a:solidFill>
              <a:srgbClr val="783F0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" name="CustomShape 51">
              <a:extLst>
                <a:ext uri="{FF2B5EF4-FFF2-40B4-BE49-F238E27FC236}">
                  <a16:creationId xmlns:a16="http://schemas.microsoft.com/office/drawing/2014/main" id="{39BFBE26-4E17-4DD8-8FEB-36AA000D92D3}"/>
                </a:ext>
              </a:extLst>
            </p:cNvPr>
            <p:cNvSpPr/>
            <p:nvPr/>
          </p:nvSpPr>
          <p:spPr>
            <a:xfrm flipH="1">
              <a:off x="7165800" y="1144080"/>
              <a:ext cx="57600" cy="51120"/>
            </a:xfrm>
            <a:custGeom>
              <a:avLst/>
              <a:gdLst/>
              <a:ahLst/>
              <a:cxnLst/>
              <a:rect l="l" t="t" r="r" b="b"/>
              <a:pathLst>
                <a:path w="530" h="470">
                  <a:moveTo>
                    <a:pt x="378" y="1"/>
                  </a:moveTo>
                  <a:cubicBezTo>
                    <a:pt x="352" y="1"/>
                    <a:pt x="326" y="3"/>
                    <a:pt x="300" y="9"/>
                  </a:cubicBezTo>
                  <a:cubicBezTo>
                    <a:pt x="125" y="40"/>
                    <a:pt x="0" y="166"/>
                    <a:pt x="29" y="289"/>
                  </a:cubicBezTo>
                  <a:cubicBezTo>
                    <a:pt x="50" y="397"/>
                    <a:pt x="172" y="469"/>
                    <a:pt x="318" y="469"/>
                  </a:cubicBezTo>
                  <a:cubicBezTo>
                    <a:pt x="343" y="469"/>
                    <a:pt x="370" y="467"/>
                    <a:pt x="396" y="462"/>
                  </a:cubicBezTo>
                  <a:cubicBezTo>
                    <a:pt x="447" y="454"/>
                    <a:pt x="491" y="437"/>
                    <a:pt x="530" y="416"/>
                  </a:cubicBezTo>
                  <a:cubicBezTo>
                    <a:pt x="503" y="276"/>
                    <a:pt x="478" y="136"/>
                    <a:pt x="460" y="10"/>
                  </a:cubicBezTo>
                  <a:cubicBezTo>
                    <a:pt x="434" y="4"/>
                    <a:pt x="406" y="1"/>
                    <a:pt x="378" y="1"/>
                  </a:cubicBezTo>
                  <a:close/>
                </a:path>
              </a:pathLst>
            </a:custGeom>
            <a:solidFill>
              <a:srgbClr val="783F0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" name="CustomShape 52">
              <a:extLst>
                <a:ext uri="{FF2B5EF4-FFF2-40B4-BE49-F238E27FC236}">
                  <a16:creationId xmlns:a16="http://schemas.microsoft.com/office/drawing/2014/main" id="{2EE869F6-1573-4D4C-B6BE-8CB8238C7242}"/>
                </a:ext>
              </a:extLst>
            </p:cNvPr>
            <p:cNvSpPr/>
            <p:nvPr/>
          </p:nvSpPr>
          <p:spPr>
            <a:xfrm flipH="1">
              <a:off x="7400160" y="1081800"/>
              <a:ext cx="28080" cy="35640"/>
            </a:xfrm>
            <a:custGeom>
              <a:avLst/>
              <a:gdLst/>
              <a:ahLst/>
              <a:cxnLst/>
              <a:rect l="l" t="t" r="r" b="b"/>
              <a:pathLst>
                <a:path w="259" h="329">
                  <a:moveTo>
                    <a:pt x="124" y="1"/>
                  </a:moveTo>
                  <a:cubicBezTo>
                    <a:pt x="122" y="1"/>
                    <a:pt x="121" y="1"/>
                    <a:pt x="120" y="1"/>
                  </a:cubicBezTo>
                  <a:cubicBezTo>
                    <a:pt x="53" y="4"/>
                    <a:pt x="1" y="81"/>
                    <a:pt x="7" y="171"/>
                  </a:cubicBezTo>
                  <a:cubicBezTo>
                    <a:pt x="13" y="259"/>
                    <a:pt x="69" y="328"/>
                    <a:pt x="134" y="328"/>
                  </a:cubicBezTo>
                  <a:cubicBezTo>
                    <a:pt x="136" y="328"/>
                    <a:pt x="138" y="328"/>
                    <a:pt x="140" y="328"/>
                  </a:cubicBezTo>
                  <a:cubicBezTo>
                    <a:pt x="208" y="325"/>
                    <a:pt x="259" y="248"/>
                    <a:pt x="253" y="158"/>
                  </a:cubicBezTo>
                  <a:cubicBezTo>
                    <a:pt x="247" y="69"/>
                    <a:pt x="190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" name="CustomShape 53">
              <a:extLst>
                <a:ext uri="{FF2B5EF4-FFF2-40B4-BE49-F238E27FC236}">
                  <a16:creationId xmlns:a16="http://schemas.microsoft.com/office/drawing/2014/main" id="{F1697C7E-E811-4C77-948C-1975490F877B}"/>
                </a:ext>
              </a:extLst>
            </p:cNvPr>
            <p:cNvSpPr/>
            <p:nvPr/>
          </p:nvSpPr>
          <p:spPr>
            <a:xfrm flipH="1">
              <a:off x="7241760" y="1079640"/>
              <a:ext cx="28080" cy="35640"/>
            </a:xfrm>
            <a:custGeom>
              <a:avLst/>
              <a:gdLst/>
              <a:ahLst/>
              <a:cxnLst/>
              <a:rect l="l" t="t" r="r" b="b"/>
              <a:pathLst>
                <a:path w="258" h="329">
                  <a:moveTo>
                    <a:pt x="124" y="0"/>
                  </a:moveTo>
                  <a:cubicBezTo>
                    <a:pt x="122" y="0"/>
                    <a:pt x="121" y="0"/>
                    <a:pt x="119" y="0"/>
                  </a:cubicBezTo>
                  <a:cubicBezTo>
                    <a:pt x="51" y="5"/>
                    <a:pt x="1" y="80"/>
                    <a:pt x="7" y="171"/>
                  </a:cubicBezTo>
                  <a:cubicBezTo>
                    <a:pt x="11" y="259"/>
                    <a:pt x="67" y="328"/>
                    <a:pt x="134" y="328"/>
                  </a:cubicBezTo>
                  <a:cubicBezTo>
                    <a:pt x="136" y="328"/>
                    <a:pt x="138" y="328"/>
                    <a:pt x="140" y="328"/>
                  </a:cubicBezTo>
                  <a:cubicBezTo>
                    <a:pt x="208" y="325"/>
                    <a:pt x="257" y="248"/>
                    <a:pt x="253" y="158"/>
                  </a:cubicBezTo>
                  <a:cubicBezTo>
                    <a:pt x="247" y="69"/>
                    <a:pt x="190" y="0"/>
                    <a:pt x="124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" name="CustomShape 54">
              <a:extLst>
                <a:ext uri="{FF2B5EF4-FFF2-40B4-BE49-F238E27FC236}">
                  <a16:creationId xmlns:a16="http://schemas.microsoft.com/office/drawing/2014/main" id="{4630CD50-AD64-4C1B-9FC2-139150E73334}"/>
                </a:ext>
              </a:extLst>
            </p:cNvPr>
            <p:cNvSpPr/>
            <p:nvPr/>
          </p:nvSpPr>
          <p:spPr>
            <a:xfrm flipH="1">
              <a:off x="7400880" y="1015560"/>
              <a:ext cx="57600" cy="60480"/>
            </a:xfrm>
            <a:custGeom>
              <a:avLst/>
              <a:gdLst/>
              <a:ahLst/>
              <a:cxnLst/>
              <a:rect l="l" t="t" r="r" b="b"/>
              <a:pathLst>
                <a:path w="528" h="555">
                  <a:moveTo>
                    <a:pt x="528" y="383"/>
                  </a:moveTo>
                  <a:cubicBezTo>
                    <a:pt x="223" y="0"/>
                    <a:pt x="0" y="555"/>
                    <a:pt x="73" y="430"/>
                  </a:cubicBezTo>
                </a:path>
              </a:pathLst>
            </a:custGeom>
            <a:noFill/>
            <a:ln w="9525" cap="rnd">
              <a:solidFill>
                <a:schemeClr val="dk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" name="CustomShape 55">
              <a:extLst>
                <a:ext uri="{FF2B5EF4-FFF2-40B4-BE49-F238E27FC236}">
                  <a16:creationId xmlns:a16="http://schemas.microsoft.com/office/drawing/2014/main" id="{EE0CBDE7-DB12-44EA-91B7-D49230D89E70}"/>
                </a:ext>
              </a:extLst>
            </p:cNvPr>
            <p:cNvSpPr/>
            <p:nvPr/>
          </p:nvSpPr>
          <p:spPr>
            <a:xfrm flipH="1">
              <a:off x="7239600" y="1000800"/>
              <a:ext cx="57600" cy="60480"/>
            </a:xfrm>
            <a:custGeom>
              <a:avLst/>
              <a:gdLst/>
              <a:ahLst/>
              <a:cxnLst/>
              <a:rect l="l" t="t" r="r" b="b"/>
              <a:pathLst>
                <a:path w="529" h="556">
                  <a:moveTo>
                    <a:pt x="528" y="383"/>
                  </a:moveTo>
                  <a:cubicBezTo>
                    <a:pt x="223" y="1"/>
                    <a:pt x="0" y="555"/>
                    <a:pt x="73" y="431"/>
                  </a:cubicBezTo>
                </a:path>
              </a:pathLst>
            </a:custGeom>
            <a:noFill/>
            <a:ln w="9525" cap="rnd">
              <a:solidFill>
                <a:schemeClr val="dk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" name="CustomShape 56">
              <a:extLst>
                <a:ext uri="{FF2B5EF4-FFF2-40B4-BE49-F238E27FC236}">
                  <a16:creationId xmlns:a16="http://schemas.microsoft.com/office/drawing/2014/main" id="{DA0A96B8-6E98-4061-99E6-06517211277B}"/>
                </a:ext>
              </a:extLst>
            </p:cNvPr>
            <p:cNvSpPr/>
            <p:nvPr/>
          </p:nvSpPr>
          <p:spPr>
            <a:xfrm flipH="1">
              <a:off x="7192800" y="1265040"/>
              <a:ext cx="207000" cy="98640"/>
            </a:xfrm>
            <a:custGeom>
              <a:avLst/>
              <a:gdLst/>
              <a:ahLst/>
              <a:cxnLst/>
              <a:rect l="l" t="t" r="r" b="b"/>
              <a:pathLst>
                <a:path w="1892" h="904">
                  <a:moveTo>
                    <a:pt x="1639" y="1"/>
                  </a:moveTo>
                  <a:cubicBezTo>
                    <a:pt x="1119" y="42"/>
                    <a:pt x="1" y="278"/>
                    <a:pt x="1" y="278"/>
                  </a:cubicBezTo>
                  <a:cubicBezTo>
                    <a:pt x="1" y="278"/>
                    <a:pt x="73" y="904"/>
                    <a:pt x="761" y="904"/>
                  </a:cubicBezTo>
                  <a:cubicBezTo>
                    <a:pt x="833" y="904"/>
                    <a:pt x="913" y="897"/>
                    <a:pt x="1000" y="881"/>
                  </a:cubicBezTo>
                  <a:cubicBezTo>
                    <a:pt x="1891" y="723"/>
                    <a:pt x="1639" y="1"/>
                    <a:pt x="1639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61" name="Group 85">
            <a:extLst>
              <a:ext uri="{FF2B5EF4-FFF2-40B4-BE49-F238E27FC236}">
                <a16:creationId xmlns:a16="http://schemas.microsoft.com/office/drawing/2014/main" id="{772A97CA-3299-4ACF-A870-5B0CCFBC12AC}"/>
              </a:ext>
            </a:extLst>
          </p:cNvPr>
          <p:cNvGrpSpPr/>
          <p:nvPr/>
        </p:nvGrpSpPr>
        <p:grpSpPr>
          <a:xfrm>
            <a:off x="4603163" y="2137073"/>
            <a:ext cx="2181960" cy="3126960"/>
            <a:chOff x="4860000" y="2414520"/>
            <a:chExt cx="2181960" cy="3126960"/>
          </a:xfrm>
        </p:grpSpPr>
        <p:sp>
          <p:nvSpPr>
            <p:cNvPr id="62" name="CustomShape 86">
              <a:extLst>
                <a:ext uri="{FF2B5EF4-FFF2-40B4-BE49-F238E27FC236}">
                  <a16:creationId xmlns:a16="http://schemas.microsoft.com/office/drawing/2014/main" id="{DD030BC7-E779-403C-9E9D-2ADBC3FD6B90}"/>
                </a:ext>
              </a:extLst>
            </p:cNvPr>
            <p:cNvSpPr/>
            <p:nvPr/>
          </p:nvSpPr>
          <p:spPr>
            <a:xfrm>
              <a:off x="4860000" y="3102480"/>
              <a:ext cx="2126880" cy="1914120"/>
            </a:xfrm>
            <a:custGeom>
              <a:avLst/>
              <a:gdLst/>
              <a:ahLst/>
              <a:cxnLst/>
              <a:rect l="l" t="t" r="r" b="b"/>
              <a:pathLst>
                <a:path w="30077" h="26733">
                  <a:moveTo>
                    <a:pt x="30076" y="21175"/>
                  </a:moveTo>
                  <a:cubicBezTo>
                    <a:pt x="30076" y="21176"/>
                    <a:pt x="30076" y="21177"/>
                    <a:pt x="30076" y="21178"/>
                  </a:cubicBezTo>
                  <a:lnTo>
                    <a:pt x="30076" y="21175"/>
                  </a:lnTo>
                  <a:close/>
                  <a:moveTo>
                    <a:pt x="13714" y="1"/>
                  </a:moveTo>
                  <a:cubicBezTo>
                    <a:pt x="11753" y="1"/>
                    <a:pt x="10128" y="1167"/>
                    <a:pt x="9839" y="2693"/>
                  </a:cubicBezTo>
                  <a:cubicBezTo>
                    <a:pt x="8704" y="3169"/>
                    <a:pt x="6778" y="4006"/>
                    <a:pt x="4711" y="5035"/>
                  </a:cubicBezTo>
                  <a:cubicBezTo>
                    <a:pt x="1426" y="6672"/>
                    <a:pt x="0" y="19267"/>
                    <a:pt x="101" y="21462"/>
                  </a:cubicBezTo>
                  <a:lnTo>
                    <a:pt x="7872" y="21127"/>
                  </a:lnTo>
                  <a:lnTo>
                    <a:pt x="7770" y="26733"/>
                  </a:lnTo>
                  <a:lnTo>
                    <a:pt x="27497" y="26733"/>
                  </a:lnTo>
                  <a:lnTo>
                    <a:pt x="26926" y="21175"/>
                  </a:lnTo>
                  <a:lnTo>
                    <a:pt x="30076" y="21175"/>
                  </a:lnTo>
                  <a:cubicBezTo>
                    <a:pt x="29254" y="15707"/>
                    <a:pt x="26197" y="9433"/>
                    <a:pt x="24968" y="7075"/>
                  </a:cubicBezTo>
                  <a:cubicBezTo>
                    <a:pt x="24820" y="6743"/>
                    <a:pt x="24649" y="6421"/>
                    <a:pt x="24455" y="6116"/>
                  </a:cubicBezTo>
                  <a:cubicBezTo>
                    <a:pt x="24455" y="6113"/>
                    <a:pt x="24452" y="6111"/>
                    <a:pt x="24452" y="6111"/>
                  </a:cubicBezTo>
                  <a:cubicBezTo>
                    <a:pt x="24066" y="5511"/>
                    <a:pt x="23582" y="4983"/>
                    <a:pt x="22969" y="4607"/>
                  </a:cubicBezTo>
                  <a:cubicBezTo>
                    <a:pt x="21357" y="3613"/>
                    <a:pt x="18893" y="3006"/>
                    <a:pt x="17538" y="2476"/>
                  </a:cubicBezTo>
                  <a:cubicBezTo>
                    <a:pt x="17142" y="1058"/>
                    <a:pt x="15579" y="1"/>
                    <a:pt x="13714" y="1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" name="CustomShape 87">
              <a:extLst>
                <a:ext uri="{FF2B5EF4-FFF2-40B4-BE49-F238E27FC236}">
                  <a16:creationId xmlns:a16="http://schemas.microsoft.com/office/drawing/2014/main" id="{ECFBA170-4E95-45F8-B9FD-42929FDBF8C0}"/>
                </a:ext>
              </a:extLst>
            </p:cNvPr>
            <p:cNvSpPr/>
            <p:nvPr/>
          </p:nvSpPr>
          <p:spPr>
            <a:xfrm>
              <a:off x="4890960" y="4042440"/>
              <a:ext cx="2021040" cy="318600"/>
            </a:xfrm>
            <a:custGeom>
              <a:avLst/>
              <a:gdLst/>
              <a:ahLst/>
              <a:cxnLst/>
              <a:rect l="l" t="t" r="r" b="b"/>
              <a:pathLst>
                <a:path w="28602" h="4456">
                  <a:moveTo>
                    <a:pt x="27313" y="0"/>
                  </a:moveTo>
                  <a:cubicBezTo>
                    <a:pt x="25928" y="5"/>
                    <a:pt x="24760" y="346"/>
                    <a:pt x="24090" y="595"/>
                  </a:cubicBezTo>
                  <a:cubicBezTo>
                    <a:pt x="22374" y="274"/>
                    <a:pt x="20337" y="113"/>
                    <a:pt x="18000" y="113"/>
                  </a:cubicBezTo>
                  <a:cubicBezTo>
                    <a:pt x="16563" y="113"/>
                    <a:pt x="15012" y="174"/>
                    <a:pt x="13353" y="295"/>
                  </a:cubicBezTo>
                  <a:cubicBezTo>
                    <a:pt x="10699" y="490"/>
                    <a:pt x="8549" y="788"/>
                    <a:pt x="7670" y="920"/>
                  </a:cubicBezTo>
                  <a:cubicBezTo>
                    <a:pt x="6087" y="426"/>
                    <a:pt x="4622" y="256"/>
                    <a:pt x="3352" y="256"/>
                  </a:cubicBezTo>
                  <a:cubicBezTo>
                    <a:pt x="2273" y="256"/>
                    <a:pt x="1336" y="379"/>
                    <a:pt x="586" y="531"/>
                  </a:cubicBezTo>
                  <a:cubicBezTo>
                    <a:pt x="341" y="1787"/>
                    <a:pt x="147" y="3035"/>
                    <a:pt x="0" y="4163"/>
                  </a:cubicBezTo>
                  <a:lnTo>
                    <a:pt x="43" y="4255"/>
                  </a:lnTo>
                  <a:lnTo>
                    <a:pt x="33" y="4261"/>
                  </a:lnTo>
                  <a:cubicBezTo>
                    <a:pt x="112" y="4226"/>
                    <a:pt x="1378" y="3694"/>
                    <a:pt x="3323" y="3694"/>
                  </a:cubicBezTo>
                  <a:cubicBezTo>
                    <a:pt x="4368" y="3694"/>
                    <a:pt x="5609" y="3848"/>
                    <a:pt x="6968" y="4314"/>
                  </a:cubicBezTo>
                  <a:lnTo>
                    <a:pt x="7380" y="4455"/>
                  </a:lnTo>
                  <a:lnTo>
                    <a:pt x="7808" y="4386"/>
                  </a:lnTo>
                  <a:cubicBezTo>
                    <a:pt x="7879" y="4373"/>
                    <a:pt x="12926" y="3559"/>
                    <a:pt x="18012" y="3559"/>
                  </a:cubicBezTo>
                  <a:cubicBezTo>
                    <a:pt x="20080" y="3559"/>
                    <a:pt x="22155" y="3694"/>
                    <a:pt x="23903" y="4071"/>
                  </a:cubicBezTo>
                  <a:lnTo>
                    <a:pt x="24501" y="4202"/>
                  </a:lnTo>
                  <a:lnTo>
                    <a:pt x="25045" y="3925"/>
                  </a:lnTo>
                  <a:cubicBezTo>
                    <a:pt x="25059" y="3918"/>
                    <a:pt x="26048" y="3442"/>
                    <a:pt x="27307" y="3442"/>
                  </a:cubicBezTo>
                  <a:cubicBezTo>
                    <a:pt x="27718" y="3442"/>
                    <a:pt x="28157" y="3493"/>
                    <a:pt x="28601" y="3627"/>
                  </a:cubicBezTo>
                  <a:cubicBezTo>
                    <a:pt x="28216" y="2377"/>
                    <a:pt x="27771" y="1151"/>
                    <a:pt x="27313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" name="CustomShape 88">
              <a:extLst>
                <a:ext uri="{FF2B5EF4-FFF2-40B4-BE49-F238E27FC236}">
                  <a16:creationId xmlns:a16="http://schemas.microsoft.com/office/drawing/2014/main" id="{6D75C489-FB66-48AB-AC00-646DB9CD4707}"/>
                </a:ext>
              </a:extLst>
            </p:cNvPr>
            <p:cNvSpPr/>
            <p:nvPr/>
          </p:nvSpPr>
          <p:spPr>
            <a:xfrm>
              <a:off x="5613480" y="3240360"/>
              <a:ext cx="489600" cy="446760"/>
            </a:xfrm>
            <a:custGeom>
              <a:avLst/>
              <a:gdLst/>
              <a:ahLst/>
              <a:cxnLst/>
              <a:rect l="l" t="t" r="r" b="b"/>
              <a:pathLst>
                <a:path w="6843" h="6242">
                  <a:moveTo>
                    <a:pt x="5703" y="0"/>
                  </a:moveTo>
                  <a:lnTo>
                    <a:pt x="0" y="341"/>
                  </a:lnTo>
                  <a:lnTo>
                    <a:pt x="0" y="341"/>
                  </a:lnTo>
                  <a:cubicBezTo>
                    <a:pt x="0" y="341"/>
                    <a:pt x="0" y="341"/>
                    <a:pt x="0" y="341"/>
                  </a:cubicBezTo>
                  <a:cubicBezTo>
                    <a:pt x="0" y="341"/>
                    <a:pt x="0" y="341"/>
                    <a:pt x="0" y="341"/>
                  </a:cubicBezTo>
                  <a:lnTo>
                    <a:pt x="0" y="341"/>
                  </a:lnTo>
                  <a:lnTo>
                    <a:pt x="0" y="341"/>
                  </a:lnTo>
                  <a:cubicBezTo>
                    <a:pt x="1" y="343"/>
                    <a:pt x="892" y="5194"/>
                    <a:pt x="4581" y="6199"/>
                  </a:cubicBezTo>
                  <a:cubicBezTo>
                    <a:pt x="4688" y="6228"/>
                    <a:pt x="4788" y="6242"/>
                    <a:pt x="4881" y="6242"/>
                  </a:cubicBezTo>
                  <a:cubicBezTo>
                    <a:pt x="6843" y="6242"/>
                    <a:pt x="5703" y="0"/>
                    <a:pt x="5703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" name="CustomShape 89">
              <a:extLst>
                <a:ext uri="{FF2B5EF4-FFF2-40B4-BE49-F238E27FC236}">
                  <a16:creationId xmlns:a16="http://schemas.microsoft.com/office/drawing/2014/main" id="{621A22E0-721B-4A29-AF09-1572FF5ABABB}"/>
                </a:ext>
              </a:extLst>
            </p:cNvPr>
            <p:cNvSpPr/>
            <p:nvPr/>
          </p:nvSpPr>
          <p:spPr>
            <a:xfrm>
              <a:off x="5348520" y="3903120"/>
              <a:ext cx="54360" cy="572400"/>
            </a:xfrm>
            <a:custGeom>
              <a:avLst/>
              <a:gdLst/>
              <a:ahLst/>
              <a:cxnLst/>
              <a:rect l="l" t="t" r="r" b="b"/>
              <a:pathLst>
                <a:path w="762" h="7998">
                  <a:moveTo>
                    <a:pt x="761" y="7997"/>
                  </a:moveTo>
                  <a:lnTo>
                    <a:pt x="761" y="2038"/>
                  </a:lnTo>
                  <a:lnTo>
                    <a:pt x="1" y="1"/>
                  </a:lnTo>
                </a:path>
              </a:pathLst>
            </a:custGeom>
            <a:noFill/>
            <a:ln w="5075" cap="rnd">
              <a:solidFill>
                <a:schemeClr val="dk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" name="CustomShape 90">
              <a:extLst>
                <a:ext uri="{FF2B5EF4-FFF2-40B4-BE49-F238E27FC236}">
                  <a16:creationId xmlns:a16="http://schemas.microsoft.com/office/drawing/2014/main" id="{19FA6F42-1455-487D-B70F-D1BBDAFE26BC}"/>
                </a:ext>
              </a:extLst>
            </p:cNvPr>
            <p:cNvSpPr/>
            <p:nvPr/>
          </p:nvSpPr>
          <p:spPr>
            <a:xfrm>
              <a:off x="6578280" y="3903120"/>
              <a:ext cx="61920" cy="635760"/>
            </a:xfrm>
            <a:custGeom>
              <a:avLst/>
              <a:gdLst/>
              <a:ahLst/>
              <a:cxnLst/>
              <a:rect l="l" t="t" r="r" b="b"/>
              <a:pathLst>
                <a:path w="870" h="8884">
                  <a:moveTo>
                    <a:pt x="869" y="8884"/>
                  </a:moveTo>
                  <a:lnTo>
                    <a:pt x="0" y="1537"/>
                  </a:lnTo>
                  <a:lnTo>
                    <a:pt x="161" y="1"/>
                  </a:lnTo>
                </a:path>
              </a:pathLst>
            </a:custGeom>
            <a:noFill/>
            <a:ln w="5075" cap="rnd">
              <a:solidFill>
                <a:schemeClr val="dk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" name="CustomShape 91">
              <a:extLst>
                <a:ext uri="{FF2B5EF4-FFF2-40B4-BE49-F238E27FC236}">
                  <a16:creationId xmlns:a16="http://schemas.microsoft.com/office/drawing/2014/main" id="{4F8DAFD7-DF6E-4C3B-B537-682C341FE6B2}"/>
                </a:ext>
              </a:extLst>
            </p:cNvPr>
            <p:cNvSpPr/>
            <p:nvPr/>
          </p:nvSpPr>
          <p:spPr>
            <a:xfrm>
              <a:off x="5978880" y="3653640"/>
              <a:ext cx="604440" cy="527760"/>
            </a:xfrm>
            <a:custGeom>
              <a:avLst/>
              <a:gdLst/>
              <a:ahLst/>
              <a:cxnLst/>
              <a:rect l="l" t="t" r="r" b="b"/>
              <a:pathLst>
                <a:path w="8444" h="7375">
                  <a:moveTo>
                    <a:pt x="3871" y="1"/>
                  </a:moveTo>
                  <a:cubicBezTo>
                    <a:pt x="3583" y="1"/>
                    <a:pt x="3314" y="158"/>
                    <a:pt x="3175" y="417"/>
                  </a:cubicBezTo>
                  <a:lnTo>
                    <a:pt x="198" y="5919"/>
                  </a:lnTo>
                  <a:cubicBezTo>
                    <a:pt x="1" y="6286"/>
                    <a:pt x="226" y="6739"/>
                    <a:pt x="637" y="6799"/>
                  </a:cubicBezTo>
                  <a:lnTo>
                    <a:pt x="4428" y="7366"/>
                  </a:lnTo>
                  <a:cubicBezTo>
                    <a:pt x="4468" y="7372"/>
                    <a:pt x="4508" y="7375"/>
                    <a:pt x="4547" y="7375"/>
                  </a:cubicBezTo>
                  <a:cubicBezTo>
                    <a:pt x="4836" y="7375"/>
                    <a:pt x="5104" y="7217"/>
                    <a:pt x="5244" y="6958"/>
                  </a:cubicBezTo>
                  <a:lnTo>
                    <a:pt x="8270" y="1362"/>
                  </a:lnTo>
                  <a:cubicBezTo>
                    <a:pt x="8444" y="1041"/>
                    <a:pt x="8246" y="647"/>
                    <a:pt x="7888" y="594"/>
                  </a:cubicBezTo>
                  <a:lnTo>
                    <a:pt x="3990" y="10"/>
                  </a:lnTo>
                  <a:cubicBezTo>
                    <a:pt x="3950" y="3"/>
                    <a:pt x="3910" y="1"/>
                    <a:pt x="3871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" name="CustomShape 92">
              <a:extLst>
                <a:ext uri="{FF2B5EF4-FFF2-40B4-BE49-F238E27FC236}">
                  <a16:creationId xmlns:a16="http://schemas.microsoft.com/office/drawing/2014/main" id="{566F2776-1558-46A4-899D-79F7F8A33E40}"/>
                </a:ext>
              </a:extLst>
            </p:cNvPr>
            <p:cNvSpPr/>
            <p:nvPr/>
          </p:nvSpPr>
          <p:spPr>
            <a:xfrm>
              <a:off x="5978880" y="3653640"/>
              <a:ext cx="596520" cy="486720"/>
            </a:xfrm>
            <a:custGeom>
              <a:avLst/>
              <a:gdLst/>
              <a:ahLst/>
              <a:cxnLst/>
              <a:rect l="l" t="t" r="r" b="b"/>
              <a:pathLst>
                <a:path w="8334" h="6799">
                  <a:moveTo>
                    <a:pt x="3870" y="1"/>
                  </a:moveTo>
                  <a:cubicBezTo>
                    <a:pt x="3582" y="1"/>
                    <a:pt x="3313" y="158"/>
                    <a:pt x="3174" y="418"/>
                  </a:cubicBezTo>
                  <a:lnTo>
                    <a:pt x="198" y="5919"/>
                  </a:lnTo>
                  <a:cubicBezTo>
                    <a:pt x="0" y="6285"/>
                    <a:pt x="224" y="6735"/>
                    <a:pt x="635" y="6798"/>
                  </a:cubicBezTo>
                  <a:cubicBezTo>
                    <a:pt x="503" y="6613"/>
                    <a:pt x="470" y="6361"/>
                    <a:pt x="592" y="6137"/>
                  </a:cubicBezTo>
                  <a:lnTo>
                    <a:pt x="3441" y="929"/>
                  </a:lnTo>
                  <a:cubicBezTo>
                    <a:pt x="3586" y="661"/>
                    <a:pt x="3866" y="497"/>
                    <a:pt x="4165" y="497"/>
                  </a:cubicBezTo>
                  <a:cubicBezTo>
                    <a:pt x="4205" y="497"/>
                    <a:pt x="4247" y="500"/>
                    <a:pt x="4288" y="507"/>
                  </a:cubicBezTo>
                  <a:lnTo>
                    <a:pt x="8333" y="1113"/>
                  </a:lnTo>
                  <a:cubicBezTo>
                    <a:pt x="8333" y="864"/>
                    <a:pt x="8155" y="633"/>
                    <a:pt x="7887" y="594"/>
                  </a:cubicBezTo>
                  <a:lnTo>
                    <a:pt x="3990" y="10"/>
                  </a:lnTo>
                  <a:cubicBezTo>
                    <a:pt x="3950" y="4"/>
                    <a:pt x="3910" y="1"/>
                    <a:pt x="387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" name="CustomShape 93">
              <a:extLst>
                <a:ext uri="{FF2B5EF4-FFF2-40B4-BE49-F238E27FC236}">
                  <a16:creationId xmlns:a16="http://schemas.microsoft.com/office/drawing/2014/main" id="{836897F9-D310-4FEF-A6BA-E92276738F86}"/>
                </a:ext>
              </a:extLst>
            </p:cNvPr>
            <p:cNvSpPr/>
            <p:nvPr/>
          </p:nvSpPr>
          <p:spPr>
            <a:xfrm>
              <a:off x="6259320" y="3723840"/>
              <a:ext cx="124920" cy="64440"/>
            </a:xfrm>
            <a:custGeom>
              <a:avLst/>
              <a:gdLst/>
              <a:ahLst/>
              <a:cxnLst/>
              <a:rect l="l" t="t" r="r" b="b"/>
              <a:pathLst>
                <a:path w="1750" h="907">
                  <a:moveTo>
                    <a:pt x="1179" y="883"/>
                  </a:moveTo>
                  <a:lnTo>
                    <a:pt x="275" y="760"/>
                  </a:lnTo>
                  <a:cubicBezTo>
                    <a:pt x="87" y="734"/>
                    <a:pt x="1" y="549"/>
                    <a:pt x="82" y="347"/>
                  </a:cubicBezTo>
                  <a:lnTo>
                    <a:pt x="82" y="347"/>
                  </a:lnTo>
                  <a:cubicBezTo>
                    <a:pt x="164" y="144"/>
                    <a:pt x="383" y="1"/>
                    <a:pt x="571" y="26"/>
                  </a:cubicBezTo>
                  <a:lnTo>
                    <a:pt x="1476" y="149"/>
                  </a:lnTo>
                  <a:cubicBezTo>
                    <a:pt x="1662" y="174"/>
                    <a:pt x="1750" y="359"/>
                    <a:pt x="1668" y="562"/>
                  </a:cubicBezTo>
                  <a:lnTo>
                    <a:pt x="1668" y="562"/>
                  </a:lnTo>
                  <a:cubicBezTo>
                    <a:pt x="1587" y="764"/>
                    <a:pt x="1366" y="906"/>
                    <a:pt x="1179" y="883"/>
                  </a:cubicBezTo>
                  <a:close/>
                </a:path>
              </a:pathLst>
            </a:custGeom>
            <a:noFill/>
            <a:ln w="2525">
              <a:solidFill>
                <a:schemeClr val="lt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" name="CustomShape 94">
              <a:extLst>
                <a:ext uri="{FF2B5EF4-FFF2-40B4-BE49-F238E27FC236}">
                  <a16:creationId xmlns:a16="http://schemas.microsoft.com/office/drawing/2014/main" id="{880D2358-A8FD-4A67-A965-07527E36E8AF}"/>
                </a:ext>
              </a:extLst>
            </p:cNvPr>
            <p:cNvSpPr/>
            <p:nvPr/>
          </p:nvSpPr>
          <p:spPr>
            <a:xfrm>
              <a:off x="5653440" y="4991040"/>
              <a:ext cx="201600" cy="293400"/>
            </a:xfrm>
            <a:custGeom>
              <a:avLst/>
              <a:gdLst/>
              <a:ahLst/>
              <a:cxnLst/>
              <a:rect l="l" t="t" r="r" b="b"/>
              <a:pathLst>
                <a:path w="2818" h="4104">
                  <a:moveTo>
                    <a:pt x="2481" y="1"/>
                  </a:moveTo>
                  <a:cubicBezTo>
                    <a:pt x="2481" y="1"/>
                    <a:pt x="1349" y="3095"/>
                    <a:pt x="490" y="3485"/>
                  </a:cubicBezTo>
                  <a:cubicBezTo>
                    <a:pt x="1" y="3709"/>
                    <a:pt x="404" y="4103"/>
                    <a:pt x="1084" y="4103"/>
                  </a:cubicBezTo>
                  <a:cubicBezTo>
                    <a:pt x="1594" y="4103"/>
                    <a:pt x="2258" y="3882"/>
                    <a:pt x="2818" y="3201"/>
                  </a:cubicBezTo>
                  <a:lnTo>
                    <a:pt x="2481" y="1"/>
                  </a:lnTo>
                  <a:close/>
                </a:path>
              </a:pathLst>
            </a:custGeom>
            <a:solidFill>
              <a:srgbClr val="F4C4B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" name="CustomShape 95">
              <a:extLst>
                <a:ext uri="{FF2B5EF4-FFF2-40B4-BE49-F238E27FC236}">
                  <a16:creationId xmlns:a16="http://schemas.microsoft.com/office/drawing/2014/main" id="{5E30BDB8-8AD8-4542-BFA3-A0E5784656FC}"/>
                </a:ext>
              </a:extLst>
            </p:cNvPr>
            <p:cNvSpPr/>
            <p:nvPr/>
          </p:nvSpPr>
          <p:spPr>
            <a:xfrm>
              <a:off x="5772960" y="4528080"/>
              <a:ext cx="1269000" cy="1013400"/>
            </a:xfrm>
            <a:custGeom>
              <a:avLst/>
              <a:gdLst/>
              <a:ahLst/>
              <a:cxnLst/>
              <a:rect l="l" t="t" r="r" b="b"/>
              <a:pathLst>
                <a:path w="17724" h="14155">
                  <a:moveTo>
                    <a:pt x="13769" y="1"/>
                  </a:moveTo>
                  <a:cubicBezTo>
                    <a:pt x="12849" y="1"/>
                    <a:pt x="12114" y="159"/>
                    <a:pt x="12114" y="159"/>
                  </a:cubicBezTo>
                  <a:cubicBezTo>
                    <a:pt x="12114" y="159"/>
                    <a:pt x="4566" y="2289"/>
                    <a:pt x="2538" y="3809"/>
                  </a:cubicBezTo>
                  <a:cubicBezTo>
                    <a:pt x="1581" y="4525"/>
                    <a:pt x="1041" y="5672"/>
                    <a:pt x="740" y="6685"/>
                  </a:cubicBezTo>
                  <a:cubicBezTo>
                    <a:pt x="484" y="7537"/>
                    <a:pt x="367" y="8427"/>
                    <a:pt x="367" y="9318"/>
                  </a:cubicBezTo>
                  <a:cubicBezTo>
                    <a:pt x="367" y="11414"/>
                    <a:pt x="0" y="12677"/>
                    <a:pt x="236" y="13206"/>
                  </a:cubicBezTo>
                  <a:cubicBezTo>
                    <a:pt x="291" y="13331"/>
                    <a:pt x="399" y="13375"/>
                    <a:pt x="522" y="13375"/>
                  </a:cubicBezTo>
                  <a:cubicBezTo>
                    <a:pt x="797" y="13375"/>
                    <a:pt x="1148" y="13157"/>
                    <a:pt x="1148" y="13157"/>
                  </a:cubicBezTo>
                  <a:lnTo>
                    <a:pt x="1148" y="13157"/>
                  </a:lnTo>
                  <a:cubicBezTo>
                    <a:pt x="1148" y="13157"/>
                    <a:pt x="784" y="14154"/>
                    <a:pt x="1347" y="14154"/>
                  </a:cubicBezTo>
                  <a:cubicBezTo>
                    <a:pt x="1379" y="14154"/>
                    <a:pt x="1414" y="14151"/>
                    <a:pt x="1452" y="14145"/>
                  </a:cubicBezTo>
                  <a:cubicBezTo>
                    <a:pt x="2160" y="14019"/>
                    <a:pt x="2464" y="12827"/>
                    <a:pt x="2464" y="12827"/>
                  </a:cubicBezTo>
                  <a:cubicBezTo>
                    <a:pt x="2464" y="12827"/>
                    <a:pt x="2505" y="13664"/>
                    <a:pt x="2826" y="13664"/>
                  </a:cubicBezTo>
                  <a:cubicBezTo>
                    <a:pt x="2948" y="13664"/>
                    <a:pt x="3110" y="13543"/>
                    <a:pt x="3327" y="13208"/>
                  </a:cubicBezTo>
                  <a:cubicBezTo>
                    <a:pt x="4113" y="11992"/>
                    <a:pt x="4113" y="10295"/>
                    <a:pt x="4113" y="10295"/>
                  </a:cubicBezTo>
                  <a:cubicBezTo>
                    <a:pt x="5480" y="9281"/>
                    <a:pt x="4872" y="6949"/>
                    <a:pt x="4872" y="6949"/>
                  </a:cubicBezTo>
                  <a:cubicBezTo>
                    <a:pt x="5116" y="6932"/>
                    <a:pt x="5340" y="6924"/>
                    <a:pt x="5550" y="6924"/>
                  </a:cubicBezTo>
                  <a:cubicBezTo>
                    <a:pt x="7267" y="6924"/>
                    <a:pt x="8117" y="7427"/>
                    <a:pt x="11863" y="7607"/>
                  </a:cubicBezTo>
                  <a:cubicBezTo>
                    <a:pt x="12042" y="7616"/>
                    <a:pt x="12217" y="7620"/>
                    <a:pt x="12386" y="7620"/>
                  </a:cubicBezTo>
                  <a:cubicBezTo>
                    <a:pt x="16207" y="7620"/>
                    <a:pt x="17724" y="5444"/>
                    <a:pt x="17336" y="2351"/>
                  </a:cubicBezTo>
                  <a:cubicBezTo>
                    <a:pt x="17089" y="385"/>
                    <a:pt x="15204" y="1"/>
                    <a:pt x="13769" y="1"/>
                  </a:cubicBezTo>
                  <a:close/>
                </a:path>
              </a:pathLst>
            </a:custGeom>
            <a:solidFill>
              <a:srgbClr val="F4C4B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" name="CustomShape 96">
              <a:extLst>
                <a:ext uri="{FF2B5EF4-FFF2-40B4-BE49-F238E27FC236}">
                  <a16:creationId xmlns:a16="http://schemas.microsoft.com/office/drawing/2014/main" id="{4B4E9373-E012-4B9B-8F5A-460E2D179CE2}"/>
                </a:ext>
              </a:extLst>
            </p:cNvPr>
            <p:cNvSpPr/>
            <p:nvPr/>
          </p:nvSpPr>
          <p:spPr>
            <a:xfrm>
              <a:off x="6091560" y="4956480"/>
              <a:ext cx="30240" cy="68760"/>
            </a:xfrm>
            <a:custGeom>
              <a:avLst/>
              <a:gdLst/>
              <a:ahLst/>
              <a:cxnLst/>
              <a:rect l="l" t="t" r="r" b="b"/>
              <a:pathLst>
                <a:path w="425" h="964">
                  <a:moveTo>
                    <a:pt x="424" y="964"/>
                  </a:moveTo>
                  <a:cubicBezTo>
                    <a:pt x="424" y="964"/>
                    <a:pt x="337" y="374"/>
                    <a:pt x="0" y="0"/>
                  </a:cubicBezTo>
                </a:path>
              </a:pathLst>
            </a:custGeom>
            <a:noFill/>
            <a:ln w="5075" cap="rnd">
              <a:solidFill>
                <a:schemeClr val="dk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" name="CustomShape 97">
              <a:extLst>
                <a:ext uri="{FF2B5EF4-FFF2-40B4-BE49-F238E27FC236}">
                  <a16:creationId xmlns:a16="http://schemas.microsoft.com/office/drawing/2014/main" id="{A023DEC5-AEE9-47C7-980A-806C99DFBF2F}"/>
                </a:ext>
              </a:extLst>
            </p:cNvPr>
            <p:cNvSpPr/>
            <p:nvPr/>
          </p:nvSpPr>
          <p:spPr>
            <a:xfrm>
              <a:off x="5949360" y="5268600"/>
              <a:ext cx="18360" cy="177480"/>
            </a:xfrm>
            <a:custGeom>
              <a:avLst/>
              <a:gdLst/>
              <a:ahLst/>
              <a:cxnLst/>
              <a:rect l="l" t="t" r="r" b="b"/>
              <a:pathLst>
                <a:path w="261" h="2484">
                  <a:moveTo>
                    <a:pt x="1" y="2484"/>
                  </a:moveTo>
                  <a:cubicBezTo>
                    <a:pt x="1" y="2484"/>
                    <a:pt x="260" y="948"/>
                    <a:pt x="228" y="0"/>
                  </a:cubicBezTo>
                </a:path>
              </a:pathLst>
            </a:custGeom>
            <a:noFill/>
            <a:ln w="5075" cap="rnd">
              <a:solidFill>
                <a:schemeClr val="dk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" name="CustomShape 98">
              <a:extLst>
                <a:ext uri="{FF2B5EF4-FFF2-40B4-BE49-F238E27FC236}">
                  <a16:creationId xmlns:a16="http://schemas.microsoft.com/office/drawing/2014/main" id="{2AFF18F3-D02C-4444-958B-9B38B36E69CD}"/>
                </a:ext>
              </a:extLst>
            </p:cNvPr>
            <p:cNvSpPr/>
            <p:nvPr/>
          </p:nvSpPr>
          <p:spPr>
            <a:xfrm>
              <a:off x="5855040" y="5254200"/>
              <a:ext cx="25560" cy="215640"/>
            </a:xfrm>
            <a:custGeom>
              <a:avLst/>
              <a:gdLst/>
              <a:ahLst/>
              <a:cxnLst/>
              <a:rect l="l" t="t" r="r" b="b"/>
              <a:pathLst>
                <a:path w="363" h="3016">
                  <a:moveTo>
                    <a:pt x="1" y="3016"/>
                  </a:moveTo>
                  <a:cubicBezTo>
                    <a:pt x="1" y="3016"/>
                    <a:pt x="327" y="980"/>
                    <a:pt x="363" y="0"/>
                  </a:cubicBezTo>
                </a:path>
              </a:pathLst>
            </a:custGeom>
            <a:noFill/>
            <a:ln w="5075" cap="rnd">
              <a:solidFill>
                <a:schemeClr val="dk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" name="CustomShape 99">
              <a:extLst>
                <a:ext uri="{FF2B5EF4-FFF2-40B4-BE49-F238E27FC236}">
                  <a16:creationId xmlns:a16="http://schemas.microsoft.com/office/drawing/2014/main" id="{202A42C5-BB08-4C5E-B75A-4850540829FA}"/>
                </a:ext>
              </a:extLst>
            </p:cNvPr>
            <p:cNvSpPr/>
            <p:nvPr/>
          </p:nvSpPr>
          <p:spPr>
            <a:xfrm>
              <a:off x="4860000" y="3857040"/>
              <a:ext cx="1664280" cy="1383120"/>
            </a:xfrm>
            <a:custGeom>
              <a:avLst/>
              <a:gdLst/>
              <a:ahLst/>
              <a:cxnLst/>
              <a:rect l="l" t="t" r="r" b="b"/>
              <a:pathLst>
                <a:path w="23243" h="19319">
                  <a:moveTo>
                    <a:pt x="17457" y="0"/>
                  </a:moveTo>
                  <a:lnTo>
                    <a:pt x="17457" y="0"/>
                  </a:lnTo>
                  <a:cubicBezTo>
                    <a:pt x="17457" y="0"/>
                    <a:pt x="16419" y="101"/>
                    <a:pt x="16099" y="606"/>
                  </a:cubicBezTo>
                  <a:cubicBezTo>
                    <a:pt x="14679" y="2836"/>
                    <a:pt x="7585" y="8637"/>
                    <a:pt x="7585" y="8637"/>
                  </a:cubicBezTo>
                  <a:cubicBezTo>
                    <a:pt x="7585" y="8637"/>
                    <a:pt x="2266" y="9724"/>
                    <a:pt x="47" y="10855"/>
                  </a:cubicBezTo>
                  <a:cubicBezTo>
                    <a:pt x="47" y="10855"/>
                    <a:pt x="1" y="18790"/>
                    <a:pt x="6266" y="19305"/>
                  </a:cubicBezTo>
                  <a:cubicBezTo>
                    <a:pt x="6374" y="19314"/>
                    <a:pt x="6482" y="19318"/>
                    <a:pt x="6588" y="19318"/>
                  </a:cubicBezTo>
                  <a:cubicBezTo>
                    <a:pt x="12551" y="19318"/>
                    <a:pt x="15878" y="5684"/>
                    <a:pt x="15878" y="5684"/>
                  </a:cubicBezTo>
                  <a:lnTo>
                    <a:pt x="18428" y="6105"/>
                  </a:lnTo>
                  <a:cubicBezTo>
                    <a:pt x="18428" y="6105"/>
                    <a:pt x="18730" y="6149"/>
                    <a:pt x="19087" y="6149"/>
                  </a:cubicBezTo>
                  <a:cubicBezTo>
                    <a:pt x="19490" y="6149"/>
                    <a:pt x="19963" y="6093"/>
                    <a:pt x="20152" y="5851"/>
                  </a:cubicBezTo>
                  <a:cubicBezTo>
                    <a:pt x="20152" y="5851"/>
                    <a:pt x="20505" y="5648"/>
                    <a:pt x="20303" y="5269"/>
                  </a:cubicBezTo>
                  <a:lnTo>
                    <a:pt x="20303" y="5269"/>
                  </a:lnTo>
                  <a:cubicBezTo>
                    <a:pt x="20303" y="5269"/>
                    <a:pt x="20330" y="5272"/>
                    <a:pt x="20374" y="5272"/>
                  </a:cubicBezTo>
                  <a:cubicBezTo>
                    <a:pt x="20508" y="5272"/>
                    <a:pt x="20803" y="5243"/>
                    <a:pt x="21013" y="5015"/>
                  </a:cubicBezTo>
                  <a:cubicBezTo>
                    <a:pt x="21293" y="4711"/>
                    <a:pt x="21013" y="4203"/>
                    <a:pt x="21013" y="4203"/>
                  </a:cubicBezTo>
                  <a:lnTo>
                    <a:pt x="21013" y="4203"/>
                  </a:lnTo>
                  <a:cubicBezTo>
                    <a:pt x="21013" y="4203"/>
                    <a:pt x="21057" y="4208"/>
                    <a:pt x="21128" y="4208"/>
                  </a:cubicBezTo>
                  <a:cubicBezTo>
                    <a:pt x="21342" y="4208"/>
                    <a:pt x="21799" y="4165"/>
                    <a:pt x="22027" y="3823"/>
                  </a:cubicBezTo>
                  <a:cubicBezTo>
                    <a:pt x="22331" y="3368"/>
                    <a:pt x="23243" y="3318"/>
                    <a:pt x="23066" y="2836"/>
                  </a:cubicBezTo>
                  <a:cubicBezTo>
                    <a:pt x="22987" y="2621"/>
                    <a:pt x="22737" y="2538"/>
                    <a:pt x="22453" y="2538"/>
                  </a:cubicBezTo>
                  <a:cubicBezTo>
                    <a:pt x="22099" y="2538"/>
                    <a:pt x="21692" y="2667"/>
                    <a:pt x="21495" y="2836"/>
                  </a:cubicBezTo>
                  <a:cubicBezTo>
                    <a:pt x="21408" y="2911"/>
                    <a:pt x="21225" y="2942"/>
                    <a:pt x="20988" y="2942"/>
                  </a:cubicBezTo>
                  <a:cubicBezTo>
                    <a:pt x="20259" y="2942"/>
                    <a:pt x="19016" y="2641"/>
                    <a:pt x="18480" y="2354"/>
                  </a:cubicBezTo>
                  <a:cubicBezTo>
                    <a:pt x="17770" y="1973"/>
                    <a:pt x="16825" y="1518"/>
                    <a:pt x="16825" y="1518"/>
                  </a:cubicBezTo>
                  <a:lnTo>
                    <a:pt x="17457" y="0"/>
                  </a:lnTo>
                  <a:close/>
                </a:path>
              </a:pathLst>
            </a:custGeom>
            <a:solidFill>
              <a:srgbClr val="F4C4B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" name="CustomShape 100">
              <a:extLst>
                <a:ext uri="{FF2B5EF4-FFF2-40B4-BE49-F238E27FC236}">
                  <a16:creationId xmlns:a16="http://schemas.microsoft.com/office/drawing/2014/main" id="{0CCAE18C-B85B-4B47-BB22-731DCB1E5201}"/>
                </a:ext>
              </a:extLst>
            </p:cNvPr>
            <p:cNvSpPr/>
            <p:nvPr/>
          </p:nvSpPr>
          <p:spPr>
            <a:xfrm>
              <a:off x="4862160" y="4475880"/>
              <a:ext cx="540720" cy="527760"/>
            </a:xfrm>
            <a:custGeom>
              <a:avLst/>
              <a:gdLst/>
              <a:ahLst/>
              <a:cxnLst/>
              <a:rect l="l" t="t" r="r" b="b"/>
              <a:pathLst>
                <a:path w="7555" h="7373">
                  <a:moveTo>
                    <a:pt x="7554" y="0"/>
                  </a:moveTo>
                  <a:cubicBezTo>
                    <a:pt x="7554" y="0"/>
                    <a:pt x="2238" y="1086"/>
                    <a:pt x="17" y="2214"/>
                  </a:cubicBezTo>
                  <a:cubicBezTo>
                    <a:pt x="17" y="2214"/>
                    <a:pt x="1" y="4998"/>
                    <a:pt x="1289" y="7373"/>
                  </a:cubicBezTo>
                  <a:cubicBezTo>
                    <a:pt x="2506" y="2745"/>
                    <a:pt x="7554" y="1"/>
                    <a:pt x="7554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" name="CustomShape 101">
              <a:extLst>
                <a:ext uri="{FF2B5EF4-FFF2-40B4-BE49-F238E27FC236}">
                  <a16:creationId xmlns:a16="http://schemas.microsoft.com/office/drawing/2014/main" id="{3155095F-F43A-4159-9EE5-CAF1A3A17DF2}"/>
                </a:ext>
              </a:extLst>
            </p:cNvPr>
            <p:cNvSpPr/>
            <p:nvPr/>
          </p:nvSpPr>
          <p:spPr>
            <a:xfrm>
              <a:off x="6123240" y="4205520"/>
              <a:ext cx="190440" cy="28800"/>
            </a:xfrm>
            <a:custGeom>
              <a:avLst/>
              <a:gdLst/>
              <a:ahLst/>
              <a:cxnLst/>
              <a:rect l="l" t="t" r="r" b="b"/>
              <a:pathLst>
                <a:path w="2662" h="407">
                  <a:moveTo>
                    <a:pt x="2662" y="407"/>
                  </a:moveTo>
                  <a:cubicBezTo>
                    <a:pt x="2662" y="407"/>
                    <a:pt x="558" y="178"/>
                    <a:pt x="1" y="1"/>
                  </a:cubicBezTo>
                </a:path>
              </a:pathLst>
            </a:custGeom>
            <a:noFill/>
            <a:ln w="5075" cap="rnd">
              <a:solidFill>
                <a:schemeClr val="dk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" name="CustomShape 102">
              <a:extLst>
                <a:ext uri="{FF2B5EF4-FFF2-40B4-BE49-F238E27FC236}">
                  <a16:creationId xmlns:a16="http://schemas.microsoft.com/office/drawing/2014/main" id="{402D38E4-3B14-4435-9C6F-0FB608F75742}"/>
                </a:ext>
              </a:extLst>
            </p:cNvPr>
            <p:cNvSpPr/>
            <p:nvPr/>
          </p:nvSpPr>
          <p:spPr>
            <a:xfrm>
              <a:off x="6168600" y="4120200"/>
              <a:ext cx="195480" cy="37800"/>
            </a:xfrm>
            <a:custGeom>
              <a:avLst/>
              <a:gdLst/>
              <a:ahLst/>
              <a:cxnLst/>
              <a:rect l="l" t="t" r="r" b="b"/>
              <a:pathLst>
                <a:path w="2737" h="533">
                  <a:moveTo>
                    <a:pt x="2737" y="533"/>
                  </a:moveTo>
                  <a:cubicBezTo>
                    <a:pt x="2737" y="533"/>
                    <a:pt x="1419" y="407"/>
                    <a:pt x="0" y="1"/>
                  </a:cubicBezTo>
                </a:path>
              </a:pathLst>
            </a:custGeom>
            <a:noFill/>
            <a:ln w="5075" cap="rnd">
              <a:solidFill>
                <a:schemeClr val="dk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" name="CustomShape 103">
              <a:extLst>
                <a:ext uri="{FF2B5EF4-FFF2-40B4-BE49-F238E27FC236}">
                  <a16:creationId xmlns:a16="http://schemas.microsoft.com/office/drawing/2014/main" id="{5F60209C-66D8-42A8-A559-5402B4A4BCB7}"/>
                </a:ext>
              </a:extLst>
            </p:cNvPr>
            <p:cNvSpPr/>
            <p:nvPr/>
          </p:nvSpPr>
          <p:spPr>
            <a:xfrm>
              <a:off x="5940000" y="4262400"/>
              <a:ext cx="65520" cy="3240"/>
            </a:xfrm>
            <a:custGeom>
              <a:avLst/>
              <a:gdLst/>
              <a:ahLst/>
              <a:cxnLst/>
              <a:rect l="l" t="t" r="r" b="b"/>
              <a:pathLst>
                <a:path w="920" h="48">
                  <a:moveTo>
                    <a:pt x="919" y="48"/>
                  </a:moveTo>
                  <a:lnTo>
                    <a:pt x="0" y="0"/>
                  </a:lnTo>
                </a:path>
              </a:pathLst>
            </a:custGeom>
            <a:noFill/>
            <a:ln w="5075" cap="rnd">
              <a:solidFill>
                <a:schemeClr val="dk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" name="CustomShape 104">
              <a:extLst>
                <a:ext uri="{FF2B5EF4-FFF2-40B4-BE49-F238E27FC236}">
                  <a16:creationId xmlns:a16="http://schemas.microsoft.com/office/drawing/2014/main" id="{06D08C76-CAC1-4186-9AC2-B19B2AE12662}"/>
                </a:ext>
              </a:extLst>
            </p:cNvPr>
            <p:cNvSpPr/>
            <p:nvPr/>
          </p:nvSpPr>
          <p:spPr>
            <a:xfrm>
              <a:off x="5613480" y="2856600"/>
              <a:ext cx="464400" cy="589680"/>
            </a:xfrm>
            <a:custGeom>
              <a:avLst/>
              <a:gdLst/>
              <a:ahLst/>
              <a:cxnLst/>
              <a:rect l="l" t="t" r="r" b="b"/>
              <a:pathLst>
                <a:path w="6490" h="8240">
                  <a:moveTo>
                    <a:pt x="467" y="1"/>
                  </a:moveTo>
                  <a:lnTo>
                    <a:pt x="467" y="2"/>
                  </a:lnTo>
                  <a:cubicBezTo>
                    <a:pt x="467" y="2"/>
                    <a:pt x="604" y="3796"/>
                    <a:pt x="0" y="5695"/>
                  </a:cubicBezTo>
                  <a:cubicBezTo>
                    <a:pt x="0" y="5695"/>
                    <a:pt x="958" y="8239"/>
                    <a:pt x="3374" y="8239"/>
                  </a:cubicBezTo>
                  <a:cubicBezTo>
                    <a:pt x="3504" y="8239"/>
                    <a:pt x="3638" y="8232"/>
                    <a:pt x="3776" y="8217"/>
                  </a:cubicBezTo>
                  <a:cubicBezTo>
                    <a:pt x="6489" y="7913"/>
                    <a:pt x="5703" y="5354"/>
                    <a:pt x="5703" y="5354"/>
                  </a:cubicBezTo>
                  <a:cubicBezTo>
                    <a:pt x="5703" y="5354"/>
                    <a:pt x="4562" y="4122"/>
                    <a:pt x="4360" y="1"/>
                  </a:cubicBezTo>
                  <a:close/>
                </a:path>
              </a:pathLst>
            </a:custGeom>
            <a:solidFill>
              <a:srgbClr val="F4C4B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" name="CustomShape 105">
              <a:extLst>
                <a:ext uri="{FF2B5EF4-FFF2-40B4-BE49-F238E27FC236}">
                  <a16:creationId xmlns:a16="http://schemas.microsoft.com/office/drawing/2014/main" id="{CB8050FA-8564-4A7C-9AB2-939375805131}"/>
                </a:ext>
              </a:extLst>
            </p:cNvPr>
            <p:cNvSpPr/>
            <p:nvPr/>
          </p:nvSpPr>
          <p:spPr>
            <a:xfrm>
              <a:off x="5646600" y="2856960"/>
              <a:ext cx="324720" cy="281880"/>
            </a:xfrm>
            <a:custGeom>
              <a:avLst/>
              <a:gdLst/>
              <a:ahLst/>
              <a:cxnLst/>
              <a:rect l="l" t="t" r="r" b="b"/>
              <a:pathLst>
                <a:path w="4540" h="3940">
                  <a:moveTo>
                    <a:pt x="0" y="0"/>
                  </a:moveTo>
                  <a:cubicBezTo>
                    <a:pt x="0" y="0"/>
                    <a:pt x="534" y="3939"/>
                    <a:pt x="4314" y="3939"/>
                  </a:cubicBezTo>
                  <a:cubicBezTo>
                    <a:pt x="4388" y="3939"/>
                    <a:pt x="4463" y="3938"/>
                    <a:pt x="4540" y="3935"/>
                  </a:cubicBezTo>
                  <a:cubicBezTo>
                    <a:pt x="4259" y="3099"/>
                    <a:pt x="3984" y="1837"/>
                    <a:pt x="3893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" name="CustomShape 106">
              <a:extLst>
                <a:ext uri="{FF2B5EF4-FFF2-40B4-BE49-F238E27FC236}">
                  <a16:creationId xmlns:a16="http://schemas.microsoft.com/office/drawing/2014/main" id="{556DFD11-CA80-426F-91FB-54AE79C67E25}"/>
                </a:ext>
              </a:extLst>
            </p:cNvPr>
            <p:cNvSpPr/>
            <p:nvPr/>
          </p:nvSpPr>
          <p:spPr>
            <a:xfrm>
              <a:off x="5878440" y="2712960"/>
              <a:ext cx="110520" cy="140040"/>
            </a:xfrm>
            <a:custGeom>
              <a:avLst/>
              <a:gdLst/>
              <a:ahLst/>
              <a:cxnLst/>
              <a:rect l="l" t="t" r="r" b="b"/>
              <a:pathLst>
                <a:path w="1550" h="1963">
                  <a:moveTo>
                    <a:pt x="914" y="0"/>
                  </a:moveTo>
                  <a:cubicBezTo>
                    <a:pt x="593" y="0"/>
                    <a:pt x="260" y="340"/>
                    <a:pt x="138" y="819"/>
                  </a:cubicBezTo>
                  <a:cubicBezTo>
                    <a:pt x="0" y="1353"/>
                    <a:pt x="175" y="1858"/>
                    <a:pt x="526" y="1948"/>
                  </a:cubicBezTo>
                  <a:cubicBezTo>
                    <a:pt x="563" y="1958"/>
                    <a:pt x="601" y="1963"/>
                    <a:pt x="638" y="1963"/>
                  </a:cubicBezTo>
                  <a:cubicBezTo>
                    <a:pt x="959" y="1963"/>
                    <a:pt x="1289" y="1623"/>
                    <a:pt x="1413" y="1145"/>
                  </a:cubicBezTo>
                  <a:cubicBezTo>
                    <a:pt x="1549" y="611"/>
                    <a:pt x="1376" y="106"/>
                    <a:pt x="1023" y="14"/>
                  </a:cubicBezTo>
                  <a:cubicBezTo>
                    <a:pt x="987" y="5"/>
                    <a:pt x="951" y="0"/>
                    <a:pt x="914" y="0"/>
                  </a:cubicBezTo>
                  <a:close/>
                </a:path>
              </a:pathLst>
            </a:custGeom>
            <a:solidFill>
              <a:srgbClr val="FFE5E6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" name="CustomShape 107">
              <a:extLst>
                <a:ext uri="{FF2B5EF4-FFF2-40B4-BE49-F238E27FC236}">
                  <a16:creationId xmlns:a16="http://schemas.microsoft.com/office/drawing/2014/main" id="{BDF1BAE1-9ED5-4FD8-BAC4-10C7E9B4CB3B}"/>
                </a:ext>
              </a:extLst>
            </p:cNvPr>
            <p:cNvSpPr/>
            <p:nvPr/>
          </p:nvSpPr>
          <p:spPr>
            <a:xfrm>
              <a:off x="5772960" y="2531520"/>
              <a:ext cx="221760" cy="254520"/>
            </a:xfrm>
            <a:custGeom>
              <a:avLst/>
              <a:gdLst/>
              <a:ahLst/>
              <a:cxnLst/>
              <a:rect l="l" t="t" r="r" b="b"/>
              <a:pathLst>
                <a:path w="3101" h="3558">
                  <a:moveTo>
                    <a:pt x="1383" y="1"/>
                  </a:moveTo>
                  <a:cubicBezTo>
                    <a:pt x="1304" y="1"/>
                    <a:pt x="1225" y="10"/>
                    <a:pt x="1146" y="28"/>
                  </a:cubicBezTo>
                  <a:cubicBezTo>
                    <a:pt x="414" y="197"/>
                    <a:pt x="0" y="1119"/>
                    <a:pt x="223" y="2085"/>
                  </a:cubicBezTo>
                  <a:cubicBezTo>
                    <a:pt x="423" y="2950"/>
                    <a:pt x="1061" y="3558"/>
                    <a:pt x="1718" y="3558"/>
                  </a:cubicBezTo>
                  <a:cubicBezTo>
                    <a:pt x="1797" y="3558"/>
                    <a:pt x="1876" y="3549"/>
                    <a:pt x="1954" y="3531"/>
                  </a:cubicBezTo>
                  <a:cubicBezTo>
                    <a:pt x="2687" y="3363"/>
                    <a:pt x="3100" y="2441"/>
                    <a:pt x="2878" y="1475"/>
                  </a:cubicBezTo>
                  <a:cubicBezTo>
                    <a:pt x="2679" y="610"/>
                    <a:pt x="2040" y="1"/>
                    <a:pt x="1383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" name="CustomShape 108">
              <a:extLst>
                <a:ext uri="{FF2B5EF4-FFF2-40B4-BE49-F238E27FC236}">
                  <a16:creationId xmlns:a16="http://schemas.microsoft.com/office/drawing/2014/main" id="{BDA9BA0E-821D-430B-A525-05840BBD271A}"/>
                </a:ext>
              </a:extLst>
            </p:cNvPr>
            <p:cNvSpPr/>
            <p:nvPr/>
          </p:nvSpPr>
          <p:spPr>
            <a:xfrm>
              <a:off x="5539320" y="2559240"/>
              <a:ext cx="492480" cy="523800"/>
            </a:xfrm>
            <a:custGeom>
              <a:avLst/>
              <a:gdLst/>
              <a:ahLst/>
              <a:cxnLst/>
              <a:rect l="l" t="t" r="r" b="b"/>
              <a:pathLst>
                <a:path w="6881" h="7321">
                  <a:moveTo>
                    <a:pt x="3737" y="1"/>
                  </a:moveTo>
                  <a:cubicBezTo>
                    <a:pt x="3458" y="1"/>
                    <a:pt x="3150" y="53"/>
                    <a:pt x="2811" y="169"/>
                  </a:cubicBezTo>
                  <a:cubicBezTo>
                    <a:pt x="1" y="1132"/>
                    <a:pt x="1695" y="4645"/>
                    <a:pt x="1695" y="4645"/>
                  </a:cubicBezTo>
                  <a:cubicBezTo>
                    <a:pt x="1695" y="4645"/>
                    <a:pt x="2836" y="7320"/>
                    <a:pt x="4558" y="7320"/>
                  </a:cubicBezTo>
                  <a:cubicBezTo>
                    <a:pt x="4622" y="7320"/>
                    <a:pt x="4687" y="7317"/>
                    <a:pt x="4753" y="7309"/>
                  </a:cubicBezTo>
                  <a:cubicBezTo>
                    <a:pt x="6881" y="7055"/>
                    <a:pt x="5705" y="5441"/>
                    <a:pt x="5935" y="3655"/>
                  </a:cubicBezTo>
                  <a:cubicBezTo>
                    <a:pt x="6126" y="2173"/>
                    <a:pt x="5531" y="1"/>
                    <a:pt x="3737" y="1"/>
                  </a:cubicBezTo>
                  <a:close/>
                </a:path>
              </a:pathLst>
            </a:custGeom>
            <a:solidFill>
              <a:srgbClr val="F4C4B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" name="CustomShape 109">
              <a:extLst>
                <a:ext uri="{FF2B5EF4-FFF2-40B4-BE49-F238E27FC236}">
                  <a16:creationId xmlns:a16="http://schemas.microsoft.com/office/drawing/2014/main" id="{C14C8AC7-E63C-49D1-A416-9D10AA3DB3B8}"/>
                </a:ext>
              </a:extLst>
            </p:cNvPr>
            <p:cNvSpPr/>
            <p:nvPr/>
          </p:nvSpPr>
          <p:spPr>
            <a:xfrm>
              <a:off x="5656320" y="2559240"/>
              <a:ext cx="301680" cy="155520"/>
            </a:xfrm>
            <a:custGeom>
              <a:avLst/>
              <a:gdLst/>
              <a:ahLst/>
              <a:cxnLst/>
              <a:rect l="l" t="t" r="r" b="b"/>
              <a:pathLst>
                <a:path w="4217" h="2175">
                  <a:moveTo>
                    <a:pt x="2102" y="1"/>
                  </a:moveTo>
                  <a:cubicBezTo>
                    <a:pt x="1823" y="1"/>
                    <a:pt x="1514" y="53"/>
                    <a:pt x="1174" y="169"/>
                  </a:cubicBezTo>
                  <a:cubicBezTo>
                    <a:pt x="629" y="356"/>
                    <a:pt x="252" y="639"/>
                    <a:pt x="0" y="977"/>
                  </a:cubicBezTo>
                  <a:cubicBezTo>
                    <a:pt x="900" y="1586"/>
                    <a:pt x="2086" y="2174"/>
                    <a:pt x="3312" y="2174"/>
                  </a:cubicBezTo>
                  <a:cubicBezTo>
                    <a:pt x="3612" y="2174"/>
                    <a:pt x="3915" y="2139"/>
                    <a:pt x="4216" y="2060"/>
                  </a:cubicBezTo>
                  <a:cubicBezTo>
                    <a:pt x="3965" y="972"/>
                    <a:pt x="3303" y="1"/>
                    <a:pt x="2102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" name="CustomShape 110">
              <a:extLst>
                <a:ext uri="{FF2B5EF4-FFF2-40B4-BE49-F238E27FC236}">
                  <a16:creationId xmlns:a16="http://schemas.microsoft.com/office/drawing/2014/main" id="{517AD020-9603-4638-B00B-70C11D3C67EE}"/>
                </a:ext>
              </a:extLst>
            </p:cNvPr>
            <p:cNvSpPr/>
            <p:nvPr/>
          </p:nvSpPr>
          <p:spPr>
            <a:xfrm>
              <a:off x="5539680" y="2414520"/>
              <a:ext cx="523800" cy="416160"/>
            </a:xfrm>
            <a:custGeom>
              <a:avLst/>
              <a:gdLst/>
              <a:ahLst/>
              <a:cxnLst/>
              <a:rect l="l" t="t" r="r" b="b"/>
              <a:pathLst>
                <a:path w="7318" h="5815">
                  <a:moveTo>
                    <a:pt x="4826" y="1"/>
                  </a:moveTo>
                  <a:cubicBezTo>
                    <a:pt x="3368" y="1"/>
                    <a:pt x="2196" y="1544"/>
                    <a:pt x="2196" y="1544"/>
                  </a:cubicBezTo>
                  <a:cubicBezTo>
                    <a:pt x="2062" y="1518"/>
                    <a:pt x="1933" y="1506"/>
                    <a:pt x="1808" y="1506"/>
                  </a:cubicBezTo>
                  <a:cubicBezTo>
                    <a:pt x="721" y="1506"/>
                    <a:pt x="0" y="2449"/>
                    <a:pt x="30" y="3572"/>
                  </a:cubicBezTo>
                  <a:cubicBezTo>
                    <a:pt x="64" y="4822"/>
                    <a:pt x="1382" y="5815"/>
                    <a:pt x="1382" y="5815"/>
                  </a:cubicBezTo>
                  <a:cubicBezTo>
                    <a:pt x="2880" y="5410"/>
                    <a:pt x="2365" y="2847"/>
                    <a:pt x="2365" y="2846"/>
                  </a:cubicBezTo>
                  <a:lnTo>
                    <a:pt x="2365" y="2846"/>
                  </a:lnTo>
                  <a:cubicBezTo>
                    <a:pt x="3020" y="3298"/>
                    <a:pt x="3651" y="3482"/>
                    <a:pt x="4217" y="3482"/>
                  </a:cubicBezTo>
                  <a:cubicBezTo>
                    <a:pt x="6143" y="3482"/>
                    <a:pt x="7317" y="1353"/>
                    <a:pt x="6166" y="481"/>
                  </a:cubicBezTo>
                  <a:cubicBezTo>
                    <a:pt x="5709" y="135"/>
                    <a:pt x="5255" y="1"/>
                    <a:pt x="4826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" name="CustomShape 111">
              <a:extLst>
                <a:ext uri="{FF2B5EF4-FFF2-40B4-BE49-F238E27FC236}">
                  <a16:creationId xmlns:a16="http://schemas.microsoft.com/office/drawing/2014/main" id="{CFE25AD3-DA28-45A2-99F5-549A003513CC}"/>
                </a:ext>
              </a:extLst>
            </p:cNvPr>
            <p:cNvSpPr/>
            <p:nvPr/>
          </p:nvSpPr>
          <p:spPr>
            <a:xfrm>
              <a:off x="5528520" y="2760120"/>
              <a:ext cx="132840" cy="145080"/>
            </a:xfrm>
            <a:custGeom>
              <a:avLst/>
              <a:gdLst/>
              <a:ahLst/>
              <a:cxnLst/>
              <a:rect l="l" t="t" r="r" b="b"/>
              <a:pathLst>
                <a:path w="1858" h="2032">
                  <a:moveTo>
                    <a:pt x="640" y="1"/>
                  </a:moveTo>
                  <a:cubicBezTo>
                    <a:pt x="547" y="1"/>
                    <a:pt x="460" y="22"/>
                    <a:pt x="381" y="68"/>
                  </a:cubicBezTo>
                  <a:cubicBezTo>
                    <a:pt x="36" y="267"/>
                    <a:pt x="0" y="854"/>
                    <a:pt x="303" y="1377"/>
                  </a:cubicBezTo>
                  <a:cubicBezTo>
                    <a:pt x="536" y="1782"/>
                    <a:pt x="904" y="2031"/>
                    <a:pt x="1218" y="2031"/>
                  </a:cubicBezTo>
                  <a:cubicBezTo>
                    <a:pt x="1310" y="2031"/>
                    <a:pt x="1398" y="2010"/>
                    <a:pt x="1477" y="1964"/>
                  </a:cubicBezTo>
                  <a:cubicBezTo>
                    <a:pt x="1822" y="1765"/>
                    <a:pt x="1858" y="1178"/>
                    <a:pt x="1555" y="655"/>
                  </a:cubicBezTo>
                  <a:cubicBezTo>
                    <a:pt x="1322" y="250"/>
                    <a:pt x="954" y="1"/>
                    <a:pt x="640" y="1"/>
                  </a:cubicBezTo>
                  <a:close/>
                </a:path>
              </a:pathLst>
            </a:custGeom>
            <a:solidFill>
              <a:srgbClr val="F4C4B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" name="CustomShape 112">
              <a:extLst>
                <a:ext uri="{FF2B5EF4-FFF2-40B4-BE49-F238E27FC236}">
                  <a16:creationId xmlns:a16="http://schemas.microsoft.com/office/drawing/2014/main" id="{71372606-E413-4949-86E6-20873FA31526}"/>
                </a:ext>
              </a:extLst>
            </p:cNvPr>
            <p:cNvSpPr/>
            <p:nvPr/>
          </p:nvSpPr>
          <p:spPr>
            <a:xfrm>
              <a:off x="5558040" y="2801880"/>
              <a:ext cx="63720" cy="54720"/>
            </a:xfrm>
            <a:custGeom>
              <a:avLst/>
              <a:gdLst/>
              <a:ahLst/>
              <a:cxnLst/>
              <a:rect l="l" t="t" r="r" b="b"/>
              <a:pathLst>
                <a:path w="894" h="769">
                  <a:moveTo>
                    <a:pt x="1" y="0"/>
                  </a:moveTo>
                  <a:cubicBezTo>
                    <a:pt x="232" y="15"/>
                    <a:pt x="699" y="126"/>
                    <a:pt x="893" y="768"/>
                  </a:cubicBezTo>
                </a:path>
              </a:pathLst>
            </a:custGeom>
            <a:noFill/>
            <a:ln w="2525" cap="rnd">
              <a:solidFill>
                <a:schemeClr val="dk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" name="CustomShape 113">
              <a:extLst>
                <a:ext uri="{FF2B5EF4-FFF2-40B4-BE49-F238E27FC236}">
                  <a16:creationId xmlns:a16="http://schemas.microsoft.com/office/drawing/2014/main" id="{E29BCD1E-B91D-469E-99BA-F46BCC89CE66}"/>
                </a:ext>
              </a:extLst>
            </p:cNvPr>
            <p:cNvSpPr/>
            <p:nvPr/>
          </p:nvSpPr>
          <p:spPr>
            <a:xfrm>
              <a:off x="5845680" y="2939040"/>
              <a:ext cx="67680" cy="19080"/>
            </a:xfrm>
            <a:custGeom>
              <a:avLst/>
              <a:gdLst/>
              <a:ahLst/>
              <a:cxnLst/>
              <a:rect l="l" t="t" r="r" b="b"/>
              <a:pathLst>
                <a:path w="950" h="271">
                  <a:moveTo>
                    <a:pt x="1" y="1"/>
                  </a:moveTo>
                  <a:cubicBezTo>
                    <a:pt x="1" y="1"/>
                    <a:pt x="530" y="270"/>
                    <a:pt x="950" y="1"/>
                  </a:cubicBezTo>
                </a:path>
              </a:pathLst>
            </a:custGeom>
            <a:noFill/>
            <a:ln w="9525" cap="rnd">
              <a:solidFill>
                <a:schemeClr val="dk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" name="CustomShape 114">
              <a:extLst>
                <a:ext uri="{FF2B5EF4-FFF2-40B4-BE49-F238E27FC236}">
                  <a16:creationId xmlns:a16="http://schemas.microsoft.com/office/drawing/2014/main" id="{0FFC986E-855C-4320-82F2-866522B9DA69}"/>
                </a:ext>
              </a:extLst>
            </p:cNvPr>
            <p:cNvSpPr/>
            <p:nvPr/>
          </p:nvSpPr>
          <p:spPr>
            <a:xfrm>
              <a:off x="5730840" y="2720160"/>
              <a:ext cx="123120" cy="123120"/>
            </a:xfrm>
            <a:custGeom>
              <a:avLst/>
              <a:gdLst/>
              <a:ahLst/>
              <a:cxnLst/>
              <a:rect l="l" t="t" r="r" b="b"/>
              <a:pathLst>
                <a:path w="1725" h="1725">
                  <a:moveTo>
                    <a:pt x="1725" y="862"/>
                  </a:moveTo>
                  <a:cubicBezTo>
                    <a:pt x="1725" y="1338"/>
                    <a:pt x="1339" y="1724"/>
                    <a:pt x="863" y="1724"/>
                  </a:cubicBezTo>
                  <a:cubicBezTo>
                    <a:pt x="386" y="1724"/>
                    <a:pt x="0" y="1338"/>
                    <a:pt x="0" y="862"/>
                  </a:cubicBezTo>
                  <a:cubicBezTo>
                    <a:pt x="0" y="386"/>
                    <a:pt x="386" y="0"/>
                    <a:pt x="863" y="0"/>
                  </a:cubicBezTo>
                  <a:cubicBezTo>
                    <a:pt x="1339" y="0"/>
                    <a:pt x="1725" y="386"/>
                    <a:pt x="1725" y="862"/>
                  </a:cubicBezTo>
                  <a:close/>
                </a:path>
              </a:pathLst>
            </a:custGeom>
            <a:noFill/>
            <a:ln w="9525" cap="rnd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" name="CustomShape 115">
              <a:extLst>
                <a:ext uri="{FF2B5EF4-FFF2-40B4-BE49-F238E27FC236}">
                  <a16:creationId xmlns:a16="http://schemas.microsoft.com/office/drawing/2014/main" id="{8946C4B6-1EE1-46C2-8358-81EB3B7A5582}"/>
                </a:ext>
              </a:extLst>
            </p:cNvPr>
            <p:cNvSpPr/>
            <p:nvPr/>
          </p:nvSpPr>
          <p:spPr>
            <a:xfrm>
              <a:off x="5883480" y="2705400"/>
              <a:ext cx="111600" cy="123120"/>
            </a:xfrm>
            <a:custGeom>
              <a:avLst/>
              <a:gdLst/>
              <a:ahLst/>
              <a:cxnLst/>
              <a:rect l="l" t="t" r="r" b="b"/>
              <a:pathLst>
                <a:path w="1561" h="1724">
                  <a:moveTo>
                    <a:pt x="1560" y="862"/>
                  </a:moveTo>
                  <a:cubicBezTo>
                    <a:pt x="1560" y="1338"/>
                    <a:pt x="1210" y="1723"/>
                    <a:pt x="780" y="1723"/>
                  </a:cubicBezTo>
                  <a:cubicBezTo>
                    <a:pt x="349" y="1723"/>
                    <a:pt x="1" y="1338"/>
                    <a:pt x="1" y="862"/>
                  </a:cubicBezTo>
                  <a:cubicBezTo>
                    <a:pt x="1" y="386"/>
                    <a:pt x="349" y="1"/>
                    <a:pt x="780" y="1"/>
                  </a:cubicBezTo>
                  <a:cubicBezTo>
                    <a:pt x="1210" y="1"/>
                    <a:pt x="1560" y="386"/>
                    <a:pt x="1560" y="862"/>
                  </a:cubicBezTo>
                  <a:close/>
                </a:path>
              </a:pathLst>
            </a:custGeom>
            <a:noFill/>
            <a:ln w="9525" cap="rnd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" name="CustomShape 116">
              <a:extLst>
                <a:ext uri="{FF2B5EF4-FFF2-40B4-BE49-F238E27FC236}">
                  <a16:creationId xmlns:a16="http://schemas.microsoft.com/office/drawing/2014/main" id="{3389A59E-B008-42F1-84E4-ECB9E6BE8329}"/>
                </a:ext>
              </a:extLst>
            </p:cNvPr>
            <p:cNvSpPr/>
            <p:nvPr/>
          </p:nvSpPr>
          <p:spPr>
            <a:xfrm>
              <a:off x="5854680" y="2767320"/>
              <a:ext cx="28440" cy="4320"/>
            </a:xfrm>
            <a:custGeom>
              <a:avLst/>
              <a:gdLst/>
              <a:ahLst/>
              <a:cxnLst/>
              <a:rect l="l" t="t" r="r" b="b"/>
              <a:pathLst>
                <a:path w="404" h="67">
                  <a:moveTo>
                    <a:pt x="0" y="67"/>
                  </a:moveTo>
                  <a:lnTo>
                    <a:pt x="404" y="0"/>
                  </a:lnTo>
                </a:path>
              </a:pathLst>
            </a:custGeom>
            <a:noFill/>
            <a:ln w="9525" cap="rnd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" name="CustomShape 117">
              <a:extLst>
                <a:ext uri="{FF2B5EF4-FFF2-40B4-BE49-F238E27FC236}">
                  <a16:creationId xmlns:a16="http://schemas.microsoft.com/office/drawing/2014/main" id="{E90504BD-6CA3-4BFE-A528-438526DE8893}"/>
                </a:ext>
              </a:extLst>
            </p:cNvPr>
            <p:cNvSpPr/>
            <p:nvPr/>
          </p:nvSpPr>
          <p:spPr>
            <a:xfrm>
              <a:off x="5573160" y="2760120"/>
              <a:ext cx="157320" cy="17640"/>
            </a:xfrm>
            <a:custGeom>
              <a:avLst/>
              <a:gdLst/>
              <a:ahLst/>
              <a:cxnLst/>
              <a:rect l="l" t="t" r="r" b="b"/>
              <a:pathLst>
                <a:path w="2201" h="251">
                  <a:moveTo>
                    <a:pt x="2200" y="251"/>
                  </a:move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" name="CustomShape 118">
              <a:extLst>
                <a:ext uri="{FF2B5EF4-FFF2-40B4-BE49-F238E27FC236}">
                  <a16:creationId xmlns:a16="http://schemas.microsoft.com/office/drawing/2014/main" id="{D427F8EA-CE5E-4051-9DDA-EE8054A992E6}"/>
                </a:ext>
              </a:extLst>
            </p:cNvPr>
            <p:cNvSpPr/>
            <p:nvPr/>
          </p:nvSpPr>
          <p:spPr>
            <a:xfrm>
              <a:off x="5868720" y="2828160"/>
              <a:ext cx="30240" cy="68760"/>
            </a:xfrm>
            <a:custGeom>
              <a:avLst/>
              <a:gdLst/>
              <a:ahLst/>
              <a:cxnLst/>
              <a:rect l="l" t="t" r="r" b="b"/>
              <a:pathLst>
                <a:path w="761" h="1605">
                  <a:moveTo>
                    <a:pt x="0" y="1"/>
                  </a:moveTo>
                  <a:cubicBezTo>
                    <a:pt x="0" y="1"/>
                    <a:pt x="694" y="964"/>
                    <a:pt x="727" y="1285"/>
                  </a:cubicBezTo>
                  <a:cubicBezTo>
                    <a:pt x="761" y="1605"/>
                    <a:pt x="69" y="1605"/>
                    <a:pt x="69" y="1605"/>
                  </a:cubicBezTo>
                </a:path>
              </a:pathLst>
            </a:custGeom>
            <a:noFill/>
            <a:ln w="9525" cap="rnd">
              <a:solidFill>
                <a:schemeClr val="dk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" name="CustomShape 119">
              <a:extLst>
                <a:ext uri="{FF2B5EF4-FFF2-40B4-BE49-F238E27FC236}">
                  <a16:creationId xmlns:a16="http://schemas.microsoft.com/office/drawing/2014/main" id="{E9B4AB77-4846-4659-828A-FB0335408DB3}"/>
                </a:ext>
              </a:extLst>
            </p:cNvPr>
            <p:cNvSpPr/>
            <p:nvPr/>
          </p:nvSpPr>
          <p:spPr>
            <a:xfrm>
              <a:off x="6352560" y="3206160"/>
              <a:ext cx="484920" cy="430200"/>
            </a:xfrm>
            <a:custGeom>
              <a:avLst/>
              <a:gdLst/>
              <a:ahLst/>
              <a:cxnLst/>
              <a:rect l="l" t="t" r="r" b="b"/>
              <a:pathLst>
                <a:path w="6777" h="6012">
                  <a:moveTo>
                    <a:pt x="1115" y="0"/>
                  </a:moveTo>
                  <a:cubicBezTo>
                    <a:pt x="501" y="0"/>
                    <a:pt x="0" y="501"/>
                    <a:pt x="0" y="1115"/>
                  </a:cubicBezTo>
                  <a:lnTo>
                    <a:pt x="0" y="3899"/>
                  </a:lnTo>
                  <a:cubicBezTo>
                    <a:pt x="0" y="4511"/>
                    <a:pt x="501" y="5014"/>
                    <a:pt x="1115" y="5014"/>
                  </a:cubicBezTo>
                  <a:lnTo>
                    <a:pt x="1864" y="5014"/>
                  </a:lnTo>
                  <a:lnTo>
                    <a:pt x="1864" y="5727"/>
                  </a:lnTo>
                  <a:cubicBezTo>
                    <a:pt x="1864" y="5899"/>
                    <a:pt x="2005" y="6011"/>
                    <a:pt x="2150" y="6011"/>
                  </a:cubicBezTo>
                  <a:cubicBezTo>
                    <a:pt x="2224" y="6011"/>
                    <a:pt x="2299" y="5982"/>
                    <a:pt x="2357" y="5918"/>
                  </a:cubicBezTo>
                  <a:lnTo>
                    <a:pt x="3173" y="5015"/>
                  </a:lnTo>
                  <a:lnTo>
                    <a:pt x="5660" y="5015"/>
                  </a:lnTo>
                  <a:cubicBezTo>
                    <a:pt x="6274" y="5015"/>
                    <a:pt x="6777" y="4514"/>
                    <a:pt x="6777" y="3900"/>
                  </a:cubicBezTo>
                  <a:lnTo>
                    <a:pt x="6777" y="1116"/>
                  </a:lnTo>
                  <a:cubicBezTo>
                    <a:pt x="6775" y="501"/>
                    <a:pt x="6274" y="0"/>
                    <a:pt x="5660" y="0"/>
                  </a:cubicBezTo>
                  <a:close/>
                </a:path>
              </a:pathLst>
            </a:custGeom>
            <a:solidFill>
              <a:schemeClr val="accent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" name="CustomShape 120">
              <a:extLst>
                <a:ext uri="{FF2B5EF4-FFF2-40B4-BE49-F238E27FC236}">
                  <a16:creationId xmlns:a16="http://schemas.microsoft.com/office/drawing/2014/main" id="{F051A096-3102-4AA9-8EF4-BCD2BAD99B38}"/>
                </a:ext>
              </a:extLst>
            </p:cNvPr>
            <p:cNvSpPr/>
            <p:nvPr/>
          </p:nvSpPr>
          <p:spPr>
            <a:xfrm>
              <a:off x="6448680" y="3270960"/>
              <a:ext cx="300600" cy="208080"/>
            </a:xfrm>
            <a:custGeom>
              <a:avLst/>
              <a:gdLst/>
              <a:ahLst/>
              <a:cxnLst/>
              <a:rect l="l" t="t" r="r" b="b"/>
              <a:pathLst>
                <a:path w="4202" h="2913">
                  <a:moveTo>
                    <a:pt x="3658" y="274"/>
                  </a:moveTo>
                  <a:cubicBezTo>
                    <a:pt x="3665" y="274"/>
                    <a:pt x="3672" y="275"/>
                    <a:pt x="3683" y="275"/>
                  </a:cubicBezTo>
                  <a:lnTo>
                    <a:pt x="2395" y="1503"/>
                  </a:lnTo>
                  <a:cubicBezTo>
                    <a:pt x="2305" y="1560"/>
                    <a:pt x="2203" y="1589"/>
                    <a:pt x="2101" y="1589"/>
                  </a:cubicBezTo>
                  <a:cubicBezTo>
                    <a:pt x="1999" y="1589"/>
                    <a:pt x="1897" y="1560"/>
                    <a:pt x="1807" y="1503"/>
                  </a:cubicBezTo>
                  <a:lnTo>
                    <a:pt x="519" y="275"/>
                  </a:lnTo>
                  <a:cubicBezTo>
                    <a:pt x="527" y="275"/>
                    <a:pt x="534" y="274"/>
                    <a:pt x="543" y="274"/>
                  </a:cubicBezTo>
                  <a:close/>
                  <a:moveTo>
                    <a:pt x="3908" y="434"/>
                  </a:moveTo>
                  <a:cubicBezTo>
                    <a:pt x="3923" y="468"/>
                    <a:pt x="3930" y="505"/>
                    <a:pt x="3930" y="543"/>
                  </a:cubicBezTo>
                  <a:lnTo>
                    <a:pt x="3930" y="2373"/>
                  </a:lnTo>
                  <a:cubicBezTo>
                    <a:pt x="3930" y="2523"/>
                    <a:pt x="3807" y="2643"/>
                    <a:pt x="3659" y="2643"/>
                  </a:cubicBezTo>
                  <a:lnTo>
                    <a:pt x="543" y="2643"/>
                  </a:lnTo>
                  <a:cubicBezTo>
                    <a:pt x="393" y="2643"/>
                    <a:pt x="272" y="2521"/>
                    <a:pt x="272" y="2373"/>
                  </a:cubicBezTo>
                  <a:lnTo>
                    <a:pt x="272" y="543"/>
                  </a:lnTo>
                  <a:cubicBezTo>
                    <a:pt x="272" y="505"/>
                    <a:pt x="282" y="468"/>
                    <a:pt x="294" y="434"/>
                  </a:cubicBezTo>
                  <a:lnTo>
                    <a:pt x="1628" y="1707"/>
                  </a:lnTo>
                  <a:lnTo>
                    <a:pt x="1647" y="1722"/>
                  </a:lnTo>
                  <a:cubicBezTo>
                    <a:pt x="1784" y="1814"/>
                    <a:pt x="1944" y="1861"/>
                    <a:pt x="2101" y="1861"/>
                  </a:cubicBezTo>
                  <a:cubicBezTo>
                    <a:pt x="2258" y="1861"/>
                    <a:pt x="2417" y="1814"/>
                    <a:pt x="2555" y="1722"/>
                  </a:cubicBezTo>
                  <a:lnTo>
                    <a:pt x="3908" y="434"/>
                  </a:lnTo>
                  <a:close/>
                  <a:moveTo>
                    <a:pt x="541" y="1"/>
                  </a:moveTo>
                  <a:cubicBezTo>
                    <a:pt x="243" y="1"/>
                    <a:pt x="0" y="243"/>
                    <a:pt x="0" y="542"/>
                  </a:cubicBezTo>
                  <a:lnTo>
                    <a:pt x="0" y="2371"/>
                  </a:lnTo>
                  <a:cubicBezTo>
                    <a:pt x="0" y="2669"/>
                    <a:pt x="243" y="2912"/>
                    <a:pt x="541" y="2912"/>
                  </a:cubicBezTo>
                  <a:lnTo>
                    <a:pt x="3658" y="2912"/>
                  </a:lnTo>
                  <a:cubicBezTo>
                    <a:pt x="3957" y="2912"/>
                    <a:pt x="4199" y="2669"/>
                    <a:pt x="4199" y="2371"/>
                  </a:cubicBezTo>
                  <a:lnTo>
                    <a:pt x="4199" y="542"/>
                  </a:lnTo>
                  <a:cubicBezTo>
                    <a:pt x="4202" y="245"/>
                    <a:pt x="3959" y="1"/>
                    <a:pt x="3658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" name="CustomShape 121">
              <a:extLst>
                <a:ext uri="{FF2B5EF4-FFF2-40B4-BE49-F238E27FC236}">
                  <a16:creationId xmlns:a16="http://schemas.microsoft.com/office/drawing/2014/main" id="{3D0270CA-ED7A-439F-B30A-5656D39E7F14}"/>
                </a:ext>
              </a:extLst>
            </p:cNvPr>
            <p:cNvSpPr/>
            <p:nvPr/>
          </p:nvSpPr>
          <p:spPr>
            <a:xfrm rot="9699600">
              <a:off x="5758920" y="2772000"/>
              <a:ext cx="67680" cy="19080"/>
            </a:xfrm>
            <a:custGeom>
              <a:avLst/>
              <a:gdLst/>
              <a:ahLst/>
              <a:cxnLst/>
              <a:rect l="l" t="t" r="r" b="b"/>
              <a:pathLst>
                <a:path w="950" h="271">
                  <a:moveTo>
                    <a:pt x="1" y="1"/>
                  </a:moveTo>
                  <a:cubicBezTo>
                    <a:pt x="1" y="1"/>
                    <a:pt x="530" y="270"/>
                    <a:pt x="950" y="1"/>
                  </a:cubicBezTo>
                </a:path>
              </a:pathLst>
            </a:custGeom>
            <a:noFill/>
            <a:ln w="9525" cap="rnd">
              <a:solidFill>
                <a:schemeClr val="dk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" name="CustomShape 122">
              <a:extLst>
                <a:ext uri="{FF2B5EF4-FFF2-40B4-BE49-F238E27FC236}">
                  <a16:creationId xmlns:a16="http://schemas.microsoft.com/office/drawing/2014/main" id="{9CA38447-B0EF-45A7-9BFB-29D5DA92A9BF}"/>
                </a:ext>
              </a:extLst>
            </p:cNvPr>
            <p:cNvSpPr/>
            <p:nvPr/>
          </p:nvSpPr>
          <p:spPr>
            <a:xfrm rot="10800000">
              <a:off x="5900040" y="2757960"/>
              <a:ext cx="57240" cy="15840"/>
            </a:xfrm>
            <a:custGeom>
              <a:avLst/>
              <a:gdLst/>
              <a:ahLst/>
              <a:cxnLst/>
              <a:rect l="l" t="t" r="r" b="b"/>
              <a:pathLst>
                <a:path w="950" h="271">
                  <a:moveTo>
                    <a:pt x="1" y="1"/>
                  </a:moveTo>
                  <a:cubicBezTo>
                    <a:pt x="1" y="1"/>
                    <a:pt x="530" y="270"/>
                    <a:pt x="950" y="1"/>
                  </a:cubicBezTo>
                </a:path>
              </a:pathLst>
            </a:custGeom>
            <a:noFill/>
            <a:ln w="9525" cap="rnd">
              <a:solidFill>
                <a:schemeClr val="dk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</p:spTree>
    <p:extLst>
      <p:ext uri="{BB962C8B-B14F-4D97-AF65-F5344CB8AC3E}">
        <p14:creationId xmlns:p14="http://schemas.microsoft.com/office/powerpoint/2010/main" val="1466639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CustomShape 1"/>
          <p:cNvSpPr/>
          <p:nvPr/>
        </p:nvSpPr>
        <p:spPr>
          <a:xfrm>
            <a:off x="8502480" y="284760"/>
            <a:ext cx="257400" cy="252360"/>
          </a:xfrm>
          <a:custGeom>
            <a:avLst/>
            <a:gdLst/>
            <a:ahLst/>
            <a:cxnLst/>
            <a:rect l="l" t="t" r="r" b="b"/>
            <a:pathLst>
              <a:path w="12323" h="12067">
                <a:moveTo>
                  <a:pt x="6165" y="705"/>
                </a:moveTo>
                <a:cubicBezTo>
                  <a:pt x="6180" y="705"/>
                  <a:pt x="6194" y="706"/>
                  <a:pt x="6209" y="708"/>
                </a:cubicBezTo>
                <a:cubicBezTo>
                  <a:pt x="6303" y="718"/>
                  <a:pt x="6388" y="763"/>
                  <a:pt x="6453" y="829"/>
                </a:cubicBezTo>
                <a:lnTo>
                  <a:pt x="11384" y="5744"/>
                </a:lnTo>
                <a:lnTo>
                  <a:pt x="11387" y="5746"/>
                </a:lnTo>
                <a:cubicBezTo>
                  <a:pt x="11543" y="5902"/>
                  <a:pt x="11543" y="6158"/>
                  <a:pt x="11387" y="6315"/>
                </a:cubicBezTo>
                <a:cubicBezTo>
                  <a:pt x="11310" y="6392"/>
                  <a:pt x="11209" y="6434"/>
                  <a:pt x="11101" y="6434"/>
                </a:cubicBezTo>
                <a:lnTo>
                  <a:pt x="10563" y="6434"/>
                </a:lnTo>
                <a:cubicBezTo>
                  <a:pt x="10367" y="6434"/>
                  <a:pt x="10209" y="6592"/>
                  <a:pt x="10209" y="6789"/>
                </a:cubicBezTo>
                <a:lnTo>
                  <a:pt x="10209" y="10762"/>
                </a:lnTo>
                <a:cubicBezTo>
                  <a:pt x="10209" y="11090"/>
                  <a:pt x="9943" y="11357"/>
                  <a:pt x="9614" y="11357"/>
                </a:cubicBezTo>
                <a:lnTo>
                  <a:pt x="8032" y="11357"/>
                </a:lnTo>
                <a:lnTo>
                  <a:pt x="8032" y="8872"/>
                </a:lnTo>
                <a:cubicBezTo>
                  <a:pt x="8032" y="8154"/>
                  <a:pt x="7448" y="7570"/>
                  <a:pt x="6729" y="7570"/>
                </a:cubicBezTo>
                <a:lnTo>
                  <a:pt x="5596" y="7570"/>
                </a:lnTo>
                <a:cubicBezTo>
                  <a:pt x="4876" y="7570"/>
                  <a:pt x="4293" y="8154"/>
                  <a:pt x="4293" y="8872"/>
                </a:cubicBezTo>
                <a:lnTo>
                  <a:pt x="4293" y="11357"/>
                </a:lnTo>
                <a:lnTo>
                  <a:pt x="2710" y="11357"/>
                </a:lnTo>
                <a:cubicBezTo>
                  <a:pt x="2382" y="11357"/>
                  <a:pt x="2117" y="11090"/>
                  <a:pt x="2117" y="10762"/>
                </a:cubicBezTo>
                <a:lnTo>
                  <a:pt x="2117" y="6789"/>
                </a:lnTo>
                <a:cubicBezTo>
                  <a:pt x="2117" y="6592"/>
                  <a:pt x="1959" y="6434"/>
                  <a:pt x="1762" y="6434"/>
                </a:cubicBezTo>
                <a:lnTo>
                  <a:pt x="1234" y="6434"/>
                </a:lnTo>
                <a:cubicBezTo>
                  <a:pt x="1228" y="6434"/>
                  <a:pt x="1223" y="6434"/>
                  <a:pt x="1217" y="6432"/>
                </a:cubicBezTo>
                <a:cubicBezTo>
                  <a:pt x="1111" y="6431"/>
                  <a:pt x="1012" y="6389"/>
                  <a:pt x="937" y="6315"/>
                </a:cubicBezTo>
                <a:cubicBezTo>
                  <a:pt x="779" y="6157"/>
                  <a:pt x="779" y="5902"/>
                  <a:pt x="937" y="5745"/>
                </a:cubicBezTo>
                <a:lnTo>
                  <a:pt x="5876" y="824"/>
                </a:lnTo>
                <a:cubicBezTo>
                  <a:pt x="5952" y="747"/>
                  <a:pt x="6055" y="705"/>
                  <a:pt x="6165" y="705"/>
                </a:cubicBezTo>
                <a:close/>
                <a:moveTo>
                  <a:pt x="6161" y="0"/>
                </a:moveTo>
                <a:cubicBezTo>
                  <a:pt x="5864" y="0"/>
                  <a:pt x="5585" y="116"/>
                  <a:pt x="5374" y="326"/>
                </a:cubicBezTo>
                <a:lnTo>
                  <a:pt x="438" y="5245"/>
                </a:lnTo>
                <a:lnTo>
                  <a:pt x="432" y="5251"/>
                </a:lnTo>
                <a:cubicBezTo>
                  <a:pt x="0" y="5684"/>
                  <a:pt x="0" y="6386"/>
                  <a:pt x="436" y="6820"/>
                </a:cubicBezTo>
                <a:cubicBezTo>
                  <a:pt x="633" y="7017"/>
                  <a:pt x="895" y="7132"/>
                  <a:pt x="1174" y="7144"/>
                </a:cubicBezTo>
                <a:cubicBezTo>
                  <a:pt x="1186" y="7146"/>
                  <a:pt x="1197" y="7146"/>
                  <a:pt x="1208" y="7146"/>
                </a:cubicBezTo>
                <a:lnTo>
                  <a:pt x="1405" y="7146"/>
                </a:lnTo>
                <a:lnTo>
                  <a:pt x="1405" y="11870"/>
                </a:lnTo>
                <a:cubicBezTo>
                  <a:pt x="1405" y="11979"/>
                  <a:pt x="1493" y="12066"/>
                  <a:pt x="1601" y="12066"/>
                </a:cubicBezTo>
                <a:lnTo>
                  <a:pt x="4648" y="12066"/>
                </a:lnTo>
                <a:cubicBezTo>
                  <a:pt x="4843" y="12066"/>
                  <a:pt x="5002" y="11908"/>
                  <a:pt x="5002" y="11712"/>
                </a:cubicBezTo>
                <a:lnTo>
                  <a:pt x="5002" y="8875"/>
                </a:lnTo>
                <a:cubicBezTo>
                  <a:pt x="5002" y="8546"/>
                  <a:pt x="5268" y="8280"/>
                  <a:pt x="5596" y="8280"/>
                </a:cubicBezTo>
                <a:lnTo>
                  <a:pt x="6726" y="8280"/>
                </a:lnTo>
                <a:cubicBezTo>
                  <a:pt x="7055" y="8280"/>
                  <a:pt x="7321" y="8546"/>
                  <a:pt x="7321" y="8875"/>
                </a:cubicBezTo>
                <a:lnTo>
                  <a:pt x="7321" y="11712"/>
                </a:lnTo>
                <a:cubicBezTo>
                  <a:pt x="7321" y="11908"/>
                  <a:pt x="7479" y="12066"/>
                  <a:pt x="7675" y="12066"/>
                </a:cubicBezTo>
                <a:lnTo>
                  <a:pt x="10721" y="12066"/>
                </a:lnTo>
                <a:cubicBezTo>
                  <a:pt x="10830" y="12066"/>
                  <a:pt x="10918" y="11978"/>
                  <a:pt x="10918" y="11870"/>
                </a:cubicBezTo>
                <a:lnTo>
                  <a:pt x="10918" y="7146"/>
                </a:lnTo>
                <a:lnTo>
                  <a:pt x="11101" y="7146"/>
                </a:lnTo>
                <a:cubicBezTo>
                  <a:pt x="11399" y="7146"/>
                  <a:pt x="11678" y="7030"/>
                  <a:pt x="11889" y="6820"/>
                </a:cubicBezTo>
                <a:cubicBezTo>
                  <a:pt x="12322" y="6385"/>
                  <a:pt x="12322" y="5681"/>
                  <a:pt x="11889" y="5249"/>
                </a:cubicBezTo>
                <a:lnTo>
                  <a:pt x="6950" y="326"/>
                </a:lnTo>
                <a:cubicBezTo>
                  <a:pt x="6739" y="116"/>
                  <a:pt x="6459" y="0"/>
                  <a:pt x="6161" y="0"/>
                </a:cubicBez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5" name="CustomShape 2"/>
          <p:cNvSpPr/>
          <p:nvPr/>
        </p:nvSpPr>
        <p:spPr>
          <a:xfrm>
            <a:off x="8429040" y="268560"/>
            <a:ext cx="284040" cy="284040"/>
          </a:xfrm>
          <a:prstGeom prst="ellipse">
            <a:avLst/>
          </a:prstGeom>
          <a:solidFill>
            <a:schemeClr val="lt2"/>
          </a:solidFill>
          <a:ln w="0">
            <a:noFill/>
          </a:ln>
          <a:effectLst>
            <a:outerShdw dist="66346" dir="1668987" algn="bl" rotWithShape="0">
              <a:schemeClr val="dk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6" name="CustomShape 3"/>
          <p:cNvSpPr/>
          <p:nvPr/>
        </p:nvSpPr>
        <p:spPr>
          <a:xfrm>
            <a:off x="8480520" y="322200"/>
            <a:ext cx="180720" cy="176760"/>
          </a:xfrm>
          <a:custGeom>
            <a:avLst/>
            <a:gdLst/>
            <a:ahLst/>
            <a:cxnLst/>
            <a:rect l="l" t="t" r="r" b="b"/>
            <a:pathLst>
              <a:path w="12323" h="12067">
                <a:moveTo>
                  <a:pt x="6165" y="705"/>
                </a:moveTo>
                <a:cubicBezTo>
                  <a:pt x="6180" y="705"/>
                  <a:pt x="6194" y="706"/>
                  <a:pt x="6209" y="708"/>
                </a:cubicBezTo>
                <a:cubicBezTo>
                  <a:pt x="6303" y="718"/>
                  <a:pt x="6388" y="763"/>
                  <a:pt x="6453" y="829"/>
                </a:cubicBezTo>
                <a:lnTo>
                  <a:pt x="11384" y="5744"/>
                </a:lnTo>
                <a:lnTo>
                  <a:pt x="11387" y="5746"/>
                </a:lnTo>
                <a:cubicBezTo>
                  <a:pt x="11543" y="5902"/>
                  <a:pt x="11543" y="6158"/>
                  <a:pt x="11387" y="6315"/>
                </a:cubicBezTo>
                <a:cubicBezTo>
                  <a:pt x="11310" y="6392"/>
                  <a:pt x="11209" y="6434"/>
                  <a:pt x="11101" y="6434"/>
                </a:cubicBezTo>
                <a:lnTo>
                  <a:pt x="10563" y="6434"/>
                </a:lnTo>
                <a:cubicBezTo>
                  <a:pt x="10367" y="6434"/>
                  <a:pt x="10209" y="6592"/>
                  <a:pt x="10209" y="6789"/>
                </a:cubicBezTo>
                <a:lnTo>
                  <a:pt x="10209" y="10762"/>
                </a:lnTo>
                <a:cubicBezTo>
                  <a:pt x="10209" y="11090"/>
                  <a:pt x="9943" y="11357"/>
                  <a:pt x="9614" y="11357"/>
                </a:cubicBezTo>
                <a:lnTo>
                  <a:pt x="8032" y="11357"/>
                </a:lnTo>
                <a:lnTo>
                  <a:pt x="8032" y="8872"/>
                </a:lnTo>
                <a:cubicBezTo>
                  <a:pt x="8032" y="8154"/>
                  <a:pt x="7448" y="7570"/>
                  <a:pt x="6729" y="7570"/>
                </a:cubicBezTo>
                <a:lnTo>
                  <a:pt x="5596" y="7570"/>
                </a:lnTo>
                <a:cubicBezTo>
                  <a:pt x="4876" y="7570"/>
                  <a:pt x="4293" y="8154"/>
                  <a:pt x="4293" y="8872"/>
                </a:cubicBezTo>
                <a:lnTo>
                  <a:pt x="4293" y="11357"/>
                </a:lnTo>
                <a:lnTo>
                  <a:pt x="2710" y="11357"/>
                </a:lnTo>
                <a:cubicBezTo>
                  <a:pt x="2382" y="11357"/>
                  <a:pt x="2117" y="11090"/>
                  <a:pt x="2117" y="10762"/>
                </a:cubicBezTo>
                <a:lnTo>
                  <a:pt x="2117" y="6789"/>
                </a:lnTo>
                <a:cubicBezTo>
                  <a:pt x="2117" y="6592"/>
                  <a:pt x="1959" y="6434"/>
                  <a:pt x="1762" y="6434"/>
                </a:cubicBezTo>
                <a:lnTo>
                  <a:pt x="1234" y="6434"/>
                </a:lnTo>
                <a:cubicBezTo>
                  <a:pt x="1228" y="6434"/>
                  <a:pt x="1223" y="6434"/>
                  <a:pt x="1217" y="6432"/>
                </a:cubicBezTo>
                <a:cubicBezTo>
                  <a:pt x="1111" y="6431"/>
                  <a:pt x="1012" y="6389"/>
                  <a:pt x="937" y="6315"/>
                </a:cubicBezTo>
                <a:cubicBezTo>
                  <a:pt x="779" y="6157"/>
                  <a:pt x="779" y="5902"/>
                  <a:pt x="937" y="5745"/>
                </a:cubicBezTo>
                <a:lnTo>
                  <a:pt x="5876" y="824"/>
                </a:lnTo>
                <a:cubicBezTo>
                  <a:pt x="5952" y="747"/>
                  <a:pt x="6055" y="705"/>
                  <a:pt x="6165" y="705"/>
                </a:cubicBezTo>
                <a:close/>
                <a:moveTo>
                  <a:pt x="6161" y="0"/>
                </a:moveTo>
                <a:cubicBezTo>
                  <a:pt x="5864" y="0"/>
                  <a:pt x="5585" y="116"/>
                  <a:pt x="5374" y="326"/>
                </a:cubicBezTo>
                <a:lnTo>
                  <a:pt x="438" y="5245"/>
                </a:lnTo>
                <a:lnTo>
                  <a:pt x="432" y="5251"/>
                </a:lnTo>
                <a:cubicBezTo>
                  <a:pt x="0" y="5684"/>
                  <a:pt x="0" y="6386"/>
                  <a:pt x="436" y="6820"/>
                </a:cubicBezTo>
                <a:cubicBezTo>
                  <a:pt x="633" y="7017"/>
                  <a:pt x="895" y="7132"/>
                  <a:pt x="1174" y="7144"/>
                </a:cubicBezTo>
                <a:cubicBezTo>
                  <a:pt x="1186" y="7146"/>
                  <a:pt x="1197" y="7146"/>
                  <a:pt x="1208" y="7146"/>
                </a:cubicBezTo>
                <a:lnTo>
                  <a:pt x="1405" y="7146"/>
                </a:lnTo>
                <a:lnTo>
                  <a:pt x="1405" y="11870"/>
                </a:lnTo>
                <a:cubicBezTo>
                  <a:pt x="1405" y="11979"/>
                  <a:pt x="1493" y="12066"/>
                  <a:pt x="1601" y="12066"/>
                </a:cubicBezTo>
                <a:lnTo>
                  <a:pt x="4648" y="12066"/>
                </a:lnTo>
                <a:cubicBezTo>
                  <a:pt x="4843" y="12066"/>
                  <a:pt x="5002" y="11908"/>
                  <a:pt x="5002" y="11712"/>
                </a:cubicBezTo>
                <a:lnTo>
                  <a:pt x="5002" y="8875"/>
                </a:lnTo>
                <a:cubicBezTo>
                  <a:pt x="5002" y="8546"/>
                  <a:pt x="5268" y="8280"/>
                  <a:pt x="5596" y="8280"/>
                </a:cubicBezTo>
                <a:lnTo>
                  <a:pt x="6726" y="8280"/>
                </a:lnTo>
                <a:cubicBezTo>
                  <a:pt x="7055" y="8280"/>
                  <a:pt x="7321" y="8546"/>
                  <a:pt x="7321" y="8875"/>
                </a:cubicBezTo>
                <a:lnTo>
                  <a:pt x="7321" y="11712"/>
                </a:lnTo>
                <a:cubicBezTo>
                  <a:pt x="7321" y="11908"/>
                  <a:pt x="7479" y="12066"/>
                  <a:pt x="7675" y="12066"/>
                </a:cubicBezTo>
                <a:lnTo>
                  <a:pt x="10721" y="12066"/>
                </a:lnTo>
                <a:cubicBezTo>
                  <a:pt x="10830" y="12066"/>
                  <a:pt x="10918" y="11978"/>
                  <a:pt x="10918" y="11870"/>
                </a:cubicBezTo>
                <a:lnTo>
                  <a:pt x="10918" y="7146"/>
                </a:lnTo>
                <a:lnTo>
                  <a:pt x="11101" y="7146"/>
                </a:lnTo>
                <a:cubicBezTo>
                  <a:pt x="11399" y="7146"/>
                  <a:pt x="11678" y="7030"/>
                  <a:pt x="11889" y="6820"/>
                </a:cubicBezTo>
                <a:cubicBezTo>
                  <a:pt x="12322" y="6385"/>
                  <a:pt x="12322" y="5681"/>
                  <a:pt x="11889" y="5249"/>
                </a:cubicBezTo>
                <a:lnTo>
                  <a:pt x="6950" y="326"/>
                </a:lnTo>
                <a:cubicBezTo>
                  <a:pt x="6739" y="116"/>
                  <a:pt x="6459" y="0"/>
                  <a:pt x="6161" y="0"/>
                </a:cubicBez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7" name="TextShape 4"/>
          <p:cNvSpPr txBox="1"/>
          <p:nvPr/>
        </p:nvSpPr>
        <p:spPr>
          <a:xfrm>
            <a:off x="967680" y="1047600"/>
            <a:ext cx="2612520" cy="10195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hr-HR" sz="3000" b="0" strike="noStrike" spc="-1">
                <a:solidFill>
                  <a:srgbClr val="6E597A"/>
                </a:solidFill>
                <a:latin typeface="Bowlby One"/>
                <a:ea typeface="Bowlby One"/>
              </a:rPr>
              <a:t>SADRŽAJ KNJIGE</a:t>
            </a:r>
            <a:endParaRPr lang="hr-HR" sz="30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98" name="Group 5"/>
          <p:cNvGrpSpPr/>
          <p:nvPr/>
        </p:nvGrpSpPr>
        <p:grpSpPr>
          <a:xfrm>
            <a:off x="7842600" y="3953880"/>
            <a:ext cx="819000" cy="545760"/>
            <a:chOff x="7842600" y="3953880"/>
            <a:chExt cx="819000" cy="545760"/>
          </a:xfrm>
        </p:grpSpPr>
        <p:sp>
          <p:nvSpPr>
            <p:cNvPr id="599" name="CustomShape 6"/>
            <p:cNvSpPr/>
            <p:nvPr/>
          </p:nvSpPr>
          <p:spPr>
            <a:xfrm rot="10800000">
              <a:off x="8438400" y="3953880"/>
              <a:ext cx="223200" cy="222840"/>
            </a:xfrm>
            <a:custGeom>
              <a:avLst/>
              <a:gdLst/>
              <a:ahLst/>
              <a:cxnLst/>
              <a:rect l="l" t="t" r="r" b="b"/>
              <a:pathLst>
                <a:path w="5276" h="5274">
                  <a:moveTo>
                    <a:pt x="2638" y="1"/>
                  </a:moveTo>
                  <a:lnTo>
                    <a:pt x="1706" y="1706"/>
                  </a:lnTo>
                  <a:lnTo>
                    <a:pt x="1" y="2638"/>
                  </a:lnTo>
                  <a:lnTo>
                    <a:pt x="1706" y="3569"/>
                  </a:lnTo>
                  <a:lnTo>
                    <a:pt x="2638" y="5274"/>
                  </a:lnTo>
                  <a:lnTo>
                    <a:pt x="3571" y="3569"/>
                  </a:lnTo>
                  <a:lnTo>
                    <a:pt x="5275" y="2638"/>
                  </a:lnTo>
                  <a:lnTo>
                    <a:pt x="3571" y="1706"/>
                  </a:lnTo>
                  <a:lnTo>
                    <a:pt x="2638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0" name="CustomShape 7"/>
            <p:cNvSpPr/>
            <p:nvPr/>
          </p:nvSpPr>
          <p:spPr>
            <a:xfrm rot="10800000">
              <a:off x="8338320" y="4371840"/>
              <a:ext cx="99720" cy="99720"/>
            </a:xfrm>
            <a:custGeom>
              <a:avLst/>
              <a:gdLst/>
              <a:ahLst/>
              <a:cxnLst/>
              <a:rect l="l" t="t" r="r" b="b"/>
              <a:pathLst>
                <a:path w="3762" h="3760">
                  <a:moveTo>
                    <a:pt x="1884" y="0"/>
                  </a:moveTo>
                  <a:cubicBezTo>
                    <a:pt x="1883" y="0"/>
                    <a:pt x="1882" y="0"/>
                    <a:pt x="1881" y="0"/>
                  </a:cubicBezTo>
                  <a:cubicBezTo>
                    <a:pt x="842" y="0"/>
                    <a:pt x="0" y="842"/>
                    <a:pt x="0" y="1880"/>
                  </a:cubicBezTo>
                  <a:cubicBezTo>
                    <a:pt x="0" y="2919"/>
                    <a:pt x="844" y="3760"/>
                    <a:pt x="1881" y="3760"/>
                  </a:cubicBezTo>
                  <a:cubicBezTo>
                    <a:pt x="2919" y="3760"/>
                    <a:pt x="3761" y="2918"/>
                    <a:pt x="3761" y="1880"/>
                  </a:cubicBezTo>
                  <a:cubicBezTo>
                    <a:pt x="3761" y="843"/>
                    <a:pt x="2920" y="0"/>
                    <a:pt x="1884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1" name="CustomShape 8"/>
            <p:cNvSpPr/>
            <p:nvPr/>
          </p:nvSpPr>
          <p:spPr>
            <a:xfrm rot="9838200">
              <a:off x="7921440" y="3989520"/>
              <a:ext cx="296640" cy="258480"/>
            </a:xfrm>
            <a:custGeom>
              <a:avLst/>
              <a:gdLst/>
              <a:ahLst/>
              <a:cxnLst/>
              <a:rect l="l" t="t" r="r" b="b"/>
              <a:pathLst>
                <a:path w="6957" h="6060">
                  <a:moveTo>
                    <a:pt x="4816" y="1"/>
                  </a:moveTo>
                  <a:lnTo>
                    <a:pt x="4816" y="465"/>
                  </a:lnTo>
                  <a:cubicBezTo>
                    <a:pt x="4816" y="465"/>
                    <a:pt x="4324" y="124"/>
                    <a:pt x="2941" y="105"/>
                  </a:cubicBezTo>
                  <a:cubicBezTo>
                    <a:pt x="2874" y="73"/>
                    <a:pt x="2803" y="53"/>
                    <a:pt x="2724" y="53"/>
                  </a:cubicBezTo>
                  <a:lnTo>
                    <a:pt x="1098" y="53"/>
                  </a:lnTo>
                  <a:cubicBezTo>
                    <a:pt x="822" y="53"/>
                    <a:pt x="600" y="278"/>
                    <a:pt x="600" y="552"/>
                  </a:cubicBezTo>
                  <a:cubicBezTo>
                    <a:pt x="600" y="724"/>
                    <a:pt x="690" y="876"/>
                    <a:pt x="822" y="964"/>
                  </a:cubicBezTo>
                  <a:cubicBezTo>
                    <a:pt x="583" y="1002"/>
                    <a:pt x="400" y="1206"/>
                    <a:pt x="400" y="1454"/>
                  </a:cubicBezTo>
                  <a:cubicBezTo>
                    <a:pt x="400" y="1627"/>
                    <a:pt x="489" y="1778"/>
                    <a:pt x="622" y="1867"/>
                  </a:cubicBezTo>
                  <a:cubicBezTo>
                    <a:pt x="383" y="1904"/>
                    <a:pt x="199" y="2109"/>
                    <a:pt x="199" y="2356"/>
                  </a:cubicBezTo>
                  <a:cubicBezTo>
                    <a:pt x="199" y="2528"/>
                    <a:pt x="288" y="2681"/>
                    <a:pt x="422" y="2772"/>
                  </a:cubicBezTo>
                  <a:cubicBezTo>
                    <a:pt x="183" y="2807"/>
                    <a:pt x="1" y="3010"/>
                    <a:pt x="1" y="3259"/>
                  </a:cubicBezTo>
                  <a:cubicBezTo>
                    <a:pt x="1" y="3534"/>
                    <a:pt x="223" y="3757"/>
                    <a:pt x="497" y="3757"/>
                  </a:cubicBezTo>
                  <a:lnTo>
                    <a:pt x="2125" y="3757"/>
                  </a:lnTo>
                  <a:cubicBezTo>
                    <a:pt x="2202" y="3757"/>
                    <a:pt x="2273" y="3740"/>
                    <a:pt x="2339" y="3707"/>
                  </a:cubicBezTo>
                  <a:lnTo>
                    <a:pt x="2672" y="3707"/>
                  </a:lnTo>
                  <a:cubicBezTo>
                    <a:pt x="2442" y="4377"/>
                    <a:pt x="2577" y="5624"/>
                    <a:pt x="2577" y="5624"/>
                  </a:cubicBezTo>
                  <a:cubicBezTo>
                    <a:pt x="2577" y="5864"/>
                    <a:pt x="2791" y="6060"/>
                    <a:pt x="3055" y="6060"/>
                  </a:cubicBezTo>
                  <a:cubicBezTo>
                    <a:pt x="3317" y="6060"/>
                    <a:pt x="3529" y="5864"/>
                    <a:pt x="3529" y="5624"/>
                  </a:cubicBezTo>
                  <a:lnTo>
                    <a:pt x="3529" y="5163"/>
                  </a:lnTo>
                  <a:cubicBezTo>
                    <a:pt x="3652" y="3630"/>
                    <a:pt x="4816" y="3231"/>
                    <a:pt x="4816" y="3231"/>
                  </a:cubicBezTo>
                  <a:lnTo>
                    <a:pt x="4816" y="3663"/>
                  </a:lnTo>
                  <a:lnTo>
                    <a:pt x="6957" y="3663"/>
                  </a:lnTo>
                  <a:lnTo>
                    <a:pt x="6957" y="1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2" name="CustomShape 9"/>
            <p:cNvSpPr/>
            <p:nvPr/>
          </p:nvSpPr>
          <p:spPr>
            <a:xfrm>
              <a:off x="7842600" y="4366080"/>
              <a:ext cx="133560" cy="133560"/>
            </a:xfrm>
            <a:custGeom>
              <a:avLst/>
              <a:gdLst/>
              <a:ahLst/>
              <a:cxnLst/>
              <a:rect l="l" t="t" r="r" b="b"/>
              <a:pathLst>
                <a:path w="5276" h="5274">
                  <a:moveTo>
                    <a:pt x="2638" y="1"/>
                  </a:moveTo>
                  <a:lnTo>
                    <a:pt x="1706" y="1706"/>
                  </a:lnTo>
                  <a:lnTo>
                    <a:pt x="1" y="2638"/>
                  </a:lnTo>
                  <a:lnTo>
                    <a:pt x="1706" y="3569"/>
                  </a:lnTo>
                  <a:lnTo>
                    <a:pt x="2638" y="5274"/>
                  </a:lnTo>
                  <a:lnTo>
                    <a:pt x="3571" y="3569"/>
                  </a:lnTo>
                  <a:lnTo>
                    <a:pt x="5275" y="2638"/>
                  </a:lnTo>
                  <a:lnTo>
                    <a:pt x="3571" y="1706"/>
                  </a:lnTo>
                  <a:lnTo>
                    <a:pt x="2638" y="1"/>
                  </a:ln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603" name="Group 10"/>
          <p:cNvGrpSpPr/>
          <p:nvPr/>
        </p:nvGrpSpPr>
        <p:grpSpPr>
          <a:xfrm>
            <a:off x="-861480" y="316080"/>
            <a:ext cx="2378520" cy="1833480"/>
            <a:chOff x="-861480" y="316080"/>
            <a:chExt cx="2378520" cy="1833480"/>
          </a:xfrm>
        </p:grpSpPr>
        <p:grpSp>
          <p:nvGrpSpPr>
            <p:cNvPr id="604" name="Group 11"/>
            <p:cNvGrpSpPr/>
            <p:nvPr/>
          </p:nvGrpSpPr>
          <p:grpSpPr>
            <a:xfrm>
              <a:off x="672480" y="316080"/>
              <a:ext cx="844560" cy="653040"/>
              <a:chOff x="672480" y="316080"/>
              <a:chExt cx="844560" cy="653040"/>
            </a:xfrm>
          </p:grpSpPr>
          <p:sp>
            <p:nvSpPr>
              <p:cNvPr id="605" name="CustomShape 12"/>
              <p:cNvSpPr/>
              <p:nvPr/>
            </p:nvSpPr>
            <p:spPr>
              <a:xfrm rot="9431400" flipV="1">
                <a:off x="718920" y="446040"/>
                <a:ext cx="750960" cy="392760"/>
              </a:xfrm>
              <a:custGeom>
                <a:avLst/>
                <a:gdLst/>
                <a:ahLst/>
                <a:cxnLst/>
                <a:rect l="l" t="t" r="r" b="b"/>
                <a:pathLst>
                  <a:path w="5078" h="2658">
                    <a:moveTo>
                      <a:pt x="0" y="1"/>
                    </a:moveTo>
                    <a:lnTo>
                      <a:pt x="0" y="2658"/>
                    </a:lnTo>
                    <a:lnTo>
                      <a:pt x="5078" y="2589"/>
                    </a:lnTo>
                    <a:lnTo>
                      <a:pt x="5078" y="1"/>
                    </a:ln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6" name="CustomShape 13"/>
              <p:cNvSpPr/>
              <p:nvPr/>
            </p:nvSpPr>
            <p:spPr>
              <a:xfrm rot="9431400" flipV="1">
                <a:off x="1248120" y="608040"/>
                <a:ext cx="199440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1350" h="550">
                    <a:moveTo>
                      <a:pt x="0" y="1"/>
                    </a:moveTo>
                    <a:lnTo>
                      <a:pt x="0" y="549"/>
                    </a:lnTo>
                    <a:lnTo>
                      <a:pt x="1349" y="549"/>
                    </a:lnTo>
                    <a:lnTo>
                      <a:pt x="1349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7" name="CustomShape 14"/>
              <p:cNvSpPr/>
              <p:nvPr/>
            </p:nvSpPr>
            <p:spPr>
              <a:xfrm rot="9431400" flipV="1">
                <a:off x="1364040" y="602280"/>
                <a:ext cx="54720" cy="5472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72">
                    <a:moveTo>
                      <a:pt x="186" y="1"/>
                    </a:moveTo>
                    <a:cubicBezTo>
                      <a:pt x="84" y="1"/>
                      <a:pt x="1" y="84"/>
                      <a:pt x="1" y="186"/>
                    </a:cubicBezTo>
                    <a:cubicBezTo>
                      <a:pt x="1" y="288"/>
                      <a:pt x="84" y="371"/>
                      <a:pt x="186" y="371"/>
                    </a:cubicBezTo>
                    <a:cubicBezTo>
                      <a:pt x="288" y="371"/>
                      <a:pt x="371" y="288"/>
                      <a:pt x="371" y="186"/>
                    </a:cubicBezTo>
                    <a:cubicBezTo>
                      <a:pt x="371" y="84"/>
                      <a:pt x="288" y="1"/>
                      <a:pt x="18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8" name="CustomShape 15"/>
              <p:cNvSpPr/>
              <p:nvPr/>
            </p:nvSpPr>
            <p:spPr>
              <a:xfrm rot="9431400" flipV="1">
                <a:off x="1276920" y="638640"/>
                <a:ext cx="54720" cy="5472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72">
                    <a:moveTo>
                      <a:pt x="186" y="1"/>
                    </a:moveTo>
                    <a:cubicBezTo>
                      <a:pt x="84" y="1"/>
                      <a:pt x="1" y="84"/>
                      <a:pt x="1" y="186"/>
                    </a:cubicBezTo>
                    <a:cubicBezTo>
                      <a:pt x="1" y="288"/>
                      <a:pt x="84" y="371"/>
                      <a:pt x="186" y="371"/>
                    </a:cubicBezTo>
                    <a:cubicBezTo>
                      <a:pt x="290" y="371"/>
                      <a:pt x="371" y="288"/>
                      <a:pt x="371" y="186"/>
                    </a:cubicBezTo>
                    <a:cubicBezTo>
                      <a:pt x="371" y="84"/>
                      <a:pt x="290" y="1"/>
                      <a:pt x="18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609" name="CustomShape 16"/>
            <p:cNvSpPr/>
            <p:nvPr/>
          </p:nvSpPr>
          <p:spPr>
            <a:xfrm rot="1607400">
              <a:off x="-783720" y="1263600"/>
              <a:ext cx="1018800" cy="586800"/>
            </a:xfrm>
            <a:custGeom>
              <a:avLst/>
              <a:gdLst/>
              <a:ahLst/>
              <a:cxnLst/>
              <a:rect l="l" t="t" r="r" b="b"/>
              <a:pathLst>
                <a:path w="6890" h="3970">
                  <a:moveTo>
                    <a:pt x="3509" y="0"/>
                  </a:moveTo>
                  <a:cubicBezTo>
                    <a:pt x="2649" y="0"/>
                    <a:pt x="1041" y="172"/>
                    <a:pt x="0" y="1339"/>
                  </a:cubicBezTo>
                  <a:cubicBezTo>
                    <a:pt x="0" y="1339"/>
                    <a:pt x="3601" y="3853"/>
                    <a:pt x="4950" y="3965"/>
                  </a:cubicBezTo>
                  <a:cubicBezTo>
                    <a:pt x="4988" y="3968"/>
                    <a:pt x="5025" y="3969"/>
                    <a:pt x="5062" y="3969"/>
                  </a:cubicBezTo>
                  <a:cubicBezTo>
                    <a:pt x="6332" y="3969"/>
                    <a:pt x="6889" y="2143"/>
                    <a:pt x="6889" y="2143"/>
                  </a:cubicBezTo>
                  <a:lnTo>
                    <a:pt x="4099" y="30"/>
                  </a:lnTo>
                  <a:cubicBezTo>
                    <a:pt x="4099" y="30"/>
                    <a:pt x="4099" y="30"/>
                    <a:pt x="4099" y="30"/>
                  </a:cubicBezTo>
                  <a:cubicBezTo>
                    <a:pt x="4096" y="30"/>
                    <a:pt x="3868" y="0"/>
                    <a:pt x="3509" y="0"/>
                  </a:cubicBezTo>
                  <a:close/>
                </a:path>
              </a:pathLst>
            </a:custGeom>
            <a:solidFill>
              <a:srgbClr val="F9CB9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0" name="CustomShape 17"/>
            <p:cNvSpPr/>
            <p:nvPr/>
          </p:nvSpPr>
          <p:spPr>
            <a:xfrm rot="1607400">
              <a:off x="-171360" y="853560"/>
              <a:ext cx="1011240" cy="1128240"/>
            </a:xfrm>
            <a:custGeom>
              <a:avLst/>
              <a:gdLst/>
              <a:ahLst/>
              <a:cxnLst/>
              <a:rect l="l" t="t" r="r" b="b"/>
              <a:pathLst>
                <a:path w="6839" h="7629">
                  <a:moveTo>
                    <a:pt x="5476" y="0"/>
                  </a:moveTo>
                  <a:cubicBezTo>
                    <a:pt x="5476" y="0"/>
                    <a:pt x="1466" y="4396"/>
                    <a:pt x="657" y="5412"/>
                  </a:cubicBezTo>
                  <a:cubicBezTo>
                    <a:pt x="0" y="6234"/>
                    <a:pt x="1154" y="7628"/>
                    <a:pt x="2263" y="7628"/>
                  </a:cubicBezTo>
                  <a:cubicBezTo>
                    <a:pt x="2524" y="7628"/>
                    <a:pt x="2782" y="7551"/>
                    <a:pt x="3014" y="7371"/>
                  </a:cubicBezTo>
                  <a:cubicBezTo>
                    <a:pt x="4231" y="6427"/>
                    <a:pt x="6839" y="232"/>
                    <a:pt x="6839" y="232"/>
                  </a:cubicBezTo>
                  <a:lnTo>
                    <a:pt x="5476" y="0"/>
                  </a:lnTo>
                  <a:close/>
                </a:path>
              </a:pathLst>
            </a:custGeom>
            <a:solidFill>
              <a:srgbClr val="F9CB9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1" name="CustomShape 18"/>
            <p:cNvSpPr/>
            <p:nvPr/>
          </p:nvSpPr>
          <p:spPr>
            <a:xfrm rot="1607400">
              <a:off x="-179280" y="1368360"/>
              <a:ext cx="113760" cy="139320"/>
            </a:xfrm>
            <a:custGeom>
              <a:avLst/>
              <a:gdLst/>
              <a:ahLst/>
              <a:cxnLst/>
              <a:rect l="l" t="t" r="r" b="b"/>
              <a:pathLst>
                <a:path w="771" h="945">
                  <a:moveTo>
                    <a:pt x="770" y="1"/>
                  </a:moveTo>
                  <a:cubicBezTo>
                    <a:pt x="770" y="1"/>
                    <a:pt x="156" y="373"/>
                    <a:pt x="1" y="945"/>
                  </a:cubicBezTo>
                </a:path>
              </a:pathLst>
            </a:custGeom>
            <a:noFill/>
            <a:ln w="1700">
              <a:solidFill>
                <a:schemeClr val="dk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2" name="CustomShape 19"/>
            <p:cNvSpPr/>
            <p:nvPr/>
          </p:nvSpPr>
          <p:spPr>
            <a:xfrm rot="1607400">
              <a:off x="759960" y="643320"/>
              <a:ext cx="414720" cy="495720"/>
            </a:xfrm>
            <a:custGeom>
              <a:avLst/>
              <a:gdLst/>
              <a:ahLst/>
              <a:cxnLst/>
              <a:rect l="l" t="t" r="r" b="b"/>
              <a:pathLst>
                <a:path w="2806" h="3354">
                  <a:moveTo>
                    <a:pt x="2061" y="0"/>
                  </a:moveTo>
                  <a:cubicBezTo>
                    <a:pt x="1954" y="0"/>
                    <a:pt x="1735" y="566"/>
                    <a:pt x="1895" y="939"/>
                  </a:cubicBezTo>
                  <a:cubicBezTo>
                    <a:pt x="1895" y="939"/>
                    <a:pt x="1416" y="445"/>
                    <a:pt x="1241" y="124"/>
                  </a:cubicBezTo>
                  <a:cubicBezTo>
                    <a:pt x="1226" y="95"/>
                    <a:pt x="1207" y="82"/>
                    <a:pt x="1187" y="82"/>
                  </a:cubicBezTo>
                  <a:cubicBezTo>
                    <a:pt x="1061" y="82"/>
                    <a:pt x="897" y="601"/>
                    <a:pt x="1425" y="1111"/>
                  </a:cubicBezTo>
                  <a:cubicBezTo>
                    <a:pt x="1425" y="1111"/>
                    <a:pt x="782" y="665"/>
                    <a:pt x="462" y="302"/>
                  </a:cubicBezTo>
                  <a:cubicBezTo>
                    <a:pt x="458" y="297"/>
                    <a:pt x="454" y="295"/>
                    <a:pt x="450" y="295"/>
                  </a:cubicBezTo>
                  <a:cubicBezTo>
                    <a:pt x="372" y="295"/>
                    <a:pt x="234" y="1044"/>
                    <a:pt x="1130" y="1350"/>
                  </a:cubicBezTo>
                  <a:cubicBezTo>
                    <a:pt x="1130" y="1350"/>
                    <a:pt x="512" y="1348"/>
                    <a:pt x="233" y="1268"/>
                  </a:cubicBezTo>
                  <a:cubicBezTo>
                    <a:pt x="218" y="1264"/>
                    <a:pt x="204" y="1262"/>
                    <a:pt x="192" y="1262"/>
                  </a:cubicBezTo>
                  <a:cubicBezTo>
                    <a:pt x="0" y="1262"/>
                    <a:pt x="215" y="1776"/>
                    <a:pt x="915" y="1776"/>
                  </a:cubicBezTo>
                  <a:cubicBezTo>
                    <a:pt x="969" y="1776"/>
                    <a:pt x="1025" y="1773"/>
                    <a:pt x="1084" y="1766"/>
                  </a:cubicBezTo>
                  <a:lnTo>
                    <a:pt x="1084" y="1766"/>
                  </a:lnTo>
                  <a:cubicBezTo>
                    <a:pt x="1084" y="1766"/>
                    <a:pt x="835" y="2218"/>
                    <a:pt x="1241" y="2971"/>
                  </a:cubicBezTo>
                  <a:cubicBezTo>
                    <a:pt x="1241" y="2971"/>
                    <a:pt x="1397" y="3354"/>
                    <a:pt x="1938" y="3354"/>
                  </a:cubicBezTo>
                  <a:cubicBezTo>
                    <a:pt x="2116" y="3354"/>
                    <a:pt x="2336" y="3312"/>
                    <a:pt x="2605" y="3203"/>
                  </a:cubicBezTo>
                  <a:cubicBezTo>
                    <a:pt x="2605" y="3203"/>
                    <a:pt x="2805" y="2633"/>
                    <a:pt x="2524" y="1766"/>
                  </a:cubicBezTo>
                  <a:cubicBezTo>
                    <a:pt x="2404" y="1393"/>
                    <a:pt x="2278" y="1267"/>
                    <a:pt x="2109" y="82"/>
                  </a:cubicBezTo>
                  <a:cubicBezTo>
                    <a:pt x="2101" y="25"/>
                    <a:pt x="2083" y="0"/>
                    <a:pt x="2061" y="0"/>
                  </a:cubicBezTo>
                  <a:close/>
                </a:path>
              </a:pathLst>
            </a:custGeom>
            <a:solidFill>
              <a:srgbClr val="F9CB9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613" name="Group 20"/>
          <p:cNvGrpSpPr/>
          <p:nvPr/>
        </p:nvGrpSpPr>
        <p:grpSpPr>
          <a:xfrm>
            <a:off x="3664080" y="4143240"/>
            <a:ext cx="559080" cy="356400"/>
            <a:chOff x="3664080" y="4143240"/>
            <a:chExt cx="559080" cy="356400"/>
          </a:xfrm>
        </p:grpSpPr>
        <p:sp>
          <p:nvSpPr>
            <p:cNvPr id="614" name="CustomShape 21"/>
            <p:cNvSpPr/>
            <p:nvPr/>
          </p:nvSpPr>
          <p:spPr>
            <a:xfrm rot="10800000">
              <a:off x="3999960" y="4143240"/>
              <a:ext cx="223200" cy="222840"/>
            </a:xfrm>
            <a:custGeom>
              <a:avLst/>
              <a:gdLst/>
              <a:ahLst/>
              <a:cxnLst/>
              <a:rect l="l" t="t" r="r" b="b"/>
              <a:pathLst>
                <a:path w="5276" h="5274">
                  <a:moveTo>
                    <a:pt x="2638" y="1"/>
                  </a:moveTo>
                  <a:lnTo>
                    <a:pt x="1706" y="1706"/>
                  </a:lnTo>
                  <a:lnTo>
                    <a:pt x="1" y="2638"/>
                  </a:lnTo>
                  <a:lnTo>
                    <a:pt x="1706" y="3569"/>
                  </a:lnTo>
                  <a:lnTo>
                    <a:pt x="2638" y="5274"/>
                  </a:lnTo>
                  <a:lnTo>
                    <a:pt x="3571" y="3569"/>
                  </a:lnTo>
                  <a:lnTo>
                    <a:pt x="5275" y="2638"/>
                  </a:lnTo>
                  <a:lnTo>
                    <a:pt x="3571" y="1706"/>
                  </a:lnTo>
                  <a:lnTo>
                    <a:pt x="2638" y="1"/>
                  </a:ln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5" name="CustomShape 22"/>
            <p:cNvSpPr/>
            <p:nvPr/>
          </p:nvSpPr>
          <p:spPr>
            <a:xfrm>
              <a:off x="3664080" y="4366080"/>
              <a:ext cx="133560" cy="133560"/>
            </a:xfrm>
            <a:custGeom>
              <a:avLst/>
              <a:gdLst/>
              <a:ahLst/>
              <a:cxnLst/>
              <a:rect l="l" t="t" r="r" b="b"/>
              <a:pathLst>
                <a:path w="5276" h="5274">
                  <a:moveTo>
                    <a:pt x="2638" y="1"/>
                  </a:moveTo>
                  <a:lnTo>
                    <a:pt x="1706" y="1706"/>
                  </a:lnTo>
                  <a:lnTo>
                    <a:pt x="1" y="2638"/>
                  </a:lnTo>
                  <a:lnTo>
                    <a:pt x="1706" y="3569"/>
                  </a:lnTo>
                  <a:lnTo>
                    <a:pt x="2638" y="5274"/>
                  </a:lnTo>
                  <a:lnTo>
                    <a:pt x="3571" y="3569"/>
                  </a:lnTo>
                  <a:lnTo>
                    <a:pt x="5275" y="2638"/>
                  </a:lnTo>
                  <a:lnTo>
                    <a:pt x="3571" y="1706"/>
                  </a:lnTo>
                  <a:lnTo>
                    <a:pt x="2638" y="1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16" name="CustomShape 23"/>
          <p:cNvSpPr/>
          <p:nvPr/>
        </p:nvSpPr>
        <p:spPr>
          <a:xfrm>
            <a:off x="850680" y="4608360"/>
            <a:ext cx="284040" cy="284040"/>
          </a:xfrm>
          <a:prstGeom prst="ellipse">
            <a:avLst/>
          </a:prstGeom>
          <a:solidFill>
            <a:schemeClr val="lt2"/>
          </a:solidFill>
          <a:ln w="0">
            <a:noFill/>
          </a:ln>
          <a:effectLst>
            <a:outerShdw dist="66346" dir="1668987" algn="bl" rotWithShape="0">
              <a:schemeClr val="dk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7" name="CustomShape 24"/>
          <p:cNvSpPr/>
          <p:nvPr/>
        </p:nvSpPr>
        <p:spPr>
          <a:xfrm>
            <a:off x="925560" y="4700880"/>
            <a:ext cx="139680" cy="99720"/>
          </a:xfrm>
          <a:prstGeom prst="rightArrow">
            <a:avLst>
              <a:gd name="adj1" fmla="val 33078"/>
              <a:gd name="adj2" fmla="val 82834"/>
            </a:avLst>
          </a:pr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8" name="CustomShape 25"/>
          <p:cNvSpPr/>
          <p:nvPr/>
        </p:nvSpPr>
        <p:spPr>
          <a:xfrm>
            <a:off x="422280" y="4608360"/>
            <a:ext cx="284040" cy="284040"/>
          </a:xfrm>
          <a:prstGeom prst="ellipse">
            <a:avLst/>
          </a:prstGeom>
          <a:solidFill>
            <a:schemeClr val="lt2"/>
          </a:solidFill>
          <a:ln w="0">
            <a:noFill/>
          </a:ln>
          <a:effectLst>
            <a:outerShdw dist="66346" dir="1668987" algn="bl" rotWithShape="0">
              <a:schemeClr val="dk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9" name="CustomShape 26"/>
          <p:cNvSpPr/>
          <p:nvPr/>
        </p:nvSpPr>
        <p:spPr>
          <a:xfrm flipH="1">
            <a:off x="494280" y="4700880"/>
            <a:ext cx="139680" cy="99720"/>
          </a:xfrm>
          <a:prstGeom prst="rightArrow">
            <a:avLst>
              <a:gd name="adj1" fmla="val 33078"/>
              <a:gd name="adj2" fmla="val 82834"/>
            </a:avLst>
          </a:pr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20" name="Slika 1"/>
          <p:cNvPicPr/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459"/>
                    </a14:imgEffect>
                    <a14:imgEffect>
                      <a14:saturation sat="245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3999600" y="322200"/>
            <a:ext cx="3886920" cy="4676760"/>
          </a:xfrm>
          <a:prstGeom prst="rect">
            <a:avLst/>
          </a:prstGeom>
          <a:ln w="0">
            <a:noFill/>
          </a:ln>
        </p:spPr>
      </p:pic>
      <p:sp>
        <p:nvSpPr>
          <p:cNvPr id="621" name="TextShape 27"/>
          <p:cNvSpPr txBox="1"/>
          <p:nvPr/>
        </p:nvSpPr>
        <p:spPr>
          <a:xfrm>
            <a:off x="720000" y="2695320"/>
            <a:ext cx="2612520" cy="89388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TextShape 1"/>
          <p:cNvSpPr txBox="1"/>
          <p:nvPr/>
        </p:nvSpPr>
        <p:spPr>
          <a:xfrm>
            <a:off x="503640" y="-28440"/>
            <a:ext cx="5976360" cy="116388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hr-HR" sz="2800" b="1" strike="noStrike" spc="-1">
                <a:solidFill>
                  <a:srgbClr val="6E597A"/>
                </a:solidFill>
                <a:latin typeface="Bowlby One"/>
                <a:ea typeface="Bowlby One"/>
              </a:rPr>
              <a:t>Cilj knjige (prema autoru):</a:t>
            </a:r>
            <a:endParaRPr lang="hr-HR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3" name="TextShape 2"/>
          <p:cNvSpPr txBox="1"/>
          <p:nvPr/>
        </p:nvSpPr>
        <p:spPr>
          <a:xfrm>
            <a:off x="612000" y="1406160"/>
            <a:ext cx="4444560" cy="1831456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Autofit/>
          </a:bodyPr>
          <a:lstStyle/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q"/>
              <a:tabLst>
                <a:tab pos="0" algn="l"/>
              </a:tabLst>
            </a:pPr>
            <a:r>
              <a:rPr lang="hr-HR" sz="1600" b="0" strike="noStrike" spc="-1" dirty="0">
                <a:solidFill>
                  <a:srgbClr val="332C33"/>
                </a:solidFill>
                <a:latin typeface="DM Sans"/>
                <a:ea typeface="DM Sans"/>
              </a:rPr>
              <a:t> objediniti rezultate neovisnih znanstvenika objavljene u znanstvenim časopisima i iznijeti istinu o učincima pametnih telefona na svima razumljiv način</a:t>
            </a:r>
            <a:endParaRPr lang="hr-HR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hr-HR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hr-HR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hr-HR" sz="1600" b="1" strike="noStrike" spc="-1" dirty="0">
                <a:solidFill>
                  <a:srgbClr val="332C33"/>
                </a:solidFill>
                <a:latin typeface="DM Sans"/>
                <a:ea typeface="DM Sans"/>
              </a:rPr>
              <a:t>*činjenica: </a:t>
            </a:r>
            <a:r>
              <a:rPr lang="hr-HR" sz="1600" b="0" strike="noStrike" spc="-1" dirty="0">
                <a:solidFill>
                  <a:srgbClr val="332C33"/>
                </a:solidFill>
                <a:latin typeface="DM Sans"/>
                <a:ea typeface="DM Sans"/>
              </a:rPr>
              <a:t>gotovo 1/3 budnog vremena provodimo uz pametni telefon</a:t>
            </a:r>
            <a:endParaRPr lang="hr-HR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hr-HR" sz="1600" b="0" strike="noStrike" spc="-1" dirty="0">
              <a:latin typeface="Arial"/>
            </a:endParaRPr>
          </a:p>
        </p:txBody>
      </p:sp>
      <p:sp>
        <p:nvSpPr>
          <p:cNvPr id="624" name="CustomShape 3"/>
          <p:cNvSpPr/>
          <p:nvPr/>
        </p:nvSpPr>
        <p:spPr>
          <a:xfrm>
            <a:off x="8429040" y="268560"/>
            <a:ext cx="284040" cy="284040"/>
          </a:xfrm>
          <a:prstGeom prst="ellipse">
            <a:avLst/>
          </a:prstGeom>
          <a:solidFill>
            <a:schemeClr val="lt2"/>
          </a:solidFill>
          <a:ln w="0">
            <a:noFill/>
          </a:ln>
          <a:effectLst>
            <a:outerShdw dist="66346" dir="1668987" algn="bl" rotWithShape="0">
              <a:schemeClr val="dk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5" name="CustomShape 4"/>
          <p:cNvSpPr/>
          <p:nvPr/>
        </p:nvSpPr>
        <p:spPr>
          <a:xfrm>
            <a:off x="8480520" y="322200"/>
            <a:ext cx="180720" cy="176760"/>
          </a:xfrm>
          <a:custGeom>
            <a:avLst/>
            <a:gdLst/>
            <a:ahLst/>
            <a:cxnLst/>
            <a:rect l="l" t="t" r="r" b="b"/>
            <a:pathLst>
              <a:path w="12323" h="12067">
                <a:moveTo>
                  <a:pt x="6165" y="705"/>
                </a:moveTo>
                <a:cubicBezTo>
                  <a:pt x="6180" y="705"/>
                  <a:pt x="6194" y="706"/>
                  <a:pt x="6209" y="708"/>
                </a:cubicBezTo>
                <a:cubicBezTo>
                  <a:pt x="6303" y="718"/>
                  <a:pt x="6388" y="763"/>
                  <a:pt x="6453" y="829"/>
                </a:cubicBezTo>
                <a:lnTo>
                  <a:pt x="11384" y="5744"/>
                </a:lnTo>
                <a:lnTo>
                  <a:pt x="11387" y="5746"/>
                </a:lnTo>
                <a:cubicBezTo>
                  <a:pt x="11543" y="5902"/>
                  <a:pt x="11543" y="6158"/>
                  <a:pt x="11387" y="6315"/>
                </a:cubicBezTo>
                <a:cubicBezTo>
                  <a:pt x="11310" y="6392"/>
                  <a:pt x="11209" y="6434"/>
                  <a:pt x="11101" y="6434"/>
                </a:cubicBezTo>
                <a:lnTo>
                  <a:pt x="10563" y="6434"/>
                </a:lnTo>
                <a:cubicBezTo>
                  <a:pt x="10367" y="6434"/>
                  <a:pt x="10209" y="6592"/>
                  <a:pt x="10209" y="6789"/>
                </a:cubicBezTo>
                <a:lnTo>
                  <a:pt x="10209" y="10762"/>
                </a:lnTo>
                <a:cubicBezTo>
                  <a:pt x="10209" y="11090"/>
                  <a:pt x="9943" y="11357"/>
                  <a:pt x="9614" y="11357"/>
                </a:cubicBezTo>
                <a:lnTo>
                  <a:pt x="8032" y="11357"/>
                </a:lnTo>
                <a:lnTo>
                  <a:pt x="8032" y="8872"/>
                </a:lnTo>
                <a:cubicBezTo>
                  <a:pt x="8032" y="8154"/>
                  <a:pt x="7448" y="7570"/>
                  <a:pt x="6729" y="7570"/>
                </a:cubicBezTo>
                <a:lnTo>
                  <a:pt x="5596" y="7570"/>
                </a:lnTo>
                <a:cubicBezTo>
                  <a:pt x="4876" y="7570"/>
                  <a:pt x="4293" y="8154"/>
                  <a:pt x="4293" y="8872"/>
                </a:cubicBezTo>
                <a:lnTo>
                  <a:pt x="4293" y="11357"/>
                </a:lnTo>
                <a:lnTo>
                  <a:pt x="2710" y="11357"/>
                </a:lnTo>
                <a:cubicBezTo>
                  <a:pt x="2382" y="11357"/>
                  <a:pt x="2117" y="11090"/>
                  <a:pt x="2117" y="10762"/>
                </a:cubicBezTo>
                <a:lnTo>
                  <a:pt x="2117" y="6789"/>
                </a:lnTo>
                <a:cubicBezTo>
                  <a:pt x="2117" y="6592"/>
                  <a:pt x="1959" y="6434"/>
                  <a:pt x="1762" y="6434"/>
                </a:cubicBezTo>
                <a:lnTo>
                  <a:pt x="1234" y="6434"/>
                </a:lnTo>
                <a:cubicBezTo>
                  <a:pt x="1228" y="6434"/>
                  <a:pt x="1223" y="6434"/>
                  <a:pt x="1217" y="6432"/>
                </a:cubicBezTo>
                <a:cubicBezTo>
                  <a:pt x="1111" y="6431"/>
                  <a:pt x="1012" y="6389"/>
                  <a:pt x="937" y="6315"/>
                </a:cubicBezTo>
                <a:cubicBezTo>
                  <a:pt x="779" y="6157"/>
                  <a:pt x="779" y="5902"/>
                  <a:pt x="937" y="5745"/>
                </a:cubicBezTo>
                <a:lnTo>
                  <a:pt x="5876" y="824"/>
                </a:lnTo>
                <a:cubicBezTo>
                  <a:pt x="5952" y="747"/>
                  <a:pt x="6055" y="705"/>
                  <a:pt x="6165" y="705"/>
                </a:cubicBezTo>
                <a:close/>
                <a:moveTo>
                  <a:pt x="6161" y="0"/>
                </a:moveTo>
                <a:cubicBezTo>
                  <a:pt x="5864" y="0"/>
                  <a:pt x="5585" y="116"/>
                  <a:pt x="5374" y="326"/>
                </a:cubicBezTo>
                <a:lnTo>
                  <a:pt x="438" y="5245"/>
                </a:lnTo>
                <a:lnTo>
                  <a:pt x="432" y="5251"/>
                </a:lnTo>
                <a:cubicBezTo>
                  <a:pt x="0" y="5684"/>
                  <a:pt x="0" y="6386"/>
                  <a:pt x="436" y="6820"/>
                </a:cubicBezTo>
                <a:cubicBezTo>
                  <a:pt x="633" y="7017"/>
                  <a:pt x="895" y="7132"/>
                  <a:pt x="1174" y="7144"/>
                </a:cubicBezTo>
                <a:cubicBezTo>
                  <a:pt x="1186" y="7146"/>
                  <a:pt x="1197" y="7146"/>
                  <a:pt x="1208" y="7146"/>
                </a:cubicBezTo>
                <a:lnTo>
                  <a:pt x="1405" y="7146"/>
                </a:lnTo>
                <a:lnTo>
                  <a:pt x="1405" y="11870"/>
                </a:lnTo>
                <a:cubicBezTo>
                  <a:pt x="1405" y="11979"/>
                  <a:pt x="1493" y="12066"/>
                  <a:pt x="1601" y="12066"/>
                </a:cubicBezTo>
                <a:lnTo>
                  <a:pt x="4648" y="12066"/>
                </a:lnTo>
                <a:cubicBezTo>
                  <a:pt x="4843" y="12066"/>
                  <a:pt x="5002" y="11908"/>
                  <a:pt x="5002" y="11712"/>
                </a:cubicBezTo>
                <a:lnTo>
                  <a:pt x="5002" y="8875"/>
                </a:lnTo>
                <a:cubicBezTo>
                  <a:pt x="5002" y="8546"/>
                  <a:pt x="5268" y="8280"/>
                  <a:pt x="5596" y="8280"/>
                </a:cubicBezTo>
                <a:lnTo>
                  <a:pt x="6726" y="8280"/>
                </a:lnTo>
                <a:cubicBezTo>
                  <a:pt x="7055" y="8280"/>
                  <a:pt x="7321" y="8546"/>
                  <a:pt x="7321" y="8875"/>
                </a:cubicBezTo>
                <a:lnTo>
                  <a:pt x="7321" y="11712"/>
                </a:lnTo>
                <a:cubicBezTo>
                  <a:pt x="7321" y="11908"/>
                  <a:pt x="7479" y="12066"/>
                  <a:pt x="7675" y="12066"/>
                </a:cubicBezTo>
                <a:lnTo>
                  <a:pt x="10721" y="12066"/>
                </a:lnTo>
                <a:cubicBezTo>
                  <a:pt x="10830" y="12066"/>
                  <a:pt x="10918" y="11978"/>
                  <a:pt x="10918" y="11870"/>
                </a:cubicBezTo>
                <a:lnTo>
                  <a:pt x="10918" y="7146"/>
                </a:lnTo>
                <a:lnTo>
                  <a:pt x="11101" y="7146"/>
                </a:lnTo>
                <a:cubicBezTo>
                  <a:pt x="11399" y="7146"/>
                  <a:pt x="11678" y="7030"/>
                  <a:pt x="11889" y="6820"/>
                </a:cubicBezTo>
                <a:cubicBezTo>
                  <a:pt x="12322" y="6385"/>
                  <a:pt x="12322" y="5681"/>
                  <a:pt x="11889" y="5249"/>
                </a:cubicBezTo>
                <a:lnTo>
                  <a:pt x="6950" y="326"/>
                </a:lnTo>
                <a:cubicBezTo>
                  <a:pt x="6739" y="116"/>
                  <a:pt x="6459" y="0"/>
                  <a:pt x="6161" y="0"/>
                </a:cubicBez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626" name="Group 5"/>
          <p:cNvGrpSpPr/>
          <p:nvPr/>
        </p:nvGrpSpPr>
        <p:grpSpPr>
          <a:xfrm>
            <a:off x="5004872" y="1032840"/>
            <a:ext cx="4178727" cy="4562640"/>
            <a:chOff x="4807800" y="1031760"/>
            <a:chExt cx="4375800" cy="4563720"/>
          </a:xfrm>
        </p:grpSpPr>
        <p:sp>
          <p:nvSpPr>
            <p:cNvPr id="627" name="CustomShape 6"/>
            <p:cNvSpPr/>
            <p:nvPr/>
          </p:nvSpPr>
          <p:spPr>
            <a:xfrm>
              <a:off x="5517000" y="2589840"/>
              <a:ext cx="3666240" cy="3005640"/>
            </a:xfrm>
            <a:custGeom>
              <a:avLst/>
              <a:gdLst/>
              <a:ahLst/>
              <a:cxnLst/>
              <a:rect l="l" t="t" r="r" b="b"/>
              <a:pathLst>
                <a:path w="31182" h="25563">
                  <a:moveTo>
                    <a:pt x="14244" y="1"/>
                  </a:moveTo>
                  <a:lnTo>
                    <a:pt x="14244" y="2"/>
                  </a:lnTo>
                  <a:cubicBezTo>
                    <a:pt x="14244" y="2"/>
                    <a:pt x="10216" y="607"/>
                    <a:pt x="7796" y="1474"/>
                  </a:cubicBezTo>
                  <a:cubicBezTo>
                    <a:pt x="4386" y="2697"/>
                    <a:pt x="379" y="3855"/>
                    <a:pt x="379" y="3855"/>
                  </a:cubicBezTo>
                  <a:lnTo>
                    <a:pt x="1" y="11245"/>
                  </a:lnTo>
                  <a:lnTo>
                    <a:pt x="7770" y="11543"/>
                  </a:lnTo>
                  <a:cubicBezTo>
                    <a:pt x="7770" y="11543"/>
                    <a:pt x="6279" y="22368"/>
                    <a:pt x="6605" y="25563"/>
                  </a:cubicBezTo>
                  <a:lnTo>
                    <a:pt x="31181" y="25563"/>
                  </a:lnTo>
                  <a:cubicBezTo>
                    <a:pt x="31181" y="25563"/>
                    <a:pt x="30961" y="8783"/>
                    <a:pt x="30531" y="6982"/>
                  </a:cubicBezTo>
                  <a:cubicBezTo>
                    <a:pt x="29773" y="3802"/>
                    <a:pt x="28203" y="2103"/>
                    <a:pt x="25550" y="1581"/>
                  </a:cubicBezTo>
                  <a:cubicBezTo>
                    <a:pt x="22896" y="1061"/>
                    <a:pt x="19731" y="1"/>
                    <a:pt x="19731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8" name="CustomShape 7"/>
            <p:cNvSpPr/>
            <p:nvPr/>
          </p:nvSpPr>
          <p:spPr>
            <a:xfrm>
              <a:off x="8394120" y="4334760"/>
              <a:ext cx="769680" cy="265680"/>
            </a:xfrm>
            <a:custGeom>
              <a:avLst/>
              <a:gdLst/>
              <a:ahLst/>
              <a:cxnLst/>
              <a:rect l="l" t="t" r="r" b="b"/>
              <a:pathLst>
                <a:path w="6548" h="2261">
                  <a:moveTo>
                    <a:pt x="3276" y="0"/>
                  </a:moveTo>
                  <a:cubicBezTo>
                    <a:pt x="1196" y="0"/>
                    <a:pt x="1" y="383"/>
                    <a:pt x="1" y="383"/>
                  </a:cubicBezTo>
                  <a:lnTo>
                    <a:pt x="1" y="2260"/>
                  </a:lnTo>
                  <a:cubicBezTo>
                    <a:pt x="1" y="2260"/>
                    <a:pt x="1220" y="1876"/>
                    <a:pt x="3315" y="1876"/>
                  </a:cubicBezTo>
                  <a:cubicBezTo>
                    <a:pt x="4234" y="1876"/>
                    <a:pt x="5321" y="1950"/>
                    <a:pt x="6547" y="2162"/>
                  </a:cubicBezTo>
                  <a:lnTo>
                    <a:pt x="6501" y="287"/>
                  </a:lnTo>
                  <a:cubicBezTo>
                    <a:pt x="5273" y="74"/>
                    <a:pt x="4189" y="0"/>
                    <a:pt x="3276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9" name="CustomShape 8"/>
            <p:cNvSpPr/>
            <p:nvPr/>
          </p:nvSpPr>
          <p:spPr>
            <a:xfrm>
              <a:off x="8088840" y="4572360"/>
              <a:ext cx="1094760" cy="1023120"/>
            </a:xfrm>
            <a:custGeom>
              <a:avLst/>
              <a:gdLst/>
              <a:ahLst/>
              <a:cxnLst/>
              <a:rect l="l" t="t" r="r" b="b"/>
              <a:pathLst>
                <a:path w="9312" h="8704">
                  <a:moveTo>
                    <a:pt x="9144" y="0"/>
                  </a:moveTo>
                  <a:lnTo>
                    <a:pt x="2598" y="97"/>
                  </a:lnTo>
                  <a:cubicBezTo>
                    <a:pt x="2598" y="97"/>
                    <a:pt x="2073" y="3260"/>
                    <a:pt x="1516" y="5478"/>
                  </a:cubicBezTo>
                  <a:cubicBezTo>
                    <a:pt x="705" y="8704"/>
                    <a:pt x="1" y="8704"/>
                    <a:pt x="1" y="8704"/>
                  </a:cubicBezTo>
                  <a:lnTo>
                    <a:pt x="9312" y="8704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0" name="CustomShape 9"/>
            <p:cNvSpPr/>
            <p:nvPr/>
          </p:nvSpPr>
          <p:spPr>
            <a:xfrm>
              <a:off x="5517000" y="2793600"/>
              <a:ext cx="830520" cy="1135440"/>
            </a:xfrm>
            <a:custGeom>
              <a:avLst/>
              <a:gdLst/>
              <a:ahLst/>
              <a:cxnLst/>
              <a:rect l="l" t="t" r="r" b="b"/>
              <a:pathLst>
                <a:path w="7065" h="9660">
                  <a:moveTo>
                    <a:pt x="7065" y="1"/>
                  </a:moveTo>
                  <a:lnTo>
                    <a:pt x="7065" y="1"/>
                  </a:lnTo>
                  <a:cubicBezTo>
                    <a:pt x="3839" y="1123"/>
                    <a:pt x="379" y="2124"/>
                    <a:pt x="379" y="2124"/>
                  </a:cubicBezTo>
                  <a:lnTo>
                    <a:pt x="1" y="9514"/>
                  </a:lnTo>
                  <a:lnTo>
                    <a:pt x="3742" y="9659"/>
                  </a:lnTo>
                  <a:cubicBezTo>
                    <a:pt x="6331" y="6556"/>
                    <a:pt x="6943" y="1409"/>
                    <a:pt x="7065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1" name="CustomShape 10"/>
            <p:cNvSpPr/>
            <p:nvPr/>
          </p:nvSpPr>
          <p:spPr>
            <a:xfrm>
              <a:off x="7089480" y="2589840"/>
              <a:ext cx="848160" cy="410760"/>
            </a:xfrm>
            <a:custGeom>
              <a:avLst/>
              <a:gdLst/>
              <a:ahLst/>
              <a:cxnLst/>
              <a:rect l="l" t="t" r="r" b="b"/>
              <a:pathLst>
                <a:path w="7217" h="3495">
                  <a:moveTo>
                    <a:pt x="873" y="0"/>
                  </a:moveTo>
                  <a:cubicBezTo>
                    <a:pt x="873" y="0"/>
                    <a:pt x="537" y="51"/>
                    <a:pt x="2" y="144"/>
                  </a:cubicBezTo>
                  <a:cubicBezTo>
                    <a:pt x="0" y="177"/>
                    <a:pt x="0" y="212"/>
                    <a:pt x="0" y="245"/>
                  </a:cubicBezTo>
                  <a:cubicBezTo>
                    <a:pt x="0" y="2239"/>
                    <a:pt x="1417" y="3494"/>
                    <a:pt x="3411" y="3494"/>
                  </a:cubicBezTo>
                  <a:cubicBezTo>
                    <a:pt x="5395" y="3494"/>
                    <a:pt x="7199" y="2251"/>
                    <a:pt x="7217" y="274"/>
                  </a:cubicBezTo>
                  <a:cubicBezTo>
                    <a:pt x="6688" y="110"/>
                    <a:pt x="6361" y="0"/>
                    <a:pt x="636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2" name="CustomShape 11"/>
            <p:cNvSpPr/>
            <p:nvPr/>
          </p:nvSpPr>
          <p:spPr>
            <a:xfrm>
              <a:off x="8394120" y="3628800"/>
              <a:ext cx="76320" cy="954720"/>
            </a:xfrm>
            <a:custGeom>
              <a:avLst/>
              <a:gdLst/>
              <a:ahLst/>
              <a:cxnLst/>
              <a:rect l="l" t="t" r="r" b="b"/>
              <a:pathLst>
                <a:path w="651" h="8122">
                  <a:moveTo>
                    <a:pt x="1" y="8122"/>
                  </a:moveTo>
                  <a:lnTo>
                    <a:pt x="1" y="1295"/>
                  </a:lnTo>
                  <a:lnTo>
                    <a:pt x="650" y="1"/>
                  </a:lnTo>
                </a:path>
              </a:pathLst>
            </a:custGeom>
            <a:noFill/>
            <a:ln w="5400" cap="rnd">
              <a:solidFill>
                <a:schemeClr val="dk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3" name="CustomShape 12"/>
            <p:cNvSpPr/>
            <p:nvPr/>
          </p:nvSpPr>
          <p:spPr>
            <a:xfrm>
              <a:off x="6430680" y="3508200"/>
              <a:ext cx="66600" cy="439200"/>
            </a:xfrm>
            <a:custGeom>
              <a:avLst/>
              <a:gdLst/>
              <a:ahLst/>
              <a:cxnLst/>
              <a:rect l="l" t="t" r="r" b="b"/>
              <a:pathLst>
                <a:path w="569" h="3738">
                  <a:moveTo>
                    <a:pt x="0" y="3738"/>
                  </a:moveTo>
                  <a:lnTo>
                    <a:pt x="568" y="0"/>
                  </a:lnTo>
                </a:path>
              </a:pathLst>
            </a:custGeom>
            <a:noFill/>
            <a:ln w="5400" cap="rnd">
              <a:solidFill>
                <a:schemeClr val="dk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4" name="CustomShape 13"/>
            <p:cNvSpPr/>
            <p:nvPr/>
          </p:nvSpPr>
          <p:spPr>
            <a:xfrm>
              <a:off x="6673680" y="1834200"/>
              <a:ext cx="362520" cy="333360"/>
            </a:xfrm>
            <a:custGeom>
              <a:avLst/>
              <a:gdLst/>
              <a:ahLst/>
              <a:cxnLst/>
              <a:rect l="l" t="t" r="r" b="b"/>
              <a:pathLst>
                <a:path w="3086" h="2838">
                  <a:moveTo>
                    <a:pt x="1819" y="0"/>
                  </a:moveTo>
                  <a:lnTo>
                    <a:pt x="0" y="1696"/>
                  </a:lnTo>
                  <a:lnTo>
                    <a:pt x="797" y="2838"/>
                  </a:lnTo>
                  <a:cubicBezTo>
                    <a:pt x="797" y="2838"/>
                    <a:pt x="2183" y="2830"/>
                    <a:pt x="3085" y="1895"/>
                  </a:cubicBezTo>
                  <a:lnTo>
                    <a:pt x="1819" y="0"/>
                  </a:lnTo>
                  <a:close/>
                </a:path>
              </a:pathLst>
            </a:custGeom>
            <a:solidFill>
              <a:srgbClr val="F4C4B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5" name="CustomShape 14"/>
            <p:cNvSpPr/>
            <p:nvPr/>
          </p:nvSpPr>
          <p:spPr>
            <a:xfrm>
              <a:off x="8360280" y="4538520"/>
              <a:ext cx="823320" cy="1056960"/>
            </a:xfrm>
            <a:custGeom>
              <a:avLst/>
              <a:gdLst/>
              <a:ahLst/>
              <a:cxnLst/>
              <a:rect l="l" t="t" r="r" b="b"/>
              <a:pathLst>
                <a:path w="7003" h="8992">
                  <a:moveTo>
                    <a:pt x="3604" y="1"/>
                  </a:moveTo>
                  <a:cubicBezTo>
                    <a:pt x="1509" y="1"/>
                    <a:pt x="290" y="385"/>
                    <a:pt x="290" y="385"/>
                  </a:cubicBezTo>
                  <a:lnTo>
                    <a:pt x="1" y="8992"/>
                  </a:lnTo>
                  <a:lnTo>
                    <a:pt x="7002" y="8992"/>
                  </a:lnTo>
                  <a:cubicBezTo>
                    <a:pt x="7002" y="8990"/>
                    <a:pt x="6946" y="4739"/>
                    <a:pt x="6836" y="287"/>
                  </a:cubicBezTo>
                  <a:cubicBezTo>
                    <a:pt x="5610" y="74"/>
                    <a:pt x="4523" y="1"/>
                    <a:pt x="3604" y="1"/>
                  </a:cubicBezTo>
                  <a:close/>
                </a:path>
              </a:pathLst>
            </a:custGeom>
            <a:solidFill>
              <a:srgbClr val="F4C4B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6" name="CustomShape 15"/>
            <p:cNvSpPr/>
            <p:nvPr/>
          </p:nvSpPr>
          <p:spPr>
            <a:xfrm>
              <a:off x="8386560" y="4538520"/>
              <a:ext cx="779760" cy="279360"/>
            </a:xfrm>
            <a:custGeom>
              <a:avLst/>
              <a:gdLst/>
              <a:ahLst/>
              <a:cxnLst/>
              <a:rect l="l" t="t" r="r" b="b"/>
              <a:pathLst>
                <a:path w="6633" h="2378">
                  <a:moveTo>
                    <a:pt x="3381" y="1"/>
                  </a:moveTo>
                  <a:cubicBezTo>
                    <a:pt x="1286" y="1"/>
                    <a:pt x="67" y="385"/>
                    <a:pt x="67" y="385"/>
                  </a:cubicBezTo>
                  <a:lnTo>
                    <a:pt x="0" y="2377"/>
                  </a:lnTo>
                  <a:cubicBezTo>
                    <a:pt x="673" y="2041"/>
                    <a:pt x="2889" y="1104"/>
                    <a:pt x="6633" y="1083"/>
                  </a:cubicBezTo>
                  <a:cubicBezTo>
                    <a:pt x="6627" y="818"/>
                    <a:pt x="6619" y="554"/>
                    <a:pt x="6613" y="287"/>
                  </a:cubicBezTo>
                  <a:cubicBezTo>
                    <a:pt x="5387" y="74"/>
                    <a:pt x="4300" y="1"/>
                    <a:pt x="3381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7" name="CustomShape 16"/>
            <p:cNvSpPr/>
            <p:nvPr/>
          </p:nvSpPr>
          <p:spPr>
            <a:xfrm>
              <a:off x="6777360" y="1424520"/>
              <a:ext cx="686520" cy="1031400"/>
            </a:xfrm>
            <a:custGeom>
              <a:avLst/>
              <a:gdLst/>
              <a:ahLst/>
              <a:cxnLst/>
              <a:rect l="l" t="t" r="r" b="b"/>
              <a:pathLst>
                <a:path w="5842" h="8774">
                  <a:moveTo>
                    <a:pt x="2888" y="1"/>
                  </a:moveTo>
                  <a:cubicBezTo>
                    <a:pt x="2649" y="1"/>
                    <a:pt x="2416" y="143"/>
                    <a:pt x="2323" y="393"/>
                  </a:cubicBezTo>
                  <a:lnTo>
                    <a:pt x="120" y="6281"/>
                  </a:lnTo>
                  <a:cubicBezTo>
                    <a:pt x="1" y="6595"/>
                    <a:pt x="94" y="6950"/>
                    <a:pt x="349" y="7168"/>
                  </a:cubicBezTo>
                  <a:lnTo>
                    <a:pt x="2647" y="8647"/>
                  </a:lnTo>
                  <a:cubicBezTo>
                    <a:pt x="2748" y="8733"/>
                    <a:pt x="2869" y="8773"/>
                    <a:pt x="2988" y="8773"/>
                  </a:cubicBezTo>
                  <a:cubicBezTo>
                    <a:pt x="3198" y="8773"/>
                    <a:pt x="3402" y="8649"/>
                    <a:pt x="3483" y="8431"/>
                  </a:cubicBezTo>
                  <a:lnTo>
                    <a:pt x="5725" y="2439"/>
                  </a:lnTo>
                  <a:cubicBezTo>
                    <a:pt x="5842" y="2124"/>
                    <a:pt x="5750" y="1768"/>
                    <a:pt x="5494" y="1552"/>
                  </a:cubicBezTo>
                  <a:lnTo>
                    <a:pt x="3279" y="145"/>
                  </a:lnTo>
                  <a:cubicBezTo>
                    <a:pt x="3163" y="47"/>
                    <a:pt x="3025" y="1"/>
                    <a:pt x="2888" y="1"/>
                  </a:cubicBezTo>
                  <a:close/>
                </a:path>
              </a:pathLst>
            </a:custGeom>
            <a:solidFill>
              <a:srgbClr val="565E5D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8" name="CustomShape 17"/>
            <p:cNvSpPr/>
            <p:nvPr/>
          </p:nvSpPr>
          <p:spPr>
            <a:xfrm>
              <a:off x="6777360" y="1424160"/>
              <a:ext cx="392040" cy="1031400"/>
            </a:xfrm>
            <a:custGeom>
              <a:avLst/>
              <a:gdLst/>
              <a:ahLst/>
              <a:cxnLst/>
              <a:rect l="l" t="t" r="r" b="b"/>
              <a:pathLst>
                <a:path w="3337" h="8773">
                  <a:moveTo>
                    <a:pt x="2889" y="0"/>
                  </a:moveTo>
                  <a:cubicBezTo>
                    <a:pt x="2650" y="0"/>
                    <a:pt x="2416" y="143"/>
                    <a:pt x="2322" y="393"/>
                  </a:cubicBezTo>
                  <a:lnTo>
                    <a:pt x="119" y="6280"/>
                  </a:lnTo>
                  <a:cubicBezTo>
                    <a:pt x="0" y="6595"/>
                    <a:pt x="92" y="6948"/>
                    <a:pt x="349" y="7168"/>
                  </a:cubicBezTo>
                  <a:lnTo>
                    <a:pt x="2647" y="8646"/>
                  </a:lnTo>
                  <a:cubicBezTo>
                    <a:pt x="2748" y="8732"/>
                    <a:pt x="2869" y="8772"/>
                    <a:pt x="2988" y="8772"/>
                  </a:cubicBezTo>
                  <a:cubicBezTo>
                    <a:pt x="3115" y="8772"/>
                    <a:pt x="3239" y="8727"/>
                    <a:pt x="3336" y="8643"/>
                  </a:cubicBezTo>
                  <a:lnTo>
                    <a:pt x="923" y="7067"/>
                  </a:lnTo>
                  <a:cubicBezTo>
                    <a:pt x="659" y="6842"/>
                    <a:pt x="562" y="6472"/>
                    <a:pt x="684" y="6146"/>
                  </a:cubicBezTo>
                  <a:lnTo>
                    <a:pt x="2749" y="548"/>
                  </a:lnTo>
                  <a:cubicBezTo>
                    <a:pt x="2838" y="310"/>
                    <a:pt x="3050" y="166"/>
                    <a:pt x="3277" y="142"/>
                  </a:cubicBezTo>
                  <a:cubicBezTo>
                    <a:pt x="3162" y="45"/>
                    <a:pt x="3025" y="0"/>
                    <a:pt x="2889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9" name="CustomShape 18"/>
            <p:cNvSpPr/>
            <p:nvPr/>
          </p:nvSpPr>
          <p:spPr>
            <a:xfrm>
              <a:off x="6843240" y="1428120"/>
              <a:ext cx="620640" cy="1012320"/>
            </a:xfrm>
            <a:custGeom>
              <a:avLst/>
              <a:gdLst/>
              <a:ahLst/>
              <a:cxnLst/>
              <a:rect l="l" t="t" r="r" b="b"/>
              <a:pathLst>
                <a:path w="5281" h="8611">
                  <a:moveTo>
                    <a:pt x="2582" y="0"/>
                  </a:moveTo>
                  <a:cubicBezTo>
                    <a:pt x="2582" y="0"/>
                    <a:pt x="2617" y="31"/>
                    <a:pt x="2688" y="91"/>
                  </a:cubicBezTo>
                  <a:lnTo>
                    <a:pt x="2688" y="91"/>
                  </a:lnTo>
                  <a:cubicBezTo>
                    <a:pt x="2618" y="30"/>
                    <a:pt x="2583" y="0"/>
                    <a:pt x="2582" y="0"/>
                  </a:cubicBezTo>
                  <a:close/>
                  <a:moveTo>
                    <a:pt x="2688" y="91"/>
                  </a:moveTo>
                  <a:lnTo>
                    <a:pt x="2688" y="91"/>
                  </a:lnTo>
                  <a:cubicBezTo>
                    <a:pt x="2697" y="98"/>
                    <a:pt x="2706" y="106"/>
                    <a:pt x="2716" y="115"/>
                  </a:cubicBezTo>
                  <a:lnTo>
                    <a:pt x="2716" y="115"/>
                  </a:lnTo>
                  <a:cubicBezTo>
                    <a:pt x="2716" y="115"/>
                    <a:pt x="2716" y="115"/>
                    <a:pt x="2716" y="115"/>
                  </a:cubicBezTo>
                  <a:cubicBezTo>
                    <a:pt x="2706" y="106"/>
                    <a:pt x="2697" y="98"/>
                    <a:pt x="2688" y="91"/>
                  </a:cubicBezTo>
                  <a:close/>
                  <a:moveTo>
                    <a:pt x="2716" y="115"/>
                  </a:moveTo>
                  <a:lnTo>
                    <a:pt x="2716" y="115"/>
                  </a:lnTo>
                  <a:cubicBezTo>
                    <a:pt x="2491" y="137"/>
                    <a:pt x="2277" y="279"/>
                    <a:pt x="2188" y="518"/>
                  </a:cubicBezTo>
                  <a:lnTo>
                    <a:pt x="122" y="6114"/>
                  </a:lnTo>
                  <a:cubicBezTo>
                    <a:pt x="0" y="6440"/>
                    <a:pt x="97" y="6810"/>
                    <a:pt x="361" y="7035"/>
                  </a:cubicBezTo>
                  <a:lnTo>
                    <a:pt x="2774" y="8611"/>
                  </a:lnTo>
                  <a:cubicBezTo>
                    <a:pt x="2836" y="8554"/>
                    <a:pt x="2888" y="8485"/>
                    <a:pt x="2919" y="8397"/>
                  </a:cubicBezTo>
                  <a:lnTo>
                    <a:pt x="5162" y="2407"/>
                  </a:lnTo>
                  <a:cubicBezTo>
                    <a:pt x="5281" y="2095"/>
                    <a:pt x="5189" y="1739"/>
                    <a:pt x="4933" y="1523"/>
                  </a:cubicBezTo>
                  <a:lnTo>
                    <a:pt x="2718" y="116"/>
                  </a:lnTo>
                  <a:cubicBezTo>
                    <a:pt x="2717" y="116"/>
                    <a:pt x="2717" y="115"/>
                    <a:pt x="2716" y="115"/>
                  </a:cubicBezTo>
                  <a:close/>
                </a:path>
              </a:pathLst>
            </a:custGeom>
            <a:solidFill>
              <a:schemeClr val="accent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0" name="CustomShape 19"/>
            <p:cNvSpPr/>
            <p:nvPr/>
          </p:nvSpPr>
          <p:spPr>
            <a:xfrm>
              <a:off x="6882480" y="1485360"/>
              <a:ext cx="542520" cy="893160"/>
            </a:xfrm>
            <a:custGeom>
              <a:avLst/>
              <a:gdLst/>
              <a:ahLst/>
              <a:cxnLst/>
              <a:rect l="l" t="t" r="r" b="b"/>
              <a:pathLst>
                <a:path w="4616" h="7599">
                  <a:moveTo>
                    <a:pt x="2340" y="0"/>
                  </a:moveTo>
                  <a:cubicBezTo>
                    <a:pt x="2256" y="0"/>
                    <a:pt x="2175" y="47"/>
                    <a:pt x="2143" y="129"/>
                  </a:cubicBezTo>
                  <a:cubicBezTo>
                    <a:pt x="2140" y="132"/>
                    <a:pt x="2140" y="132"/>
                    <a:pt x="2140" y="134"/>
                  </a:cubicBezTo>
                  <a:lnTo>
                    <a:pt x="77" y="5734"/>
                  </a:lnTo>
                  <a:cubicBezTo>
                    <a:pt x="1" y="5935"/>
                    <a:pt x="56" y="6161"/>
                    <a:pt x="213" y="6305"/>
                  </a:cubicBezTo>
                  <a:lnTo>
                    <a:pt x="2150" y="7568"/>
                  </a:lnTo>
                  <a:cubicBezTo>
                    <a:pt x="2182" y="7589"/>
                    <a:pt x="2217" y="7599"/>
                    <a:pt x="2251" y="7599"/>
                  </a:cubicBezTo>
                  <a:cubicBezTo>
                    <a:pt x="2324" y="7599"/>
                    <a:pt x="2395" y="7555"/>
                    <a:pt x="2422" y="7479"/>
                  </a:cubicBezTo>
                  <a:lnTo>
                    <a:pt x="4546" y="1815"/>
                  </a:lnTo>
                  <a:cubicBezTo>
                    <a:pt x="4616" y="1627"/>
                    <a:pt x="4564" y="1415"/>
                    <a:pt x="4419" y="1278"/>
                  </a:cubicBezTo>
                  <a:lnTo>
                    <a:pt x="2462" y="36"/>
                  </a:lnTo>
                  <a:cubicBezTo>
                    <a:pt x="2424" y="12"/>
                    <a:pt x="2382" y="0"/>
                    <a:pt x="2340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1" name="CustomShape 20"/>
            <p:cNvSpPr/>
            <p:nvPr/>
          </p:nvSpPr>
          <p:spPr>
            <a:xfrm>
              <a:off x="7255080" y="1387800"/>
              <a:ext cx="541080" cy="294480"/>
            </a:xfrm>
            <a:custGeom>
              <a:avLst/>
              <a:gdLst/>
              <a:ahLst/>
              <a:cxnLst/>
              <a:rect l="l" t="t" r="r" b="b"/>
              <a:pathLst>
                <a:path w="4603" h="2508">
                  <a:moveTo>
                    <a:pt x="2059" y="0"/>
                  </a:moveTo>
                  <a:cubicBezTo>
                    <a:pt x="1413" y="0"/>
                    <a:pt x="566" y="226"/>
                    <a:pt x="0" y="1236"/>
                  </a:cubicBezTo>
                  <a:cubicBezTo>
                    <a:pt x="658" y="1762"/>
                    <a:pt x="1925" y="2507"/>
                    <a:pt x="3831" y="2507"/>
                  </a:cubicBezTo>
                  <a:cubicBezTo>
                    <a:pt x="4077" y="2507"/>
                    <a:pt x="4334" y="2495"/>
                    <a:pt x="4602" y="2468"/>
                  </a:cubicBezTo>
                  <a:cubicBezTo>
                    <a:pt x="4495" y="1055"/>
                    <a:pt x="3883" y="258"/>
                    <a:pt x="2976" y="149"/>
                  </a:cubicBezTo>
                  <a:cubicBezTo>
                    <a:pt x="2976" y="149"/>
                    <a:pt x="2584" y="0"/>
                    <a:pt x="2059" y="0"/>
                  </a:cubicBezTo>
                  <a:close/>
                </a:path>
              </a:pathLst>
            </a:custGeom>
            <a:solidFill>
              <a:srgbClr val="C699A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2" name="CustomShape 21"/>
            <p:cNvSpPr/>
            <p:nvPr/>
          </p:nvSpPr>
          <p:spPr>
            <a:xfrm>
              <a:off x="4807800" y="1506240"/>
              <a:ext cx="2370600" cy="2406240"/>
            </a:xfrm>
            <a:custGeom>
              <a:avLst/>
              <a:gdLst/>
              <a:ahLst/>
              <a:cxnLst/>
              <a:rect l="l" t="t" r="r" b="b"/>
              <a:pathLst>
                <a:path w="20161" h="20466">
                  <a:moveTo>
                    <a:pt x="18697" y="0"/>
                  </a:moveTo>
                  <a:cubicBezTo>
                    <a:pt x="18688" y="0"/>
                    <a:pt x="18680" y="0"/>
                    <a:pt x="18672" y="1"/>
                  </a:cubicBezTo>
                  <a:cubicBezTo>
                    <a:pt x="18253" y="18"/>
                    <a:pt x="16818" y="840"/>
                    <a:pt x="16818" y="840"/>
                  </a:cubicBezTo>
                  <a:lnTo>
                    <a:pt x="15200" y="3625"/>
                  </a:lnTo>
                  <a:cubicBezTo>
                    <a:pt x="12831" y="4967"/>
                    <a:pt x="3802" y="9926"/>
                    <a:pt x="2229" y="12965"/>
                  </a:cubicBezTo>
                  <a:cubicBezTo>
                    <a:pt x="1" y="17267"/>
                    <a:pt x="1867" y="20303"/>
                    <a:pt x="6033" y="20463"/>
                  </a:cubicBezTo>
                  <a:cubicBezTo>
                    <a:pt x="6077" y="20465"/>
                    <a:pt x="6122" y="20466"/>
                    <a:pt x="6166" y="20466"/>
                  </a:cubicBezTo>
                  <a:cubicBezTo>
                    <a:pt x="9606" y="20466"/>
                    <a:pt x="11578" y="15277"/>
                    <a:pt x="12431" y="13270"/>
                  </a:cubicBezTo>
                  <a:cubicBezTo>
                    <a:pt x="13297" y="11238"/>
                    <a:pt x="16662" y="5627"/>
                    <a:pt x="16662" y="5627"/>
                  </a:cubicBezTo>
                  <a:lnTo>
                    <a:pt x="16391" y="4881"/>
                  </a:lnTo>
                  <a:cubicBezTo>
                    <a:pt x="18189" y="4215"/>
                    <a:pt x="18410" y="1706"/>
                    <a:pt x="18410" y="1706"/>
                  </a:cubicBezTo>
                  <a:cubicBezTo>
                    <a:pt x="18410" y="1706"/>
                    <a:pt x="18964" y="2139"/>
                    <a:pt x="19193" y="2139"/>
                  </a:cubicBezTo>
                  <a:cubicBezTo>
                    <a:pt x="19230" y="2139"/>
                    <a:pt x="19258" y="2128"/>
                    <a:pt x="19274" y="2101"/>
                  </a:cubicBezTo>
                  <a:cubicBezTo>
                    <a:pt x="19514" y="1714"/>
                    <a:pt x="18982" y="1285"/>
                    <a:pt x="18982" y="1285"/>
                  </a:cubicBezTo>
                  <a:lnTo>
                    <a:pt x="18982" y="1285"/>
                  </a:lnTo>
                  <a:cubicBezTo>
                    <a:pt x="18982" y="1285"/>
                    <a:pt x="19555" y="1580"/>
                    <a:pt x="19856" y="1580"/>
                  </a:cubicBezTo>
                  <a:cubicBezTo>
                    <a:pt x="19939" y="1580"/>
                    <a:pt x="20002" y="1557"/>
                    <a:pt x="20026" y="1499"/>
                  </a:cubicBezTo>
                  <a:cubicBezTo>
                    <a:pt x="20161" y="1175"/>
                    <a:pt x="19485" y="772"/>
                    <a:pt x="19485" y="772"/>
                  </a:cubicBezTo>
                  <a:lnTo>
                    <a:pt x="19485" y="772"/>
                  </a:lnTo>
                  <a:cubicBezTo>
                    <a:pt x="19485" y="772"/>
                    <a:pt x="19595" y="799"/>
                    <a:pt x="19717" y="799"/>
                  </a:cubicBezTo>
                  <a:cubicBezTo>
                    <a:pt x="19852" y="799"/>
                    <a:pt x="20000" y="765"/>
                    <a:pt x="20026" y="623"/>
                  </a:cubicBezTo>
                  <a:cubicBezTo>
                    <a:pt x="20072" y="358"/>
                    <a:pt x="19085" y="0"/>
                    <a:pt x="18697" y="0"/>
                  </a:cubicBezTo>
                  <a:close/>
                </a:path>
              </a:pathLst>
            </a:custGeom>
            <a:solidFill>
              <a:srgbClr val="F4C4B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3" name="CustomShape 22"/>
            <p:cNvSpPr/>
            <p:nvPr/>
          </p:nvSpPr>
          <p:spPr>
            <a:xfrm>
              <a:off x="6833520" y="1594800"/>
              <a:ext cx="205920" cy="61920"/>
            </a:xfrm>
            <a:custGeom>
              <a:avLst/>
              <a:gdLst/>
              <a:ahLst/>
              <a:cxnLst/>
              <a:rect l="l" t="t" r="r" b="b"/>
              <a:pathLst>
                <a:path w="1755" h="529">
                  <a:moveTo>
                    <a:pt x="1755" y="529"/>
                  </a:moveTo>
                  <a:cubicBezTo>
                    <a:pt x="1755" y="529"/>
                    <a:pt x="812" y="1"/>
                    <a:pt x="1" y="199"/>
                  </a:cubicBezTo>
                </a:path>
              </a:pathLst>
            </a:custGeom>
            <a:noFill/>
            <a:ln w="2700" cap="rnd">
              <a:solidFill>
                <a:schemeClr val="dk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4" name="CustomShape 23"/>
            <p:cNvSpPr/>
            <p:nvPr/>
          </p:nvSpPr>
          <p:spPr>
            <a:xfrm>
              <a:off x="6930000" y="1551600"/>
              <a:ext cx="168480" cy="45000"/>
            </a:xfrm>
            <a:custGeom>
              <a:avLst/>
              <a:gdLst/>
              <a:ahLst/>
              <a:cxnLst/>
              <a:rect l="l" t="t" r="r" b="b"/>
              <a:pathLst>
                <a:path w="1436" h="385">
                  <a:moveTo>
                    <a:pt x="1" y="1"/>
                  </a:moveTo>
                  <a:cubicBezTo>
                    <a:pt x="1" y="1"/>
                    <a:pt x="659" y="1"/>
                    <a:pt x="1436" y="385"/>
                  </a:cubicBezTo>
                </a:path>
              </a:pathLst>
            </a:custGeom>
            <a:noFill/>
            <a:ln w="2700" cap="rnd">
              <a:solidFill>
                <a:schemeClr val="dk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5" name="CustomShape 24"/>
            <p:cNvSpPr/>
            <p:nvPr/>
          </p:nvSpPr>
          <p:spPr>
            <a:xfrm>
              <a:off x="6923880" y="1698840"/>
              <a:ext cx="48600" cy="7560"/>
            </a:xfrm>
            <a:custGeom>
              <a:avLst/>
              <a:gdLst/>
              <a:ahLst/>
              <a:cxnLst/>
              <a:rect l="l" t="t" r="r" b="b"/>
              <a:pathLst>
                <a:path w="416" h="66">
                  <a:moveTo>
                    <a:pt x="415" y="66"/>
                  </a:moveTo>
                  <a:lnTo>
                    <a:pt x="0" y="0"/>
                  </a:lnTo>
                </a:path>
              </a:pathLst>
            </a:custGeom>
            <a:noFill/>
            <a:ln w="2700" cap="rnd">
              <a:solidFill>
                <a:schemeClr val="dk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6" name="CustomShape 25"/>
            <p:cNvSpPr/>
            <p:nvPr/>
          </p:nvSpPr>
          <p:spPr>
            <a:xfrm>
              <a:off x="7149240" y="1459440"/>
              <a:ext cx="258480" cy="336960"/>
            </a:xfrm>
            <a:custGeom>
              <a:avLst/>
              <a:gdLst/>
              <a:ahLst/>
              <a:cxnLst/>
              <a:rect l="l" t="t" r="r" b="b"/>
              <a:pathLst>
                <a:path w="2202" h="2870">
                  <a:moveTo>
                    <a:pt x="1222" y="0"/>
                  </a:moveTo>
                  <a:cubicBezTo>
                    <a:pt x="720" y="0"/>
                    <a:pt x="244" y="546"/>
                    <a:pt x="126" y="1281"/>
                  </a:cubicBezTo>
                  <a:cubicBezTo>
                    <a:pt x="0" y="2068"/>
                    <a:pt x="335" y="2777"/>
                    <a:pt x="875" y="2861"/>
                  </a:cubicBezTo>
                  <a:cubicBezTo>
                    <a:pt x="911" y="2867"/>
                    <a:pt x="947" y="2870"/>
                    <a:pt x="983" y="2870"/>
                  </a:cubicBezTo>
                  <a:cubicBezTo>
                    <a:pt x="1483" y="2870"/>
                    <a:pt x="1959" y="2325"/>
                    <a:pt x="2077" y="1591"/>
                  </a:cubicBezTo>
                  <a:cubicBezTo>
                    <a:pt x="2202" y="802"/>
                    <a:pt x="1868" y="95"/>
                    <a:pt x="1328" y="9"/>
                  </a:cubicBezTo>
                  <a:cubicBezTo>
                    <a:pt x="1293" y="3"/>
                    <a:pt x="1257" y="0"/>
                    <a:pt x="1222" y="0"/>
                  </a:cubicBezTo>
                  <a:close/>
                </a:path>
              </a:pathLst>
            </a:custGeom>
            <a:solidFill>
              <a:schemeClr val="accent6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7" name="CustomShape 26"/>
            <p:cNvSpPr/>
            <p:nvPr/>
          </p:nvSpPr>
          <p:spPr>
            <a:xfrm>
              <a:off x="7146000" y="1200240"/>
              <a:ext cx="785160" cy="851400"/>
            </a:xfrm>
            <a:custGeom>
              <a:avLst/>
              <a:gdLst/>
              <a:ahLst/>
              <a:cxnLst/>
              <a:rect l="l" t="t" r="r" b="b"/>
              <a:pathLst>
                <a:path w="6680" h="7243">
                  <a:moveTo>
                    <a:pt x="2140" y="0"/>
                  </a:moveTo>
                  <a:cubicBezTo>
                    <a:pt x="975" y="0"/>
                    <a:pt x="0" y="1010"/>
                    <a:pt x="548" y="2114"/>
                  </a:cubicBezTo>
                  <a:cubicBezTo>
                    <a:pt x="1065" y="3160"/>
                    <a:pt x="3256" y="3241"/>
                    <a:pt x="3925" y="3241"/>
                  </a:cubicBezTo>
                  <a:cubicBezTo>
                    <a:pt x="4049" y="3241"/>
                    <a:pt x="4121" y="3238"/>
                    <a:pt x="4121" y="3238"/>
                  </a:cubicBezTo>
                  <a:lnTo>
                    <a:pt x="4121" y="3238"/>
                  </a:lnTo>
                  <a:cubicBezTo>
                    <a:pt x="3796" y="6027"/>
                    <a:pt x="5204" y="7242"/>
                    <a:pt x="5204" y="7242"/>
                  </a:cubicBezTo>
                  <a:cubicBezTo>
                    <a:pt x="5204" y="7242"/>
                    <a:pt x="6679" y="5580"/>
                    <a:pt x="6546" y="3699"/>
                  </a:cubicBezTo>
                  <a:cubicBezTo>
                    <a:pt x="6446" y="2299"/>
                    <a:pt x="5722" y="2170"/>
                    <a:pt x="5460" y="2170"/>
                  </a:cubicBezTo>
                  <a:cubicBezTo>
                    <a:pt x="5402" y="2170"/>
                    <a:pt x="5366" y="2177"/>
                    <a:pt x="5366" y="2177"/>
                  </a:cubicBezTo>
                  <a:cubicBezTo>
                    <a:pt x="5348" y="1040"/>
                    <a:pt x="3906" y="335"/>
                    <a:pt x="2569" y="46"/>
                  </a:cubicBezTo>
                  <a:cubicBezTo>
                    <a:pt x="2424" y="15"/>
                    <a:pt x="2281" y="0"/>
                    <a:pt x="2140" y="0"/>
                  </a:cubicBezTo>
                  <a:close/>
                </a:path>
              </a:pathLst>
            </a:custGeom>
            <a:solidFill>
              <a:schemeClr val="accent6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8" name="CustomShape 27"/>
            <p:cNvSpPr/>
            <p:nvPr/>
          </p:nvSpPr>
          <p:spPr>
            <a:xfrm>
              <a:off x="7169760" y="1974960"/>
              <a:ext cx="684360" cy="932040"/>
            </a:xfrm>
            <a:custGeom>
              <a:avLst/>
              <a:gdLst/>
              <a:ahLst/>
              <a:cxnLst/>
              <a:rect l="l" t="t" r="r" b="b"/>
              <a:pathLst>
                <a:path w="5824" h="7928">
                  <a:moveTo>
                    <a:pt x="4914" y="1"/>
                  </a:moveTo>
                  <a:lnTo>
                    <a:pt x="1137" y="1074"/>
                  </a:lnTo>
                  <a:lnTo>
                    <a:pt x="212" y="5122"/>
                  </a:lnTo>
                  <a:cubicBezTo>
                    <a:pt x="0" y="6052"/>
                    <a:pt x="363" y="7041"/>
                    <a:pt x="1161" y="7557"/>
                  </a:cubicBezTo>
                  <a:cubicBezTo>
                    <a:pt x="1429" y="7729"/>
                    <a:pt x="1743" y="7859"/>
                    <a:pt x="2107" y="7895"/>
                  </a:cubicBezTo>
                  <a:cubicBezTo>
                    <a:pt x="2332" y="7917"/>
                    <a:pt x="2544" y="7927"/>
                    <a:pt x="2742" y="7927"/>
                  </a:cubicBezTo>
                  <a:cubicBezTo>
                    <a:pt x="3418" y="7927"/>
                    <a:pt x="3944" y="7807"/>
                    <a:pt x="4353" y="7626"/>
                  </a:cubicBezTo>
                  <a:cubicBezTo>
                    <a:pt x="5300" y="7205"/>
                    <a:pt x="5823" y="6181"/>
                    <a:pt x="5662" y="5160"/>
                  </a:cubicBezTo>
                  <a:lnTo>
                    <a:pt x="4914" y="1"/>
                  </a:lnTo>
                  <a:close/>
                </a:path>
              </a:pathLst>
            </a:custGeom>
            <a:solidFill>
              <a:srgbClr val="F4C4B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9" name="CustomShape 28"/>
            <p:cNvSpPr/>
            <p:nvPr/>
          </p:nvSpPr>
          <p:spPr>
            <a:xfrm>
              <a:off x="7211520" y="1993320"/>
              <a:ext cx="507240" cy="509760"/>
            </a:xfrm>
            <a:custGeom>
              <a:avLst/>
              <a:gdLst/>
              <a:ahLst/>
              <a:cxnLst/>
              <a:rect l="l" t="t" r="r" b="b"/>
              <a:pathLst>
                <a:path w="4318" h="4337">
                  <a:moveTo>
                    <a:pt x="4318" y="1"/>
                  </a:moveTo>
                  <a:lnTo>
                    <a:pt x="784" y="914"/>
                  </a:lnTo>
                  <a:lnTo>
                    <a:pt x="1" y="4337"/>
                  </a:lnTo>
                  <a:cubicBezTo>
                    <a:pt x="3453" y="4163"/>
                    <a:pt x="4318" y="1"/>
                    <a:pt x="4318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0" name="CustomShape 29"/>
            <p:cNvSpPr/>
            <p:nvPr/>
          </p:nvSpPr>
          <p:spPr>
            <a:xfrm>
              <a:off x="7061400" y="1510560"/>
              <a:ext cx="725760" cy="838800"/>
            </a:xfrm>
            <a:custGeom>
              <a:avLst/>
              <a:gdLst/>
              <a:ahLst/>
              <a:cxnLst/>
              <a:rect l="l" t="t" r="r" b="b"/>
              <a:pathLst>
                <a:path w="6175" h="7137">
                  <a:moveTo>
                    <a:pt x="1759" y="1"/>
                  </a:moveTo>
                  <a:cubicBezTo>
                    <a:pt x="1561" y="300"/>
                    <a:pt x="1391" y="680"/>
                    <a:pt x="1265" y="1162"/>
                  </a:cubicBezTo>
                  <a:cubicBezTo>
                    <a:pt x="472" y="4193"/>
                    <a:pt x="0" y="6389"/>
                    <a:pt x="2058" y="7038"/>
                  </a:cubicBezTo>
                  <a:cubicBezTo>
                    <a:pt x="2270" y="7105"/>
                    <a:pt x="2480" y="7136"/>
                    <a:pt x="2685" y="7136"/>
                  </a:cubicBezTo>
                  <a:cubicBezTo>
                    <a:pt x="4408" y="7136"/>
                    <a:pt x="5864" y="4937"/>
                    <a:pt x="6175" y="2983"/>
                  </a:cubicBezTo>
                  <a:lnTo>
                    <a:pt x="6175" y="2983"/>
                  </a:lnTo>
                  <a:cubicBezTo>
                    <a:pt x="6173" y="2984"/>
                    <a:pt x="6089" y="3004"/>
                    <a:pt x="5963" y="3004"/>
                  </a:cubicBezTo>
                  <a:cubicBezTo>
                    <a:pt x="5527" y="3004"/>
                    <a:pt x="4587" y="2760"/>
                    <a:pt x="4838" y="601"/>
                  </a:cubicBezTo>
                  <a:lnTo>
                    <a:pt x="4838" y="601"/>
                  </a:lnTo>
                  <a:cubicBezTo>
                    <a:pt x="4838" y="601"/>
                    <a:pt x="4768" y="604"/>
                    <a:pt x="4647" y="604"/>
                  </a:cubicBezTo>
                  <a:cubicBezTo>
                    <a:pt x="4118" y="604"/>
                    <a:pt x="2610" y="553"/>
                    <a:pt x="1759" y="1"/>
                  </a:cubicBezTo>
                  <a:close/>
                </a:path>
              </a:pathLst>
            </a:custGeom>
            <a:solidFill>
              <a:srgbClr val="F4C4B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1" name="CustomShape 30"/>
            <p:cNvSpPr/>
            <p:nvPr/>
          </p:nvSpPr>
          <p:spPr>
            <a:xfrm>
              <a:off x="7693920" y="1741320"/>
              <a:ext cx="232920" cy="254880"/>
            </a:xfrm>
            <a:custGeom>
              <a:avLst/>
              <a:gdLst/>
              <a:ahLst/>
              <a:cxnLst/>
              <a:rect l="l" t="t" r="r" b="b"/>
              <a:pathLst>
                <a:path w="1983" h="2172">
                  <a:moveTo>
                    <a:pt x="1301" y="0"/>
                  </a:moveTo>
                  <a:cubicBezTo>
                    <a:pt x="966" y="0"/>
                    <a:pt x="573" y="267"/>
                    <a:pt x="323" y="700"/>
                  </a:cubicBezTo>
                  <a:cubicBezTo>
                    <a:pt x="0" y="1261"/>
                    <a:pt x="37" y="1888"/>
                    <a:pt x="405" y="2100"/>
                  </a:cubicBezTo>
                  <a:cubicBezTo>
                    <a:pt x="489" y="2148"/>
                    <a:pt x="582" y="2171"/>
                    <a:pt x="681" y="2171"/>
                  </a:cubicBezTo>
                  <a:cubicBezTo>
                    <a:pt x="1016" y="2171"/>
                    <a:pt x="1408" y="1904"/>
                    <a:pt x="1659" y="1471"/>
                  </a:cubicBezTo>
                  <a:cubicBezTo>
                    <a:pt x="1982" y="911"/>
                    <a:pt x="1945" y="284"/>
                    <a:pt x="1576" y="72"/>
                  </a:cubicBezTo>
                  <a:cubicBezTo>
                    <a:pt x="1493" y="23"/>
                    <a:pt x="1399" y="0"/>
                    <a:pt x="1301" y="0"/>
                  </a:cubicBezTo>
                  <a:close/>
                </a:path>
              </a:pathLst>
            </a:custGeom>
            <a:solidFill>
              <a:srgbClr val="F4C4B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2" name="CustomShape 31"/>
            <p:cNvSpPr/>
            <p:nvPr/>
          </p:nvSpPr>
          <p:spPr>
            <a:xfrm>
              <a:off x="7764120" y="1814040"/>
              <a:ext cx="111960" cy="96480"/>
            </a:xfrm>
            <a:custGeom>
              <a:avLst/>
              <a:gdLst/>
              <a:ahLst/>
              <a:cxnLst/>
              <a:rect l="l" t="t" r="r" b="b"/>
              <a:pathLst>
                <a:path w="955" h="823">
                  <a:moveTo>
                    <a:pt x="955" y="1"/>
                  </a:moveTo>
                  <a:cubicBezTo>
                    <a:pt x="706" y="16"/>
                    <a:pt x="208" y="136"/>
                    <a:pt x="0" y="822"/>
                  </a:cubicBezTo>
                </a:path>
              </a:pathLst>
            </a:custGeom>
            <a:noFill/>
            <a:ln w="2700" cap="rnd">
              <a:solidFill>
                <a:schemeClr val="dk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3" name="CustomShape 32"/>
            <p:cNvSpPr/>
            <p:nvPr/>
          </p:nvSpPr>
          <p:spPr>
            <a:xfrm>
              <a:off x="6915600" y="1807560"/>
              <a:ext cx="813240" cy="596880"/>
            </a:xfrm>
            <a:custGeom>
              <a:avLst/>
              <a:gdLst/>
              <a:ahLst/>
              <a:cxnLst/>
              <a:rect l="l" t="t" r="r" b="b"/>
              <a:pathLst>
                <a:path w="6918" h="5079">
                  <a:moveTo>
                    <a:pt x="6325" y="1"/>
                  </a:moveTo>
                  <a:cubicBezTo>
                    <a:pt x="6325" y="1"/>
                    <a:pt x="5836" y="2210"/>
                    <a:pt x="5005" y="2281"/>
                  </a:cubicBezTo>
                  <a:cubicBezTo>
                    <a:pt x="4968" y="2284"/>
                    <a:pt x="4931" y="2286"/>
                    <a:pt x="4895" y="2286"/>
                  </a:cubicBezTo>
                  <a:cubicBezTo>
                    <a:pt x="4771" y="2286"/>
                    <a:pt x="4658" y="2267"/>
                    <a:pt x="4549" y="2233"/>
                  </a:cubicBezTo>
                  <a:cubicBezTo>
                    <a:pt x="4673" y="2110"/>
                    <a:pt x="4676" y="1974"/>
                    <a:pt x="4676" y="1974"/>
                  </a:cubicBezTo>
                  <a:lnTo>
                    <a:pt x="4676" y="1974"/>
                  </a:lnTo>
                  <a:cubicBezTo>
                    <a:pt x="4624" y="1995"/>
                    <a:pt x="4570" y="2005"/>
                    <a:pt x="4516" y="2005"/>
                  </a:cubicBezTo>
                  <a:cubicBezTo>
                    <a:pt x="4272" y="2005"/>
                    <a:pt x="4012" y="1811"/>
                    <a:pt x="3716" y="1642"/>
                  </a:cubicBezTo>
                  <a:cubicBezTo>
                    <a:pt x="3462" y="1498"/>
                    <a:pt x="3019" y="1463"/>
                    <a:pt x="2780" y="1454"/>
                  </a:cubicBezTo>
                  <a:cubicBezTo>
                    <a:pt x="2774" y="1454"/>
                    <a:pt x="2768" y="1451"/>
                    <a:pt x="2762" y="1451"/>
                  </a:cubicBezTo>
                  <a:cubicBezTo>
                    <a:pt x="2762" y="1451"/>
                    <a:pt x="2687" y="1440"/>
                    <a:pt x="2582" y="1406"/>
                  </a:cubicBezTo>
                  <a:cubicBezTo>
                    <a:pt x="2402" y="1162"/>
                    <a:pt x="2161" y="1024"/>
                    <a:pt x="1968" y="951"/>
                  </a:cubicBezTo>
                  <a:cubicBezTo>
                    <a:pt x="1857" y="908"/>
                    <a:pt x="1760" y="886"/>
                    <a:pt x="1702" y="877"/>
                  </a:cubicBezTo>
                  <a:cubicBezTo>
                    <a:pt x="1539" y="853"/>
                    <a:pt x="1504" y="730"/>
                    <a:pt x="1504" y="730"/>
                  </a:cubicBezTo>
                  <a:cubicBezTo>
                    <a:pt x="1413" y="902"/>
                    <a:pt x="1433" y="1131"/>
                    <a:pt x="1433" y="1131"/>
                  </a:cubicBezTo>
                  <a:cubicBezTo>
                    <a:pt x="1436" y="1225"/>
                    <a:pt x="1455" y="1311"/>
                    <a:pt x="1485" y="1394"/>
                  </a:cubicBezTo>
                  <a:cubicBezTo>
                    <a:pt x="854" y="2063"/>
                    <a:pt x="1" y="3385"/>
                    <a:pt x="1532" y="4610"/>
                  </a:cubicBezTo>
                  <a:cubicBezTo>
                    <a:pt x="1941" y="4937"/>
                    <a:pt x="2452" y="5078"/>
                    <a:pt x="2987" y="5078"/>
                  </a:cubicBezTo>
                  <a:cubicBezTo>
                    <a:pt x="4280" y="5078"/>
                    <a:pt x="5717" y="4256"/>
                    <a:pt x="6215" y="3250"/>
                  </a:cubicBezTo>
                  <a:cubicBezTo>
                    <a:pt x="6918" y="1829"/>
                    <a:pt x="6835" y="225"/>
                    <a:pt x="6835" y="225"/>
                  </a:cubicBezTo>
                  <a:lnTo>
                    <a:pt x="6325" y="1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4" name="CustomShape 33"/>
            <p:cNvSpPr/>
            <p:nvPr/>
          </p:nvSpPr>
          <p:spPr>
            <a:xfrm>
              <a:off x="7168680" y="1770120"/>
              <a:ext cx="134640" cy="204480"/>
            </a:xfrm>
            <a:custGeom>
              <a:avLst/>
              <a:gdLst/>
              <a:ahLst/>
              <a:cxnLst/>
              <a:rect l="l" t="t" r="r" b="b"/>
              <a:pathLst>
                <a:path w="1148" h="1743">
                  <a:moveTo>
                    <a:pt x="1148" y="1"/>
                  </a:moveTo>
                  <a:cubicBezTo>
                    <a:pt x="1148" y="1"/>
                    <a:pt x="217" y="840"/>
                    <a:pt x="108" y="1194"/>
                  </a:cubicBezTo>
                  <a:cubicBezTo>
                    <a:pt x="0" y="1548"/>
                    <a:pt x="489" y="1743"/>
                    <a:pt x="489" y="1743"/>
                  </a:cubicBezTo>
                </a:path>
              </a:pathLst>
            </a:custGeom>
            <a:noFill/>
            <a:ln w="9525" cap="rnd">
              <a:solidFill>
                <a:schemeClr val="dk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5" name="CustomShape 34"/>
            <p:cNvSpPr/>
            <p:nvPr/>
          </p:nvSpPr>
          <p:spPr>
            <a:xfrm>
              <a:off x="7191360" y="2051640"/>
              <a:ext cx="100800" cy="49320"/>
            </a:xfrm>
            <a:custGeom>
              <a:avLst/>
              <a:gdLst/>
              <a:ahLst/>
              <a:cxnLst/>
              <a:rect l="l" t="t" r="r" b="b"/>
              <a:pathLst>
                <a:path w="859" h="424">
                  <a:moveTo>
                    <a:pt x="0" y="1"/>
                  </a:moveTo>
                  <a:cubicBezTo>
                    <a:pt x="0" y="1"/>
                    <a:pt x="350" y="423"/>
                    <a:pt x="859" y="216"/>
                  </a:cubicBezTo>
                </a:path>
              </a:pathLst>
            </a:custGeom>
            <a:noFill/>
            <a:ln w="9525" cap="rnd">
              <a:solidFill>
                <a:schemeClr val="lt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6" name="CustomShape 35"/>
            <p:cNvSpPr/>
            <p:nvPr/>
          </p:nvSpPr>
          <p:spPr>
            <a:xfrm>
              <a:off x="7400520" y="1767600"/>
              <a:ext cx="39240" cy="39240"/>
            </a:xfrm>
            <a:custGeom>
              <a:avLst/>
              <a:gdLst/>
              <a:ahLst/>
              <a:cxnLst/>
              <a:rect l="l" t="t" r="r" b="b"/>
              <a:pathLst>
                <a:path w="337" h="338">
                  <a:moveTo>
                    <a:pt x="169" y="1"/>
                  </a:moveTo>
                  <a:cubicBezTo>
                    <a:pt x="76" y="1"/>
                    <a:pt x="0" y="76"/>
                    <a:pt x="0" y="170"/>
                  </a:cubicBezTo>
                  <a:cubicBezTo>
                    <a:pt x="0" y="263"/>
                    <a:pt x="76" y="337"/>
                    <a:pt x="169" y="337"/>
                  </a:cubicBezTo>
                  <a:cubicBezTo>
                    <a:pt x="261" y="337"/>
                    <a:pt x="337" y="263"/>
                    <a:pt x="337" y="170"/>
                  </a:cubicBezTo>
                  <a:cubicBezTo>
                    <a:pt x="337" y="76"/>
                    <a:pt x="261" y="1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7" name="CustomShape 36"/>
            <p:cNvSpPr/>
            <p:nvPr/>
          </p:nvSpPr>
          <p:spPr>
            <a:xfrm>
              <a:off x="7211520" y="1720800"/>
              <a:ext cx="39600" cy="39600"/>
            </a:xfrm>
            <a:custGeom>
              <a:avLst/>
              <a:gdLst/>
              <a:ahLst/>
              <a:cxnLst/>
              <a:rect l="l" t="t" r="r" b="b"/>
              <a:pathLst>
                <a:path w="339" h="339">
                  <a:moveTo>
                    <a:pt x="170" y="1"/>
                  </a:moveTo>
                  <a:cubicBezTo>
                    <a:pt x="76" y="1"/>
                    <a:pt x="1" y="76"/>
                    <a:pt x="1" y="170"/>
                  </a:cubicBezTo>
                  <a:cubicBezTo>
                    <a:pt x="1" y="263"/>
                    <a:pt x="76" y="339"/>
                    <a:pt x="170" y="339"/>
                  </a:cubicBezTo>
                  <a:cubicBezTo>
                    <a:pt x="263" y="339"/>
                    <a:pt x="339" y="263"/>
                    <a:pt x="339" y="170"/>
                  </a:cubicBezTo>
                  <a:cubicBezTo>
                    <a:pt x="339" y="76"/>
                    <a:pt x="263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8" name="CustomShape 37"/>
            <p:cNvSpPr/>
            <p:nvPr/>
          </p:nvSpPr>
          <p:spPr>
            <a:xfrm>
              <a:off x="7225200" y="1641600"/>
              <a:ext cx="78480" cy="34920"/>
            </a:xfrm>
            <a:custGeom>
              <a:avLst/>
              <a:gdLst/>
              <a:ahLst/>
              <a:cxnLst/>
              <a:rect l="l" t="t" r="r" b="b"/>
              <a:pathLst>
                <a:path w="669" h="301">
                  <a:moveTo>
                    <a:pt x="1" y="133"/>
                  </a:moveTo>
                  <a:cubicBezTo>
                    <a:pt x="1" y="133"/>
                    <a:pt x="343" y="1"/>
                    <a:pt x="668" y="300"/>
                  </a:cubicBezTo>
                </a:path>
              </a:pathLst>
            </a:custGeom>
            <a:noFill/>
            <a:ln w="8125" cap="rnd">
              <a:solidFill>
                <a:schemeClr val="dk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9" name="CustomShape 38"/>
            <p:cNvSpPr/>
            <p:nvPr/>
          </p:nvSpPr>
          <p:spPr>
            <a:xfrm>
              <a:off x="7387560" y="1708560"/>
              <a:ext cx="95040" cy="46800"/>
            </a:xfrm>
            <a:custGeom>
              <a:avLst/>
              <a:gdLst/>
              <a:ahLst/>
              <a:cxnLst/>
              <a:rect l="l" t="t" r="r" b="b"/>
              <a:pathLst>
                <a:path w="812" h="400">
                  <a:moveTo>
                    <a:pt x="0" y="105"/>
                  </a:moveTo>
                  <a:cubicBezTo>
                    <a:pt x="0" y="105"/>
                    <a:pt x="506" y="1"/>
                    <a:pt x="811" y="400"/>
                  </a:cubicBezTo>
                </a:path>
              </a:pathLst>
            </a:custGeom>
            <a:noFill/>
            <a:ln w="8125" cap="rnd">
              <a:solidFill>
                <a:schemeClr val="dk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0" name="CustomShape 39"/>
            <p:cNvSpPr/>
            <p:nvPr/>
          </p:nvSpPr>
          <p:spPr>
            <a:xfrm>
              <a:off x="6367680" y="1031760"/>
              <a:ext cx="515160" cy="518400"/>
            </a:xfrm>
            <a:custGeom>
              <a:avLst/>
              <a:gdLst/>
              <a:ahLst/>
              <a:cxnLst/>
              <a:rect l="l" t="t" r="r" b="b"/>
              <a:pathLst>
                <a:path w="4385" h="4411">
                  <a:moveTo>
                    <a:pt x="2232" y="1"/>
                  </a:moveTo>
                  <a:cubicBezTo>
                    <a:pt x="1995" y="1"/>
                    <a:pt x="1754" y="44"/>
                    <a:pt x="1520" y="134"/>
                  </a:cubicBezTo>
                  <a:cubicBezTo>
                    <a:pt x="505" y="527"/>
                    <a:pt x="1" y="1669"/>
                    <a:pt x="394" y="2684"/>
                  </a:cubicBezTo>
                  <a:cubicBezTo>
                    <a:pt x="696" y="3466"/>
                    <a:pt x="1441" y="3943"/>
                    <a:pt x="2232" y="3943"/>
                  </a:cubicBezTo>
                  <a:cubicBezTo>
                    <a:pt x="2395" y="3943"/>
                    <a:pt x="2559" y="3923"/>
                    <a:pt x="2723" y="3881"/>
                  </a:cubicBezTo>
                  <a:lnTo>
                    <a:pt x="3161" y="4355"/>
                  </a:lnTo>
                  <a:cubicBezTo>
                    <a:pt x="3197" y="4393"/>
                    <a:pt x="3242" y="4410"/>
                    <a:pt x="3286" y="4410"/>
                  </a:cubicBezTo>
                  <a:cubicBezTo>
                    <a:pt x="3373" y="4410"/>
                    <a:pt x="3456" y="4345"/>
                    <a:pt x="3459" y="4244"/>
                  </a:cubicBezTo>
                  <a:lnTo>
                    <a:pt x="3482" y="3498"/>
                  </a:lnTo>
                  <a:cubicBezTo>
                    <a:pt x="4122" y="2970"/>
                    <a:pt x="4384" y="2073"/>
                    <a:pt x="4070" y="1261"/>
                  </a:cubicBezTo>
                  <a:cubicBezTo>
                    <a:pt x="3768" y="479"/>
                    <a:pt x="3022" y="1"/>
                    <a:pt x="2232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1" name="CustomShape 40"/>
            <p:cNvSpPr/>
            <p:nvPr/>
          </p:nvSpPr>
          <p:spPr>
            <a:xfrm>
              <a:off x="6499080" y="1135440"/>
              <a:ext cx="261360" cy="258480"/>
            </a:xfrm>
            <a:custGeom>
              <a:avLst/>
              <a:gdLst/>
              <a:ahLst/>
              <a:cxnLst/>
              <a:rect l="l" t="t" r="r" b="b"/>
              <a:pathLst>
                <a:path w="2227" h="2201">
                  <a:moveTo>
                    <a:pt x="523" y="1"/>
                  </a:moveTo>
                  <a:cubicBezTo>
                    <a:pt x="481" y="1"/>
                    <a:pt x="439" y="16"/>
                    <a:pt x="407" y="47"/>
                  </a:cubicBezTo>
                  <a:lnTo>
                    <a:pt x="69" y="372"/>
                  </a:lnTo>
                  <a:cubicBezTo>
                    <a:pt x="53" y="388"/>
                    <a:pt x="40" y="406"/>
                    <a:pt x="31" y="428"/>
                  </a:cubicBezTo>
                  <a:cubicBezTo>
                    <a:pt x="31" y="428"/>
                    <a:pt x="26" y="435"/>
                    <a:pt x="23" y="453"/>
                  </a:cubicBezTo>
                  <a:cubicBezTo>
                    <a:pt x="22" y="456"/>
                    <a:pt x="22" y="461"/>
                    <a:pt x="22" y="465"/>
                  </a:cubicBezTo>
                  <a:cubicBezTo>
                    <a:pt x="1" y="572"/>
                    <a:pt x="2" y="917"/>
                    <a:pt x="595" y="1558"/>
                  </a:cubicBezTo>
                  <a:cubicBezTo>
                    <a:pt x="1119" y="2122"/>
                    <a:pt x="1500" y="2201"/>
                    <a:pt x="1671" y="2201"/>
                  </a:cubicBezTo>
                  <a:cubicBezTo>
                    <a:pt x="1738" y="2201"/>
                    <a:pt x="1773" y="2189"/>
                    <a:pt x="1773" y="2189"/>
                  </a:cubicBezTo>
                  <a:lnTo>
                    <a:pt x="1820" y="2145"/>
                  </a:lnTo>
                  <a:lnTo>
                    <a:pt x="1936" y="2035"/>
                  </a:lnTo>
                  <a:lnTo>
                    <a:pt x="2158" y="1821"/>
                  </a:lnTo>
                  <a:cubicBezTo>
                    <a:pt x="2225" y="1756"/>
                    <a:pt x="2226" y="1649"/>
                    <a:pt x="2164" y="1583"/>
                  </a:cubicBezTo>
                  <a:lnTo>
                    <a:pt x="1801" y="1205"/>
                  </a:lnTo>
                  <a:cubicBezTo>
                    <a:pt x="1766" y="1168"/>
                    <a:pt x="1720" y="1150"/>
                    <a:pt x="1675" y="1150"/>
                  </a:cubicBezTo>
                  <a:cubicBezTo>
                    <a:pt x="1633" y="1150"/>
                    <a:pt x="1592" y="1165"/>
                    <a:pt x="1559" y="1196"/>
                  </a:cubicBezTo>
                  <a:lnTo>
                    <a:pt x="1337" y="1409"/>
                  </a:lnTo>
                  <a:cubicBezTo>
                    <a:pt x="1107" y="1285"/>
                    <a:pt x="922" y="1089"/>
                    <a:pt x="807" y="856"/>
                  </a:cubicBezTo>
                  <a:lnTo>
                    <a:pt x="1003" y="670"/>
                  </a:lnTo>
                  <a:cubicBezTo>
                    <a:pt x="1070" y="604"/>
                    <a:pt x="1071" y="498"/>
                    <a:pt x="1009" y="431"/>
                  </a:cubicBezTo>
                  <a:lnTo>
                    <a:pt x="646" y="53"/>
                  </a:lnTo>
                  <a:cubicBezTo>
                    <a:pt x="612" y="18"/>
                    <a:pt x="567" y="1"/>
                    <a:pt x="52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662" name="Group 41"/>
          <p:cNvGrpSpPr/>
          <p:nvPr/>
        </p:nvGrpSpPr>
        <p:grpSpPr>
          <a:xfrm>
            <a:off x="3491280" y="3634560"/>
            <a:ext cx="1194480" cy="1098720"/>
            <a:chOff x="3491280" y="3634560"/>
            <a:chExt cx="1194480" cy="1098720"/>
          </a:xfrm>
        </p:grpSpPr>
        <p:grpSp>
          <p:nvGrpSpPr>
            <p:cNvPr id="663" name="Group 42"/>
            <p:cNvGrpSpPr/>
            <p:nvPr/>
          </p:nvGrpSpPr>
          <p:grpSpPr>
            <a:xfrm>
              <a:off x="3726360" y="3830400"/>
              <a:ext cx="562680" cy="902880"/>
              <a:chOff x="3726360" y="3830400"/>
              <a:chExt cx="562680" cy="902880"/>
            </a:xfrm>
          </p:grpSpPr>
          <p:sp>
            <p:nvSpPr>
              <p:cNvPr id="664" name="CustomShape 43"/>
              <p:cNvSpPr/>
              <p:nvPr/>
            </p:nvSpPr>
            <p:spPr>
              <a:xfrm rot="21254400">
                <a:off x="3768120" y="3852000"/>
                <a:ext cx="478800" cy="859320"/>
              </a:xfrm>
              <a:custGeom>
                <a:avLst/>
                <a:gdLst/>
                <a:ahLst/>
                <a:cxnLst/>
                <a:rect l="l" t="t" r="r" b="b"/>
                <a:pathLst>
                  <a:path w="4678" h="8395">
                    <a:moveTo>
                      <a:pt x="281" y="0"/>
                    </a:moveTo>
                    <a:cubicBezTo>
                      <a:pt x="126" y="0"/>
                      <a:pt x="0" y="125"/>
                      <a:pt x="0" y="281"/>
                    </a:cubicBezTo>
                    <a:lnTo>
                      <a:pt x="0" y="8115"/>
                    </a:lnTo>
                    <a:cubicBezTo>
                      <a:pt x="0" y="8268"/>
                      <a:pt x="125" y="8394"/>
                      <a:pt x="281" y="8394"/>
                    </a:cubicBezTo>
                    <a:lnTo>
                      <a:pt x="4397" y="8394"/>
                    </a:lnTo>
                    <a:cubicBezTo>
                      <a:pt x="4552" y="8394"/>
                      <a:pt x="4678" y="8271"/>
                      <a:pt x="4678" y="8115"/>
                    </a:cubicBezTo>
                    <a:lnTo>
                      <a:pt x="4678" y="281"/>
                    </a:lnTo>
                    <a:cubicBezTo>
                      <a:pt x="4678" y="126"/>
                      <a:pt x="4553" y="0"/>
                      <a:pt x="43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5" name="CustomShape 44"/>
              <p:cNvSpPr/>
              <p:nvPr/>
            </p:nvSpPr>
            <p:spPr>
              <a:xfrm rot="21254400">
                <a:off x="3787560" y="3925800"/>
                <a:ext cx="439920" cy="711720"/>
              </a:xfrm>
              <a:custGeom>
                <a:avLst/>
                <a:gdLst/>
                <a:ahLst/>
                <a:cxnLst/>
                <a:rect l="l" t="t" r="r" b="b"/>
                <a:pathLst>
                  <a:path w="4300" h="6952">
                    <a:moveTo>
                      <a:pt x="1" y="0"/>
                    </a:moveTo>
                    <a:lnTo>
                      <a:pt x="1" y="6952"/>
                    </a:lnTo>
                    <a:lnTo>
                      <a:pt x="4300" y="6952"/>
                    </a:lnTo>
                    <a:lnTo>
                      <a:pt x="43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6" name="CustomShape 45"/>
              <p:cNvSpPr/>
              <p:nvPr/>
            </p:nvSpPr>
            <p:spPr>
              <a:xfrm rot="21254400">
                <a:off x="3787560" y="3925800"/>
                <a:ext cx="439920" cy="711720"/>
              </a:xfrm>
              <a:custGeom>
                <a:avLst/>
                <a:gdLst/>
                <a:ahLst/>
                <a:cxnLst/>
                <a:rect l="l" t="t" r="r" b="b"/>
                <a:pathLst>
                  <a:path w="4300" h="6952">
                    <a:moveTo>
                      <a:pt x="4299" y="0"/>
                    </a:moveTo>
                    <a:lnTo>
                      <a:pt x="0" y="6952"/>
                    </a:lnTo>
                    <a:lnTo>
                      <a:pt x="4299" y="6952"/>
                    </a:lnTo>
                    <a:lnTo>
                      <a:pt x="4299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7" name="CustomShape 46"/>
              <p:cNvSpPr/>
              <p:nvPr/>
            </p:nvSpPr>
            <p:spPr>
              <a:xfrm rot="21254400">
                <a:off x="3753720" y="3927600"/>
                <a:ext cx="439920" cy="40320"/>
              </a:xfrm>
              <a:custGeom>
                <a:avLst/>
                <a:gdLst/>
                <a:ahLst/>
                <a:cxnLst/>
                <a:rect l="l" t="t" r="r" b="b"/>
                <a:pathLst>
                  <a:path w="4300" h="398">
                    <a:moveTo>
                      <a:pt x="1" y="0"/>
                    </a:moveTo>
                    <a:lnTo>
                      <a:pt x="1" y="398"/>
                    </a:lnTo>
                    <a:lnTo>
                      <a:pt x="4300" y="398"/>
                    </a:lnTo>
                    <a:lnTo>
                      <a:pt x="4300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8" name="CustomShape 47"/>
              <p:cNvSpPr/>
              <p:nvPr/>
            </p:nvSpPr>
            <p:spPr>
              <a:xfrm rot="21254400">
                <a:off x="3890160" y="4672440"/>
                <a:ext cx="99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969" h="179">
                    <a:moveTo>
                      <a:pt x="89" y="1"/>
                    </a:moveTo>
                    <a:cubicBezTo>
                      <a:pt x="39" y="1"/>
                      <a:pt x="0" y="42"/>
                      <a:pt x="0" y="90"/>
                    </a:cubicBezTo>
                    <a:cubicBezTo>
                      <a:pt x="0" y="140"/>
                      <a:pt x="40" y="179"/>
                      <a:pt x="89" y="179"/>
                    </a:cubicBezTo>
                    <a:lnTo>
                      <a:pt x="879" y="179"/>
                    </a:lnTo>
                    <a:cubicBezTo>
                      <a:pt x="930" y="179"/>
                      <a:pt x="968" y="139"/>
                      <a:pt x="968" y="90"/>
                    </a:cubicBezTo>
                    <a:cubicBezTo>
                      <a:pt x="968" y="42"/>
                      <a:pt x="928" y="2"/>
                      <a:pt x="8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9" name="CustomShape 48"/>
              <p:cNvSpPr/>
              <p:nvPr/>
            </p:nvSpPr>
            <p:spPr>
              <a:xfrm rot="21254400">
                <a:off x="4104000" y="4650840"/>
                <a:ext cx="99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969" h="179">
                    <a:moveTo>
                      <a:pt x="89" y="1"/>
                    </a:moveTo>
                    <a:cubicBezTo>
                      <a:pt x="39" y="1"/>
                      <a:pt x="0" y="42"/>
                      <a:pt x="0" y="90"/>
                    </a:cubicBezTo>
                    <a:cubicBezTo>
                      <a:pt x="0" y="140"/>
                      <a:pt x="40" y="179"/>
                      <a:pt x="89" y="179"/>
                    </a:cubicBezTo>
                    <a:lnTo>
                      <a:pt x="879" y="179"/>
                    </a:lnTo>
                    <a:cubicBezTo>
                      <a:pt x="930" y="179"/>
                      <a:pt x="968" y="139"/>
                      <a:pt x="968" y="90"/>
                    </a:cubicBezTo>
                    <a:cubicBezTo>
                      <a:pt x="968" y="42"/>
                      <a:pt x="930" y="2"/>
                      <a:pt x="8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0" name="CustomShape 49"/>
              <p:cNvSpPr/>
              <p:nvPr/>
            </p:nvSpPr>
            <p:spPr>
              <a:xfrm rot="21254400">
                <a:off x="3910680" y="3876480"/>
                <a:ext cx="1134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56">
                    <a:moveTo>
                      <a:pt x="77" y="0"/>
                    </a:moveTo>
                    <a:cubicBezTo>
                      <a:pt x="36" y="0"/>
                      <a:pt x="0" y="36"/>
                      <a:pt x="0" y="79"/>
                    </a:cubicBezTo>
                    <a:cubicBezTo>
                      <a:pt x="0" y="120"/>
                      <a:pt x="36" y="156"/>
                      <a:pt x="77" y="156"/>
                    </a:cubicBezTo>
                    <a:lnTo>
                      <a:pt x="1032" y="156"/>
                    </a:lnTo>
                    <a:cubicBezTo>
                      <a:pt x="1075" y="156"/>
                      <a:pt x="1111" y="122"/>
                      <a:pt x="1111" y="79"/>
                    </a:cubicBezTo>
                    <a:cubicBezTo>
                      <a:pt x="1111" y="36"/>
                      <a:pt x="1075" y="0"/>
                      <a:pt x="10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671" name="Group 50"/>
            <p:cNvGrpSpPr/>
            <p:nvPr/>
          </p:nvGrpSpPr>
          <p:grpSpPr>
            <a:xfrm>
              <a:off x="4045320" y="3634560"/>
              <a:ext cx="640440" cy="428760"/>
              <a:chOff x="4045320" y="3634560"/>
              <a:chExt cx="640440" cy="428760"/>
            </a:xfrm>
          </p:grpSpPr>
          <p:sp>
            <p:nvSpPr>
              <p:cNvPr id="672" name="CustomShape 51"/>
              <p:cNvSpPr/>
              <p:nvPr/>
            </p:nvSpPr>
            <p:spPr>
              <a:xfrm>
                <a:off x="4045320" y="3634560"/>
                <a:ext cx="640440" cy="428760"/>
              </a:xfrm>
              <a:custGeom>
                <a:avLst/>
                <a:gdLst/>
                <a:ahLst/>
                <a:cxnLst/>
                <a:rect l="l" t="t" r="r" b="b"/>
                <a:pathLst>
                  <a:path w="10033" h="6721">
                    <a:moveTo>
                      <a:pt x="921" y="1"/>
                    </a:moveTo>
                    <a:cubicBezTo>
                      <a:pt x="413" y="1"/>
                      <a:pt x="1" y="411"/>
                      <a:pt x="1" y="921"/>
                    </a:cubicBezTo>
                    <a:lnTo>
                      <a:pt x="1" y="3679"/>
                    </a:lnTo>
                    <a:cubicBezTo>
                      <a:pt x="1" y="4186"/>
                      <a:pt x="411" y="4599"/>
                      <a:pt x="921" y="4599"/>
                    </a:cubicBezTo>
                    <a:lnTo>
                      <a:pt x="1720" y="4599"/>
                    </a:lnTo>
                    <a:lnTo>
                      <a:pt x="383" y="6721"/>
                    </a:lnTo>
                    <a:lnTo>
                      <a:pt x="3404" y="4599"/>
                    </a:lnTo>
                    <a:lnTo>
                      <a:pt x="9112" y="4599"/>
                    </a:lnTo>
                    <a:cubicBezTo>
                      <a:pt x="9619" y="4599"/>
                      <a:pt x="10033" y="4189"/>
                      <a:pt x="10033" y="3679"/>
                    </a:cubicBezTo>
                    <a:lnTo>
                      <a:pt x="10033" y="921"/>
                    </a:lnTo>
                    <a:cubicBezTo>
                      <a:pt x="10030" y="413"/>
                      <a:pt x="9617" y="1"/>
                      <a:pt x="91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3" name="CustomShape 52"/>
              <p:cNvSpPr/>
              <p:nvPr/>
            </p:nvSpPr>
            <p:spPr>
              <a:xfrm>
                <a:off x="4377960" y="3727080"/>
                <a:ext cx="113760" cy="108360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702">
                    <a:moveTo>
                      <a:pt x="484" y="1"/>
                    </a:moveTo>
                    <a:cubicBezTo>
                      <a:pt x="459" y="1"/>
                      <a:pt x="432" y="2"/>
                      <a:pt x="402" y="4"/>
                    </a:cubicBezTo>
                    <a:cubicBezTo>
                      <a:pt x="227" y="22"/>
                      <a:pt x="24" y="180"/>
                      <a:pt x="1" y="489"/>
                    </a:cubicBezTo>
                    <a:lnTo>
                      <a:pt x="1" y="590"/>
                    </a:lnTo>
                    <a:cubicBezTo>
                      <a:pt x="23" y="885"/>
                      <a:pt x="245" y="1246"/>
                      <a:pt x="895" y="1701"/>
                    </a:cubicBezTo>
                    <a:cubicBezTo>
                      <a:pt x="1542" y="1246"/>
                      <a:pt x="1765" y="885"/>
                      <a:pt x="1787" y="590"/>
                    </a:cubicBezTo>
                    <a:lnTo>
                      <a:pt x="1787" y="489"/>
                    </a:lnTo>
                    <a:cubicBezTo>
                      <a:pt x="1763" y="182"/>
                      <a:pt x="1562" y="22"/>
                      <a:pt x="1385" y="4"/>
                    </a:cubicBezTo>
                    <a:cubicBezTo>
                      <a:pt x="1356" y="2"/>
                      <a:pt x="1330" y="1"/>
                      <a:pt x="1304" y="1"/>
                    </a:cubicBezTo>
                    <a:cubicBezTo>
                      <a:pt x="1102" y="1"/>
                      <a:pt x="1004" y="88"/>
                      <a:pt x="895" y="222"/>
                    </a:cubicBezTo>
                    <a:cubicBezTo>
                      <a:pt x="783" y="88"/>
                      <a:pt x="687" y="1"/>
                      <a:pt x="48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grpSp>
            <p:nvGrpSpPr>
              <p:cNvPr id="674" name="Group 53"/>
              <p:cNvGrpSpPr/>
              <p:nvPr/>
            </p:nvGrpSpPr>
            <p:grpSpPr>
              <a:xfrm>
                <a:off x="4232880" y="3760560"/>
                <a:ext cx="397080" cy="75960"/>
                <a:chOff x="4232880" y="3760560"/>
                <a:chExt cx="397080" cy="75960"/>
              </a:xfrm>
            </p:grpSpPr>
            <p:sp>
              <p:nvSpPr>
                <p:cNvPr id="675" name="CustomShape 54"/>
                <p:cNvSpPr/>
                <p:nvPr/>
              </p:nvSpPr>
              <p:spPr>
                <a:xfrm>
                  <a:off x="4232880" y="3760560"/>
                  <a:ext cx="34560" cy="74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" h="1178">
                      <a:moveTo>
                        <a:pt x="275" y="1"/>
                      </a:moveTo>
                      <a:cubicBezTo>
                        <a:pt x="94" y="1"/>
                        <a:pt x="2" y="106"/>
                        <a:pt x="2" y="293"/>
                      </a:cubicBezTo>
                      <a:lnTo>
                        <a:pt x="2" y="406"/>
                      </a:lnTo>
                      <a:lnTo>
                        <a:pt x="174" y="406"/>
                      </a:lnTo>
                      <a:lnTo>
                        <a:pt x="174" y="282"/>
                      </a:lnTo>
                      <a:cubicBezTo>
                        <a:pt x="174" y="199"/>
                        <a:pt x="212" y="167"/>
                        <a:pt x="269" y="167"/>
                      </a:cubicBezTo>
                      <a:cubicBezTo>
                        <a:pt x="327" y="167"/>
                        <a:pt x="364" y="195"/>
                        <a:pt x="364" y="299"/>
                      </a:cubicBezTo>
                      <a:cubicBezTo>
                        <a:pt x="364" y="634"/>
                        <a:pt x="1" y="692"/>
                        <a:pt x="1" y="1034"/>
                      </a:cubicBezTo>
                      <a:lnTo>
                        <a:pt x="1" y="1178"/>
                      </a:lnTo>
                      <a:lnTo>
                        <a:pt x="530" y="1178"/>
                      </a:lnTo>
                      <a:lnTo>
                        <a:pt x="530" y="1010"/>
                      </a:lnTo>
                      <a:lnTo>
                        <a:pt x="183" y="1010"/>
                      </a:lnTo>
                      <a:cubicBezTo>
                        <a:pt x="182" y="1003"/>
                        <a:pt x="182" y="994"/>
                        <a:pt x="182" y="987"/>
                      </a:cubicBezTo>
                      <a:cubicBezTo>
                        <a:pt x="182" y="795"/>
                        <a:pt x="547" y="660"/>
                        <a:pt x="547" y="293"/>
                      </a:cubicBezTo>
                      <a:cubicBezTo>
                        <a:pt x="547" y="106"/>
                        <a:pt x="455" y="1"/>
                        <a:pt x="27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76" name="CustomShape 55"/>
                <p:cNvSpPr/>
                <p:nvPr/>
              </p:nvSpPr>
              <p:spPr>
                <a:xfrm>
                  <a:off x="4273920" y="3760560"/>
                  <a:ext cx="35280" cy="75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" h="1193">
                      <a:moveTo>
                        <a:pt x="278" y="167"/>
                      </a:moveTo>
                      <a:cubicBezTo>
                        <a:pt x="336" y="167"/>
                        <a:pt x="373" y="199"/>
                        <a:pt x="373" y="282"/>
                      </a:cubicBezTo>
                      <a:lnTo>
                        <a:pt x="373" y="911"/>
                      </a:lnTo>
                      <a:cubicBezTo>
                        <a:pt x="373" y="994"/>
                        <a:pt x="336" y="1025"/>
                        <a:pt x="278" y="1025"/>
                      </a:cubicBezTo>
                      <a:cubicBezTo>
                        <a:pt x="220" y="1025"/>
                        <a:pt x="183" y="994"/>
                        <a:pt x="183" y="911"/>
                      </a:cubicBezTo>
                      <a:lnTo>
                        <a:pt x="183" y="282"/>
                      </a:lnTo>
                      <a:cubicBezTo>
                        <a:pt x="183" y="199"/>
                        <a:pt x="220" y="167"/>
                        <a:pt x="278" y="167"/>
                      </a:cubicBezTo>
                      <a:close/>
                      <a:moveTo>
                        <a:pt x="278" y="1"/>
                      </a:moveTo>
                      <a:cubicBezTo>
                        <a:pt x="99" y="1"/>
                        <a:pt x="1" y="106"/>
                        <a:pt x="1" y="293"/>
                      </a:cubicBezTo>
                      <a:lnTo>
                        <a:pt x="1" y="899"/>
                      </a:lnTo>
                      <a:cubicBezTo>
                        <a:pt x="1" y="1086"/>
                        <a:pt x="99" y="1193"/>
                        <a:pt x="278" y="1193"/>
                      </a:cubicBezTo>
                      <a:cubicBezTo>
                        <a:pt x="457" y="1193"/>
                        <a:pt x="557" y="1086"/>
                        <a:pt x="557" y="899"/>
                      </a:cubicBezTo>
                      <a:lnTo>
                        <a:pt x="557" y="293"/>
                      </a:lnTo>
                      <a:cubicBezTo>
                        <a:pt x="557" y="106"/>
                        <a:pt x="457" y="1"/>
                        <a:pt x="27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77" name="CustomShape 56"/>
                <p:cNvSpPr/>
                <p:nvPr/>
              </p:nvSpPr>
              <p:spPr>
                <a:xfrm>
                  <a:off x="4316040" y="3760560"/>
                  <a:ext cx="35280" cy="75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" h="1193">
                      <a:moveTo>
                        <a:pt x="279" y="167"/>
                      </a:moveTo>
                      <a:cubicBezTo>
                        <a:pt x="337" y="167"/>
                        <a:pt x="374" y="199"/>
                        <a:pt x="374" y="282"/>
                      </a:cubicBezTo>
                      <a:lnTo>
                        <a:pt x="374" y="911"/>
                      </a:lnTo>
                      <a:cubicBezTo>
                        <a:pt x="374" y="994"/>
                        <a:pt x="337" y="1025"/>
                        <a:pt x="279" y="1025"/>
                      </a:cubicBezTo>
                      <a:cubicBezTo>
                        <a:pt x="221" y="1025"/>
                        <a:pt x="184" y="994"/>
                        <a:pt x="184" y="911"/>
                      </a:cubicBezTo>
                      <a:lnTo>
                        <a:pt x="184" y="282"/>
                      </a:lnTo>
                      <a:cubicBezTo>
                        <a:pt x="184" y="199"/>
                        <a:pt x="221" y="167"/>
                        <a:pt x="279" y="167"/>
                      </a:cubicBezTo>
                      <a:close/>
                      <a:moveTo>
                        <a:pt x="279" y="1"/>
                      </a:moveTo>
                      <a:cubicBezTo>
                        <a:pt x="100" y="1"/>
                        <a:pt x="1" y="106"/>
                        <a:pt x="1" y="293"/>
                      </a:cubicBezTo>
                      <a:lnTo>
                        <a:pt x="1" y="899"/>
                      </a:lnTo>
                      <a:cubicBezTo>
                        <a:pt x="1" y="1086"/>
                        <a:pt x="100" y="1193"/>
                        <a:pt x="279" y="1193"/>
                      </a:cubicBezTo>
                      <a:cubicBezTo>
                        <a:pt x="459" y="1193"/>
                        <a:pt x="557" y="1086"/>
                        <a:pt x="557" y="899"/>
                      </a:cubicBezTo>
                      <a:lnTo>
                        <a:pt x="557" y="293"/>
                      </a:lnTo>
                      <a:cubicBezTo>
                        <a:pt x="557" y="106"/>
                        <a:pt x="459" y="1"/>
                        <a:pt x="27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78" name="CustomShape 57"/>
                <p:cNvSpPr/>
                <p:nvPr/>
              </p:nvSpPr>
              <p:spPr>
                <a:xfrm>
                  <a:off x="4510440" y="3760560"/>
                  <a:ext cx="35280" cy="75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" h="1193">
                      <a:moveTo>
                        <a:pt x="279" y="586"/>
                      </a:moveTo>
                      <a:cubicBezTo>
                        <a:pt x="337" y="586"/>
                        <a:pt x="374" y="617"/>
                        <a:pt x="374" y="701"/>
                      </a:cubicBezTo>
                      <a:lnTo>
                        <a:pt x="374" y="911"/>
                      </a:lnTo>
                      <a:cubicBezTo>
                        <a:pt x="374" y="994"/>
                        <a:pt x="337" y="1024"/>
                        <a:pt x="279" y="1024"/>
                      </a:cubicBezTo>
                      <a:cubicBezTo>
                        <a:pt x="221" y="1024"/>
                        <a:pt x="184" y="994"/>
                        <a:pt x="184" y="911"/>
                      </a:cubicBezTo>
                      <a:lnTo>
                        <a:pt x="184" y="701"/>
                      </a:lnTo>
                      <a:cubicBezTo>
                        <a:pt x="184" y="617"/>
                        <a:pt x="221" y="586"/>
                        <a:pt x="279" y="586"/>
                      </a:cubicBezTo>
                      <a:close/>
                      <a:moveTo>
                        <a:pt x="280" y="1"/>
                      </a:moveTo>
                      <a:cubicBezTo>
                        <a:pt x="89" y="1"/>
                        <a:pt x="0" y="106"/>
                        <a:pt x="0" y="303"/>
                      </a:cubicBezTo>
                      <a:lnTo>
                        <a:pt x="2" y="303"/>
                      </a:lnTo>
                      <a:lnTo>
                        <a:pt x="2" y="899"/>
                      </a:lnTo>
                      <a:cubicBezTo>
                        <a:pt x="2" y="1086"/>
                        <a:pt x="101" y="1193"/>
                        <a:pt x="280" y="1193"/>
                      </a:cubicBezTo>
                      <a:cubicBezTo>
                        <a:pt x="460" y="1193"/>
                        <a:pt x="557" y="1086"/>
                        <a:pt x="557" y="899"/>
                      </a:cubicBezTo>
                      <a:lnTo>
                        <a:pt x="557" y="686"/>
                      </a:lnTo>
                      <a:cubicBezTo>
                        <a:pt x="557" y="514"/>
                        <a:pt x="489" y="419"/>
                        <a:pt x="354" y="419"/>
                      </a:cubicBezTo>
                      <a:cubicBezTo>
                        <a:pt x="273" y="419"/>
                        <a:pt x="215" y="456"/>
                        <a:pt x="184" y="523"/>
                      </a:cubicBezTo>
                      <a:lnTo>
                        <a:pt x="184" y="311"/>
                      </a:lnTo>
                      <a:cubicBezTo>
                        <a:pt x="184" y="199"/>
                        <a:pt x="221" y="167"/>
                        <a:pt x="286" y="167"/>
                      </a:cubicBezTo>
                      <a:cubicBezTo>
                        <a:pt x="343" y="167"/>
                        <a:pt x="380" y="199"/>
                        <a:pt x="380" y="282"/>
                      </a:cubicBezTo>
                      <a:lnTo>
                        <a:pt x="380" y="322"/>
                      </a:lnTo>
                      <a:lnTo>
                        <a:pt x="553" y="322"/>
                      </a:lnTo>
                      <a:lnTo>
                        <a:pt x="553" y="293"/>
                      </a:lnTo>
                      <a:cubicBezTo>
                        <a:pt x="553" y="106"/>
                        <a:pt x="460" y="1"/>
                        <a:pt x="28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79" name="CustomShape 58"/>
                <p:cNvSpPr/>
                <p:nvPr/>
              </p:nvSpPr>
              <p:spPr>
                <a:xfrm>
                  <a:off x="4552560" y="3760560"/>
                  <a:ext cx="35280" cy="75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" h="1193">
                      <a:moveTo>
                        <a:pt x="278" y="167"/>
                      </a:moveTo>
                      <a:cubicBezTo>
                        <a:pt x="336" y="167"/>
                        <a:pt x="373" y="199"/>
                        <a:pt x="373" y="282"/>
                      </a:cubicBezTo>
                      <a:lnTo>
                        <a:pt x="373" y="911"/>
                      </a:lnTo>
                      <a:cubicBezTo>
                        <a:pt x="373" y="994"/>
                        <a:pt x="336" y="1025"/>
                        <a:pt x="278" y="1025"/>
                      </a:cubicBezTo>
                      <a:cubicBezTo>
                        <a:pt x="220" y="1025"/>
                        <a:pt x="183" y="994"/>
                        <a:pt x="183" y="911"/>
                      </a:cubicBezTo>
                      <a:lnTo>
                        <a:pt x="183" y="282"/>
                      </a:lnTo>
                      <a:cubicBezTo>
                        <a:pt x="183" y="199"/>
                        <a:pt x="220" y="167"/>
                        <a:pt x="278" y="167"/>
                      </a:cubicBezTo>
                      <a:close/>
                      <a:moveTo>
                        <a:pt x="278" y="1"/>
                      </a:moveTo>
                      <a:cubicBezTo>
                        <a:pt x="99" y="1"/>
                        <a:pt x="1" y="106"/>
                        <a:pt x="1" y="293"/>
                      </a:cubicBezTo>
                      <a:lnTo>
                        <a:pt x="1" y="899"/>
                      </a:lnTo>
                      <a:cubicBezTo>
                        <a:pt x="1" y="1086"/>
                        <a:pt x="99" y="1193"/>
                        <a:pt x="278" y="1193"/>
                      </a:cubicBezTo>
                      <a:cubicBezTo>
                        <a:pt x="459" y="1193"/>
                        <a:pt x="557" y="1086"/>
                        <a:pt x="557" y="899"/>
                      </a:cubicBezTo>
                      <a:lnTo>
                        <a:pt x="557" y="293"/>
                      </a:lnTo>
                      <a:cubicBezTo>
                        <a:pt x="557" y="106"/>
                        <a:pt x="459" y="1"/>
                        <a:pt x="27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80" name="CustomShape 59"/>
                <p:cNvSpPr/>
                <p:nvPr/>
              </p:nvSpPr>
              <p:spPr>
                <a:xfrm>
                  <a:off x="4594680" y="3760560"/>
                  <a:ext cx="35280" cy="75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" h="1193">
                      <a:moveTo>
                        <a:pt x="278" y="167"/>
                      </a:moveTo>
                      <a:cubicBezTo>
                        <a:pt x="336" y="167"/>
                        <a:pt x="373" y="199"/>
                        <a:pt x="373" y="282"/>
                      </a:cubicBezTo>
                      <a:lnTo>
                        <a:pt x="373" y="911"/>
                      </a:lnTo>
                      <a:cubicBezTo>
                        <a:pt x="373" y="994"/>
                        <a:pt x="336" y="1025"/>
                        <a:pt x="278" y="1025"/>
                      </a:cubicBezTo>
                      <a:cubicBezTo>
                        <a:pt x="221" y="1025"/>
                        <a:pt x="184" y="994"/>
                        <a:pt x="184" y="911"/>
                      </a:cubicBezTo>
                      <a:lnTo>
                        <a:pt x="184" y="282"/>
                      </a:lnTo>
                      <a:cubicBezTo>
                        <a:pt x="184" y="199"/>
                        <a:pt x="221" y="167"/>
                        <a:pt x="278" y="167"/>
                      </a:cubicBezTo>
                      <a:close/>
                      <a:moveTo>
                        <a:pt x="278" y="1"/>
                      </a:moveTo>
                      <a:cubicBezTo>
                        <a:pt x="98" y="1"/>
                        <a:pt x="1" y="106"/>
                        <a:pt x="1" y="293"/>
                      </a:cubicBezTo>
                      <a:lnTo>
                        <a:pt x="1" y="899"/>
                      </a:lnTo>
                      <a:cubicBezTo>
                        <a:pt x="1" y="1086"/>
                        <a:pt x="98" y="1193"/>
                        <a:pt x="278" y="1193"/>
                      </a:cubicBezTo>
                      <a:cubicBezTo>
                        <a:pt x="459" y="1193"/>
                        <a:pt x="556" y="1086"/>
                        <a:pt x="556" y="899"/>
                      </a:cubicBezTo>
                      <a:lnTo>
                        <a:pt x="556" y="293"/>
                      </a:lnTo>
                      <a:cubicBezTo>
                        <a:pt x="556" y="106"/>
                        <a:pt x="459" y="1"/>
                        <a:pt x="27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sp>
            <p:nvSpPr>
              <p:cNvPr id="681" name="CustomShape 60"/>
              <p:cNvSpPr/>
              <p:nvPr/>
            </p:nvSpPr>
            <p:spPr>
              <a:xfrm>
                <a:off x="4122360" y="3710160"/>
                <a:ext cx="68760" cy="68400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1078">
                    <a:moveTo>
                      <a:pt x="541" y="0"/>
                    </a:moveTo>
                    <a:cubicBezTo>
                      <a:pt x="243" y="0"/>
                      <a:pt x="1" y="240"/>
                      <a:pt x="1" y="540"/>
                    </a:cubicBezTo>
                    <a:cubicBezTo>
                      <a:pt x="1" y="838"/>
                      <a:pt x="243" y="1078"/>
                      <a:pt x="541" y="1078"/>
                    </a:cubicBezTo>
                    <a:cubicBezTo>
                      <a:pt x="839" y="1078"/>
                      <a:pt x="1080" y="838"/>
                      <a:pt x="1080" y="540"/>
                    </a:cubicBezTo>
                    <a:cubicBezTo>
                      <a:pt x="1080" y="243"/>
                      <a:pt x="837" y="0"/>
                      <a:pt x="5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2" name="CustomShape 61"/>
              <p:cNvSpPr/>
              <p:nvPr/>
            </p:nvSpPr>
            <p:spPr>
              <a:xfrm>
                <a:off x="4097880" y="3774600"/>
                <a:ext cx="117720" cy="77400"/>
              </a:xfrm>
              <a:custGeom>
                <a:avLst/>
                <a:gdLst/>
                <a:ahLst/>
                <a:cxnLst/>
                <a:rect l="l" t="t" r="r" b="b"/>
                <a:pathLst>
                  <a:path w="1847" h="1217">
                    <a:moveTo>
                      <a:pt x="886" y="1"/>
                    </a:moveTo>
                    <a:cubicBezTo>
                      <a:pt x="398" y="1"/>
                      <a:pt x="1" y="543"/>
                      <a:pt x="1" y="1216"/>
                    </a:cubicBezTo>
                    <a:lnTo>
                      <a:pt x="1846" y="1216"/>
                    </a:lnTo>
                    <a:cubicBezTo>
                      <a:pt x="1846" y="543"/>
                      <a:pt x="1452" y="1"/>
                      <a:pt x="9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683" name="CustomShape 62"/>
            <p:cNvSpPr/>
            <p:nvPr/>
          </p:nvSpPr>
          <p:spPr>
            <a:xfrm>
              <a:off x="3491280" y="3685320"/>
              <a:ext cx="144720" cy="144720"/>
            </a:xfrm>
            <a:custGeom>
              <a:avLst/>
              <a:gdLst/>
              <a:ahLst/>
              <a:cxnLst/>
              <a:rect l="l" t="t" r="r" b="b"/>
              <a:pathLst>
                <a:path w="3762" h="3760">
                  <a:moveTo>
                    <a:pt x="1884" y="0"/>
                  </a:moveTo>
                  <a:cubicBezTo>
                    <a:pt x="1883" y="0"/>
                    <a:pt x="1882" y="0"/>
                    <a:pt x="1881" y="0"/>
                  </a:cubicBezTo>
                  <a:cubicBezTo>
                    <a:pt x="842" y="0"/>
                    <a:pt x="0" y="842"/>
                    <a:pt x="0" y="1880"/>
                  </a:cubicBezTo>
                  <a:cubicBezTo>
                    <a:pt x="0" y="2919"/>
                    <a:pt x="844" y="3760"/>
                    <a:pt x="1881" y="3760"/>
                  </a:cubicBezTo>
                  <a:cubicBezTo>
                    <a:pt x="2919" y="3760"/>
                    <a:pt x="3761" y="2918"/>
                    <a:pt x="3761" y="1880"/>
                  </a:cubicBezTo>
                  <a:cubicBezTo>
                    <a:pt x="3761" y="843"/>
                    <a:pt x="2920" y="0"/>
                    <a:pt x="188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4" name="CustomShape 63"/>
            <p:cNvSpPr/>
            <p:nvPr/>
          </p:nvSpPr>
          <p:spPr>
            <a:xfrm>
              <a:off x="4429800" y="4332600"/>
              <a:ext cx="180000" cy="180000"/>
            </a:xfrm>
            <a:custGeom>
              <a:avLst/>
              <a:gdLst/>
              <a:ahLst/>
              <a:cxnLst/>
              <a:rect l="l" t="t" r="r" b="b"/>
              <a:pathLst>
                <a:path w="5276" h="5274">
                  <a:moveTo>
                    <a:pt x="2638" y="1"/>
                  </a:moveTo>
                  <a:lnTo>
                    <a:pt x="1706" y="1706"/>
                  </a:lnTo>
                  <a:lnTo>
                    <a:pt x="1" y="2638"/>
                  </a:lnTo>
                  <a:lnTo>
                    <a:pt x="1706" y="3569"/>
                  </a:lnTo>
                  <a:lnTo>
                    <a:pt x="2638" y="5274"/>
                  </a:lnTo>
                  <a:lnTo>
                    <a:pt x="3571" y="3569"/>
                  </a:lnTo>
                  <a:lnTo>
                    <a:pt x="5275" y="2638"/>
                  </a:lnTo>
                  <a:lnTo>
                    <a:pt x="3571" y="1706"/>
                  </a:lnTo>
                  <a:lnTo>
                    <a:pt x="2638" y="1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685" name="Group 64"/>
          <p:cNvGrpSpPr/>
          <p:nvPr/>
        </p:nvGrpSpPr>
        <p:grpSpPr>
          <a:xfrm>
            <a:off x="6726240" y="332280"/>
            <a:ext cx="1739520" cy="841320"/>
            <a:chOff x="6726240" y="332280"/>
            <a:chExt cx="1739520" cy="841320"/>
          </a:xfrm>
        </p:grpSpPr>
        <p:sp>
          <p:nvSpPr>
            <p:cNvPr id="686" name="CustomShape 65"/>
            <p:cNvSpPr/>
            <p:nvPr/>
          </p:nvSpPr>
          <p:spPr>
            <a:xfrm rot="20883600">
              <a:off x="7961040" y="704520"/>
              <a:ext cx="467280" cy="407160"/>
            </a:xfrm>
            <a:custGeom>
              <a:avLst/>
              <a:gdLst/>
              <a:ahLst/>
              <a:cxnLst/>
              <a:rect l="l" t="t" r="r" b="b"/>
              <a:pathLst>
                <a:path w="6957" h="6060">
                  <a:moveTo>
                    <a:pt x="4816" y="1"/>
                  </a:moveTo>
                  <a:lnTo>
                    <a:pt x="4816" y="465"/>
                  </a:lnTo>
                  <a:cubicBezTo>
                    <a:pt x="4816" y="465"/>
                    <a:pt x="4324" y="124"/>
                    <a:pt x="2941" y="105"/>
                  </a:cubicBezTo>
                  <a:cubicBezTo>
                    <a:pt x="2874" y="73"/>
                    <a:pt x="2803" y="53"/>
                    <a:pt x="2724" y="53"/>
                  </a:cubicBezTo>
                  <a:lnTo>
                    <a:pt x="1098" y="53"/>
                  </a:lnTo>
                  <a:cubicBezTo>
                    <a:pt x="822" y="53"/>
                    <a:pt x="600" y="278"/>
                    <a:pt x="600" y="552"/>
                  </a:cubicBezTo>
                  <a:cubicBezTo>
                    <a:pt x="600" y="724"/>
                    <a:pt x="690" y="876"/>
                    <a:pt x="822" y="964"/>
                  </a:cubicBezTo>
                  <a:cubicBezTo>
                    <a:pt x="583" y="1002"/>
                    <a:pt x="400" y="1206"/>
                    <a:pt x="400" y="1454"/>
                  </a:cubicBezTo>
                  <a:cubicBezTo>
                    <a:pt x="400" y="1627"/>
                    <a:pt x="489" y="1778"/>
                    <a:pt x="622" y="1867"/>
                  </a:cubicBezTo>
                  <a:cubicBezTo>
                    <a:pt x="383" y="1904"/>
                    <a:pt x="199" y="2109"/>
                    <a:pt x="199" y="2356"/>
                  </a:cubicBezTo>
                  <a:cubicBezTo>
                    <a:pt x="199" y="2528"/>
                    <a:pt x="288" y="2681"/>
                    <a:pt x="422" y="2772"/>
                  </a:cubicBezTo>
                  <a:cubicBezTo>
                    <a:pt x="183" y="2807"/>
                    <a:pt x="1" y="3010"/>
                    <a:pt x="1" y="3259"/>
                  </a:cubicBezTo>
                  <a:cubicBezTo>
                    <a:pt x="1" y="3534"/>
                    <a:pt x="223" y="3757"/>
                    <a:pt x="497" y="3757"/>
                  </a:cubicBezTo>
                  <a:lnTo>
                    <a:pt x="2125" y="3757"/>
                  </a:lnTo>
                  <a:cubicBezTo>
                    <a:pt x="2202" y="3757"/>
                    <a:pt x="2273" y="3740"/>
                    <a:pt x="2339" y="3707"/>
                  </a:cubicBezTo>
                  <a:lnTo>
                    <a:pt x="2672" y="3707"/>
                  </a:lnTo>
                  <a:cubicBezTo>
                    <a:pt x="2442" y="4377"/>
                    <a:pt x="2577" y="5624"/>
                    <a:pt x="2577" y="5624"/>
                  </a:cubicBezTo>
                  <a:cubicBezTo>
                    <a:pt x="2577" y="5864"/>
                    <a:pt x="2791" y="6060"/>
                    <a:pt x="3055" y="6060"/>
                  </a:cubicBezTo>
                  <a:cubicBezTo>
                    <a:pt x="3317" y="6060"/>
                    <a:pt x="3529" y="5864"/>
                    <a:pt x="3529" y="5624"/>
                  </a:cubicBezTo>
                  <a:lnTo>
                    <a:pt x="3529" y="5163"/>
                  </a:lnTo>
                  <a:cubicBezTo>
                    <a:pt x="3652" y="3630"/>
                    <a:pt x="4816" y="3231"/>
                    <a:pt x="4816" y="3231"/>
                  </a:cubicBezTo>
                  <a:lnTo>
                    <a:pt x="4816" y="3663"/>
                  </a:lnTo>
                  <a:lnTo>
                    <a:pt x="6957" y="3663"/>
                  </a:lnTo>
                  <a:lnTo>
                    <a:pt x="6957" y="1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687" name="Group 66"/>
            <p:cNvGrpSpPr/>
            <p:nvPr/>
          </p:nvGrpSpPr>
          <p:grpSpPr>
            <a:xfrm>
              <a:off x="7306920" y="332280"/>
              <a:ext cx="385200" cy="385200"/>
              <a:chOff x="7306920" y="332280"/>
              <a:chExt cx="385200" cy="385200"/>
            </a:xfrm>
          </p:grpSpPr>
          <p:grpSp>
            <p:nvGrpSpPr>
              <p:cNvPr id="688" name="Group 67"/>
              <p:cNvGrpSpPr/>
              <p:nvPr/>
            </p:nvGrpSpPr>
            <p:grpSpPr>
              <a:xfrm>
                <a:off x="7306920" y="332280"/>
                <a:ext cx="385200" cy="385200"/>
                <a:chOff x="7306920" y="332280"/>
                <a:chExt cx="385200" cy="385200"/>
              </a:xfrm>
            </p:grpSpPr>
            <p:sp>
              <p:nvSpPr>
                <p:cNvPr id="689" name="CustomShape 68"/>
                <p:cNvSpPr/>
                <p:nvPr/>
              </p:nvSpPr>
              <p:spPr>
                <a:xfrm>
                  <a:off x="7306920" y="332280"/>
                  <a:ext cx="385200" cy="38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3" h="6183">
                      <a:moveTo>
                        <a:pt x="3092" y="0"/>
                      </a:moveTo>
                      <a:cubicBezTo>
                        <a:pt x="1386" y="0"/>
                        <a:pt x="1" y="1385"/>
                        <a:pt x="1" y="3091"/>
                      </a:cubicBezTo>
                      <a:cubicBezTo>
                        <a:pt x="1" y="4798"/>
                        <a:pt x="1386" y="6182"/>
                        <a:pt x="3092" y="6182"/>
                      </a:cubicBezTo>
                      <a:cubicBezTo>
                        <a:pt x="4798" y="6182"/>
                        <a:pt x="6183" y="4798"/>
                        <a:pt x="6183" y="3091"/>
                      </a:cubicBezTo>
                      <a:cubicBezTo>
                        <a:pt x="6183" y="1385"/>
                        <a:pt x="4798" y="0"/>
                        <a:pt x="309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90" name="CustomShape 69"/>
                <p:cNvSpPr/>
                <p:nvPr/>
              </p:nvSpPr>
              <p:spPr>
                <a:xfrm>
                  <a:off x="7379640" y="436320"/>
                  <a:ext cx="76680" cy="73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6" h="1175">
                      <a:moveTo>
                        <a:pt x="159" y="1"/>
                      </a:moveTo>
                      <a:cubicBezTo>
                        <a:pt x="110" y="1"/>
                        <a:pt x="63" y="26"/>
                        <a:pt x="38" y="73"/>
                      </a:cubicBezTo>
                      <a:cubicBezTo>
                        <a:pt x="1" y="143"/>
                        <a:pt x="27" y="226"/>
                        <a:pt x="94" y="263"/>
                      </a:cubicBezTo>
                      <a:lnTo>
                        <a:pt x="770" y="627"/>
                      </a:lnTo>
                      <a:lnTo>
                        <a:pt x="107" y="907"/>
                      </a:lnTo>
                      <a:cubicBezTo>
                        <a:pt x="36" y="937"/>
                        <a:pt x="4" y="1019"/>
                        <a:pt x="33" y="1088"/>
                      </a:cubicBezTo>
                      <a:cubicBezTo>
                        <a:pt x="56" y="1143"/>
                        <a:pt x="107" y="1174"/>
                        <a:pt x="161" y="1174"/>
                      </a:cubicBezTo>
                      <a:cubicBezTo>
                        <a:pt x="177" y="1174"/>
                        <a:pt x="196" y="1170"/>
                        <a:pt x="214" y="1162"/>
                      </a:cubicBezTo>
                      <a:lnTo>
                        <a:pt x="1147" y="773"/>
                      </a:lnTo>
                      <a:cubicBezTo>
                        <a:pt x="1197" y="752"/>
                        <a:pt x="1230" y="706"/>
                        <a:pt x="1231" y="651"/>
                      </a:cubicBezTo>
                      <a:cubicBezTo>
                        <a:pt x="1236" y="598"/>
                        <a:pt x="1206" y="547"/>
                        <a:pt x="1160" y="522"/>
                      </a:cubicBezTo>
                      <a:lnTo>
                        <a:pt x="228" y="18"/>
                      </a:lnTo>
                      <a:cubicBezTo>
                        <a:pt x="206" y="6"/>
                        <a:pt x="182" y="1"/>
                        <a:pt x="15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91" name="CustomShape 70"/>
                <p:cNvSpPr/>
                <p:nvPr/>
              </p:nvSpPr>
              <p:spPr>
                <a:xfrm>
                  <a:off x="7542720" y="436320"/>
                  <a:ext cx="76680" cy="73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5" h="1175">
                      <a:moveTo>
                        <a:pt x="1074" y="1"/>
                      </a:moveTo>
                      <a:cubicBezTo>
                        <a:pt x="1052" y="1"/>
                        <a:pt x="1029" y="6"/>
                        <a:pt x="1007" y="18"/>
                      </a:cubicBezTo>
                      <a:lnTo>
                        <a:pt x="75" y="522"/>
                      </a:lnTo>
                      <a:cubicBezTo>
                        <a:pt x="29" y="547"/>
                        <a:pt x="1" y="598"/>
                        <a:pt x="4" y="651"/>
                      </a:cubicBezTo>
                      <a:cubicBezTo>
                        <a:pt x="7" y="703"/>
                        <a:pt x="38" y="752"/>
                        <a:pt x="88" y="773"/>
                      </a:cubicBezTo>
                      <a:lnTo>
                        <a:pt x="1021" y="1162"/>
                      </a:lnTo>
                      <a:cubicBezTo>
                        <a:pt x="1037" y="1170"/>
                        <a:pt x="1056" y="1174"/>
                        <a:pt x="1074" y="1174"/>
                      </a:cubicBezTo>
                      <a:cubicBezTo>
                        <a:pt x="1127" y="1174"/>
                        <a:pt x="1179" y="1143"/>
                        <a:pt x="1202" y="1088"/>
                      </a:cubicBezTo>
                      <a:cubicBezTo>
                        <a:pt x="1231" y="1019"/>
                        <a:pt x="1199" y="937"/>
                        <a:pt x="1127" y="907"/>
                      </a:cubicBezTo>
                      <a:lnTo>
                        <a:pt x="465" y="627"/>
                      </a:lnTo>
                      <a:lnTo>
                        <a:pt x="1141" y="263"/>
                      </a:lnTo>
                      <a:cubicBezTo>
                        <a:pt x="1207" y="226"/>
                        <a:pt x="1234" y="140"/>
                        <a:pt x="1197" y="73"/>
                      </a:cubicBezTo>
                      <a:cubicBezTo>
                        <a:pt x="1172" y="27"/>
                        <a:pt x="1124" y="1"/>
                        <a:pt x="107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sp>
            <p:nvSpPr>
              <p:cNvPr id="692" name="CustomShape 71"/>
              <p:cNvSpPr/>
              <p:nvPr/>
            </p:nvSpPr>
            <p:spPr>
              <a:xfrm rot="10800000">
                <a:off x="7392960" y="495720"/>
                <a:ext cx="213840" cy="111960"/>
              </a:xfrm>
              <a:custGeom>
                <a:avLst/>
                <a:gdLst/>
                <a:ahLst/>
                <a:cxnLst/>
                <a:rect l="l" t="t" r="r" b="b"/>
                <a:pathLst>
                  <a:path w="723" h="379">
                    <a:moveTo>
                      <a:pt x="1" y="0"/>
                    </a:moveTo>
                    <a:cubicBezTo>
                      <a:pt x="1" y="0"/>
                      <a:pt x="254" y="378"/>
                      <a:pt x="723" y="0"/>
                    </a:cubicBezTo>
                  </a:path>
                </a:pathLst>
              </a:custGeom>
              <a:noFill/>
              <a:ln w="19050" cap="rnd">
                <a:solidFill>
                  <a:schemeClr val="dk1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693" name="Group 72"/>
            <p:cNvGrpSpPr/>
            <p:nvPr/>
          </p:nvGrpSpPr>
          <p:grpSpPr>
            <a:xfrm>
              <a:off x="6726240" y="642600"/>
              <a:ext cx="556920" cy="531000"/>
              <a:chOff x="6726240" y="642600"/>
              <a:chExt cx="556920" cy="531000"/>
            </a:xfrm>
          </p:grpSpPr>
          <p:sp>
            <p:nvSpPr>
              <p:cNvPr id="694" name="CustomShape 73"/>
              <p:cNvSpPr/>
              <p:nvPr/>
            </p:nvSpPr>
            <p:spPr>
              <a:xfrm flipH="1">
                <a:off x="6934680" y="825120"/>
                <a:ext cx="348480" cy="348480"/>
              </a:xfrm>
              <a:custGeom>
                <a:avLst/>
                <a:gdLst/>
                <a:ahLst/>
                <a:cxnLst/>
                <a:rect l="l" t="t" r="r" b="b"/>
                <a:pathLst>
                  <a:path w="5276" h="5274">
                    <a:moveTo>
                      <a:pt x="2638" y="1"/>
                    </a:moveTo>
                    <a:lnTo>
                      <a:pt x="1706" y="1706"/>
                    </a:lnTo>
                    <a:lnTo>
                      <a:pt x="1" y="2638"/>
                    </a:lnTo>
                    <a:lnTo>
                      <a:pt x="1706" y="3569"/>
                    </a:lnTo>
                    <a:lnTo>
                      <a:pt x="2638" y="5274"/>
                    </a:lnTo>
                    <a:lnTo>
                      <a:pt x="3571" y="3569"/>
                    </a:lnTo>
                    <a:lnTo>
                      <a:pt x="5275" y="2638"/>
                    </a:lnTo>
                    <a:lnTo>
                      <a:pt x="3571" y="1706"/>
                    </a:lnTo>
                    <a:lnTo>
                      <a:pt x="2638" y="1"/>
                    </a:lnTo>
                    <a:close/>
                  </a:path>
                </a:pathLst>
              </a:custGeom>
              <a:solidFill>
                <a:schemeClr val="dk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5" name="CustomShape 74"/>
              <p:cNvSpPr/>
              <p:nvPr/>
            </p:nvSpPr>
            <p:spPr>
              <a:xfrm flipH="1">
                <a:off x="6725880" y="642600"/>
                <a:ext cx="207720" cy="207720"/>
              </a:xfrm>
              <a:custGeom>
                <a:avLst/>
                <a:gdLst/>
                <a:ahLst/>
                <a:cxnLst/>
                <a:rect l="l" t="t" r="r" b="b"/>
                <a:pathLst>
                  <a:path w="5276" h="5274">
                    <a:moveTo>
                      <a:pt x="2638" y="1"/>
                    </a:moveTo>
                    <a:lnTo>
                      <a:pt x="1706" y="1706"/>
                    </a:lnTo>
                    <a:lnTo>
                      <a:pt x="1" y="2638"/>
                    </a:lnTo>
                    <a:lnTo>
                      <a:pt x="1706" y="3569"/>
                    </a:lnTo>
                    <a:lnTo>
                      <a:pt x="2638" y="5274"/>
                    </a:lnTo>
                    <a:lnTo>
                      <a:pt x="3571" y="3569"/>
                    </a:lnTo>
                    <a:lnTo>
                      <a:pt x="5275" y="2638"/>
                    </a:lnTo>
                    <a:lnTo>
                      <a:pt x="3571" y="1706"/>
                    </a:lnTo>
                    <a:lnTo>
                      <a:pt x="2638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sp>
        <p:nvSpPr>
          <p:cNvPr id="696" name="CustomShape 75"/>
          <p:cNvSpPr/>
          <p:nvPr/>
        </p:nvSpPr>
        <p:spPr>
          <a:xfrm>
            <a:off x="850680" y="4608360"/>
            <a:ext cx="284040" cy="284040"/>
          </a:xfrm>
          <a:prstGeom prst="ellipse">
            <a:avLst/>
          </a:prstGeom>
          <a:solidFill>
            <a:schemeClr val="lt2"/>
          </a:solidFill>
          <a:ln w="0">
            <a:noFill/>
          </a:ln>
          <a:effectLst>
            <a:outerShdw dist="66346" dir="1668987" algn="bl" rotWithShape="0">
              <a:schemeClr val="dk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7" name="CustomShape 76"/>
          <p:cNvSpPr/>
          <p:nvPr/>
        </p:nvSpPr>
        <p:spPr>
          <a:xfrm>
            <a:off x="925560" y="4700880"/>
            <a:ext cx="139680" cy="99720"/>
          </a:xfrm>
          <a:prstGeom prst="rightArrow">
            <a:avLst>
              <a:gd name="adj1" fmla="val 33078"/>
              <a:gd name="adj2" fmla="val 82834"/>
            </a:avLst>
          </a:pr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8" name="CustomShape 77"/>
          <p:cNvSpPr/>
          <p:nvPr/>
        </p:nvSpPr>
        <p:spPr>
          <a:xfrm>
            <a:off x="422280" y="4608360"/>
            <a:ext cx="284040" cy="284040"/>
          </a:xfrm>
          <a:prstGeom prst="ellipse">
            <a:avLst/>
          </a:prstGeom>
          <a:solidFill>
            <a:schemeClr val="lt2"/>
          </a:solidFill>
          <a:ln w="0">
            <a:noFill/>
          </a:ln>
          <a:effectLst>
            <a:outerShdw dist="66346" dir="1668987" algn="bl" rotWithShape="0">
              <a:schemeClr val="dk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9" name="CustomShape 78"/>
          <p:cNvSpPr/>
          <p:nvPr/>
        </p:nvSpPr>
        <p:spPr>
          <a:xfrm flipH="1">
            <a:off x="494280" y="4700880"/>
            <a:ext cx="139680" cy="99720"/>
          </a:xfrm>
          <a:prstGeom prst="rightArrow">
            <a:avLst>
              <a:gd name="adj1" fmla="val 33078"/>
              <a:gd name="adj2" fmla="val 82834"/>
            </a:avLst>
          </a:pr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CustomShape 1"/>
          <p:cNvSpPr/>
          <p:nvPr/>
        </p:nvSpPr>
        <p:spPr>
          <a:xfrm>
            <a:off x="8429040" y="268560"/>
            <a:ext cx="284040" cy="284040"/>
          </a:xfrm>
          <a:prstGeom prst="ellipse">
            <a:avLst/>
          </a:prstGeom>
          <a:solidFill>
            <a:schemeClr val="lt2"/>
          </a:solidFill>
          <a:ln w="0">
            <a:noFill/>
          </a:ln>
          <a:effectLst>
            <a:outerShdw dist="66346" dir="1668987" algn="bl" rotWithShape="0">
              <a:schemeClr val="dk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1" name="CustomShape 2"/>
          <p:cNvSpPr/>
          <p:nvPr/>
        </p:nvSpPr>
        <p:spPr>
          <a:xfrm>
            <a:off x="8480520" y="322200"/>
            <a:ext cx="180720" cy="176760"/>
          </a:xfrm>
          <a:custGeom>
            <a:avLst/>
            <a:gdLst/>
            <a:ahLst/>
            <a:cxnLst/>
            <a:rect l="l" t="t" r="r" b="b"/>
            <a:pathLst>
              <a:path w="12323" h="12067">
                <a:moveTo>
                  <a:pt x="6165" y="705"/>
                </a:moveTo>
                <a:cubicBezTo>
                  <a:pt x="6180" y="705"/>
                  <a:pt x="6194" y="706"/>
                  <a:pt x="6209" y="708"/>
                </a:cubicBezTo>
                <a:cubicBezTo>
                  <a:pt x="6303" y="718"/>
                  <a:pt x="6388" y="763"/>
                  <a:pt x="6453" y="829"/>
                </a:cubicBezTo>
                <a:lnTo>
                  <a:pt x="11384" y="5744"/>
                </a:lnTo>
                <a:lnTo>
                  <a:pt x="11387" y="5746"/>
                </a:lnTo>
                <a:cubicBezTo>
                  <a:pt x="11543" y="5902"/>
                  <a:pt x="11543" y="6158"/>
                  <a:pt x="11387" y="6315"/>
                </a:cubicBezTo>
                <a:cubicBezTo>
                  <a:pt x="11310" y="6392"/>
                  <a:pt x="11209" y="6434"/>
                  <a:pt x="11101" y="6434"/>
                </a:cubicBezTo>
                <a:lnTo>
                  <a:pt x="10563" y="6434"/>
                </a:lnTo>
                <a:cubicBezTo>
                  <a:pt x="10367" y="6434"/>
                  <a:pt x="10209" y="6592"/>
                  <a:pt x="10209" y="6789"/>
                </a:cubicBezTo>
                <a:lnTo>
                  <a:pt x="10209" y="10762"/>
                </a:lnTo>
                <a:cubicBezTo>
                  <a:pt x="10209" y="11090"/>
                  <a:pt x="9943" y="11357"/>
                  <a:pt x="9614" y="11357"/>
                </a:cubicBezTo>
                <a:lnTo>
                  <a:pt x="8032" y="11357"/>
                </a:lnTo>
                <a:lnTo>
                  <a:pt x="8032" y="8872"/>
                </a:lnTo>
                <a:cubicBezTo>
                  <a:pt x="8032" y="8154"/>
                  <a:pt x="7448" y="7570"/>
                  <a:pt x="6729" y="7570"/>
                </a:cubicBezTo>
                <a:lnTo>
                  <a:pt x="5596" y="7570"/>
                </a:lnTo>
                <a:cubicBezTo>
                  <a:pt x="4876" y="7570"/>
                  <a:pt x="4293" y="8154"/>
                  <a:pt x="4293" y="8872"/>
                </a:cubicBezTo>
                <a:lnTo>
                  <a:pt x="4293" y="11357"/>
                </a:lnTo>
                <a:lnTo>
                  <a:pt x="2710" y="11357"/>
                </a:lnTo>
                <a:cubicBezTo>
                  <a:pt x="2382" y="11357"/>
                  <a:pt x="2117" y="11090"/>
                  <a:pt x="2117" y="10762"/>
                </a:cubicBezTo>
                <a:lnTo>
                  <a:pt x="2117" y="6789"/>
                </a:lnTo>
                <a:cubicBezTo>
                  <a:pt x="2117" y="6592"/>
                  <a:pt x="1959" y="6434"/>
                  <a:pt x="1762" y="6434"/>
                </a:cubicBezTo>
                <a:lnTo>
                  <a:pt x="1234" y="6434"/>
                </a:lnTo>
                <a:cubicBezTo>
                  <a:pt x="1228" y="6434"/>
                  <a:pt x="1223" y="6434"/>
                  <a:pt x="1217" y="6432"/>
                </a:cubicBezTo>
                <a:cubicBezTo>
                  <a:pt x="1111" y="6431"/>
                  <a:pt x="1012" y="6389"/>
                  <a:pt x="937" y="6315"/>
                </a:cubicBezTo>
                <a:cubicBezTo>
                  <a:pt x="779" y="6157"/>
                  <a:pt x="779" y="5902"/>
                  <a:pt x="937" y="5745"/>
                </a:cubicBezTo>
                <a:lnTo>
                  <a:pt x="5876" y="824"/>
                </a:lnTo>
                <a:cubicBezTo>
                  <a:pt x="5952" y="747"/>
                  <a:pt x="6055" y="705"/>
                  <a:pt x="6165" y="705"/>
                </a:cubicBezTo>
                <a:close/>
                <a:moveTo>
                  <a:pt x="6161" y="0"/>
                </a:moveTo>
                <a:cubicBezTo>
                  <a:pt x="5864" y="0"/>
                  <a:pt x="5585" y="116"/>
                  <a:pt x="5374" y="326"/>
                </a:cubicBezTo>
                <a:lnTo>
                  <a:pt x="438" y="5245"/>
                </a:lnTo>
                <a:lnTo>
                  <a:pt x="432" y="5251"/>
                </a:lnTo>
                <a:cubicBezTo>
                  <a:pt x="0" y="5684"/>
                  <a:pt x="0" y="6386"/>
                  <a:pt x="436" y="6820"/>
                </a:cubicBezTo>
                <a:cubicBezTo>
                  <a:pt x="633" y="7017"/>
                  <a:pt x="895" y="7132"/>
                  <a:pt x="1174" y="7144"/>
                </a:cubicBezTo>
                <a:cubicBezTo>
                  <a:pt x="1186" y="7146"/>
                  <a:pt x="1197" y="7146"/>
                  <a:pt x="1208" y="7146"/>
                </a:cubicBezTo>
                <a:lnTo>
                  <a:pt x="1405" y="7146"/>
                </a:lnTo>
                <a:lnTo>
                  <a:pt x="1405" y="11870"/>
                </a:lnTo>
                <a:cubicBezTo>
                  <a:pt x="1405" y="11979"/>
                  <a:pt x="1493" y="12066"/>
                  <a:pt x="1601" y="12066"/>
                </a:cubicBezTo>
                <a:lnTo>
                  <a:pt x="4648" y="12066"/>
                </a:lnTo>
                <a:cubicBezTo>
                  <a:pt x="4843" y="12066"/>
                  <a:pt x="5002" y="11908"/>
                  <a:pt x="5002" y="11712"/>
                </a:cubicBezTo>
                <a:lnTo>
                  <a:pt x="5002" y="8875"/>
                </a:lnTo>
                <a:cubicBezTo>
                  <a:pt x="5002" y="8546"/>
                  <a:pt x="5268" y="8280"/>
                  <a:pt x="5596" y="8280"/>
                </a:cubicBezTo>
                <a:lnTo>
                  <a:pt x="6726" y="8280"/>
                </a:lnTo>
                <a:cubicBezTo>
                  <a:pt x="7055" y="8280"/>
                  <a:pt x="7321" y="8546"/>
                  <a:pt x="7321" y="8875"/>
                </a:cubicBezTo>
                <a:lnTo>
                  <a:pt x="7321" y="11712"/>
                </a:lnTo>
                <a:cubicBezTo>
                  <a:pt x="7321" y="11908"/>
                  <a:pt x="7479" y="12066"/>
                  <a:pt x="7675" y="12066"/>
                </a:cubicBezTo>
                <a:lnTo>
                  <a:pt x="10721" y="12066"/>
                </a:lnTo>
                <a:cubicBezTo>
                  <a:pt x="10830" y="12066"/>
                  <a:pt x="10918" y="11978"/>
                  <a:pt x="10918" y="11870"/>
                </a:cubicBezTo>
                <a:lnTo>
                  <a:pt x="10918" y="7146"/>
                </a:lnTo>
                <a:lnTo>
                  <a:pt x="11101" y="7146"/>
                </a:lnTo>
                <a:cubicBezTo>
                  <a:pt x="11399" y="7146"/>
                  <a:pt x="11678" y="7030"/>
                  <a:pt x="11889" y="6820"/>
                </a:cubicBezTo>
                <a:cubicBezTo>
                  <a:pt x="12322" y="6385"/>
                  <a:pt x="12322" y="5681"/>
                  <a:pt x="11889" y="5249"/>
                </a:cubicBezTo>
                <a:lnTo>
                  <a:pt x="6950" y="326"/>
                </a:lnTo>
                <a:cubicBezTo>
                  <a:pt x="6739" y="116"/>
                  <a:pt x="6459" y="0"/>
                  <a:pt x="6161" y="0"/>
                </a:cubicBez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2" name="TextShape 3"/>
          <p:cNvSpPr txBox="1"/>
          <p:nvPr/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hr-HR" sz="3000" b="0" strike="noStrike" spc="-1">
                <a:solidFill>
                  <a:srgbClr val="6E597A"/>
                </a:solidFill>
                <a:latin typeface="Bowlby One"/>
                <a:ea typeface="Bowlby One"/>
              </a:rPr>
              <a:t>Pojava nove terminologije</a:t>
            </a:r>
            <a:endParaRPr lang="hr-HR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3" name="TextShape 4"/>
          <p:cNvSpPr txBox="1"/>
          <p:nvPr/>
        </p:nvSpPr>
        <p:spPr>
          <a:xfrm>
            <a:off x="4640760" y="1017720"/>
            <a:ext cx="3082680" cy="616320"/>
          </a:xfrm>
          <a:prstGeom prst="rect">
            <a:avLst/>
          </a:prstGeom>
          <a:solidFill>
            <a:srgbClr val="468478"/>
          </a:solidFill>
          <a:ln w="0">
            <a:noFill/>
          </a:ln>
        </p:spPr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hr-HR" sz="2500" b="0" strike="noStrike" spc="-1">
                <a:solidFill>
                  <a:srgbClr val="FFF6F7"/>
                </a:solidFill>
                <a:latin typeface="Bowlby One"/>
                <a:ea typeface="Bowlby One"/>
              </a:rPr>
              <a:t>FOMO</a:t>
            </a:r>
            <a:endParaRPr lang="hr-HR" sz="2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4" name="TextShape 5"/>
          <p:cNvSpPr txBox="1"/>
          <p:nvPr/>
        </p:nvSpPr>
        <p:spPr>
          <a:xfrm>
            <a:off x="4640760" y="1679400"/>
            <a:ext cx="3082680" cy="31464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hr-HR" b="1" strike="noStrike" spc="-1" dirty="0">
                <a:solidFill>
                  <a:srgbClr val="332C33"/>
                </a:solidFill>
                <a:latin typeface="DM Sans"/>
                <a:ea typeface="DM Sans"/>
              </a:rPr>
              <a:t>(FEAR OF MISSING OUT</a:t>
            </a:r>
            <a:r>
              <a:rPr lang="hr-HR" b="0" strike="noStrike" spc="-1" dirty="0">
                <a:solidFill>
                  <a:srgbClr val="332C33"/>
                </a:solidFill>
                <a:latin typeface="DM Sans"/>
                <a:ea typeface="DM Sans"/>
              </a:rPr>
              <a:t>)</a:t>
            </a:r>
            <a:endParaRPr lang="hr-HR" b="0" strike="noStrike" spc="-1" dirty="0">
              <a:latin typeface="Arial"/>
            </a:endParaRPr>
          </a:p>
        </p:txBody>
      </p:sp>
      <p:sp>
        <p:nvSpPr>
          <p:cNvPr id="705" name="TextShape 6"/>
          <p:cNvSpPr txBox="1"/>
          <p:nvPr/>
        </p:nvSpPr>
        <p:spPr>
          <a:xfrm>
            <a:off x="4640760" y="3337920"/>
            <a:ext cx="3082680" cy="616320"/>
          </a:xfrm>
          <a:prstGeom prst="rect">
            <a:avLst/>
          </a:prstGeom>
          <a:solidFill>
            <a:srgbClr val="468478"/>
          </a:solidFill>
          <a:ln w="0">
            <a:noFill/>
          </a:ln>
        </p:spPr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hr-HR" sz="2500" b="0" strike="noStrike" spc="-1">
                <a:solidFill>
                  <a:srgbClr val="FFF6F7"/>
                </a:solidFill>
                <a:latin typeface="Bowlby One"/>
                <a:ea typeface="Bowlby One"/>
              </a:rPr>
              <a:t>SMOMBI</a:t>
            </a:r>
            <a:endParaRPr lang="hr-HR" sz="2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6" name="TextShape 7"/>
          <p:cNvSpPr txBox="1"/>
          <p:nvPr/>
        </p:nvSpPr>
        <p:spPr>
          <a:xfrm>
            <a:off x="4640760" y="3999600"/>
            <a:ext cx="3839760" cy="31464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hr-HR" b="0" strike="noStrike" spc="-1" dirty="0">
                <a:solidFill>
                  <a:srgbClr val="332C33"/>
                </a:solidFill>
                <a:latin typeface="DM Sans"/>
                <a:ea typeface="DM Sans"/>
              </a:rPr>
              <a:t>- riječ godine kod mladih 2015. godine</a:t>
            </a:r>
            <a:endParaRPr lang="hr-HR" b="0" strike="noStrike" spc="-1" dirty="0">
              <a:latin typeface="Arial"/>
            </a:endParaRPr>
          </a:p>
        </p:txBody>
      </p:sp>
      <p:sp>
        <p:nvSpPr>
          <p:cNvPr id="707" name="TextShape 8"/>
          <p:cNvSpPr txBox="1"/>
          <p:nvPr/>
        </p:nvSpPr>
        <p:spPr>
          <a:xfrm>
            <a:off x="4640760" y="2178000"/>
            <a:ext cx="3082680" cy="616320"/>
          </a:xfrm>
          <a:prstGeom prst="rect">
            <a:avLst/>
          </a:prstGeom>
          <a:solidFill>
            <a:srgbClr val="468478"/>
          </a:solidFill>
          <a:ln w="0">
            <a:noFill/>
          </a:ln>
        </p:spPr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hr-HR" sz="2500" b="0" strike="noStrike" spc="-1">
                <a:solidFill>
                  <a:srgbClr val="FFF6F7"/>
                </a:solidFill>
                <a:latin typeface="Bowlby One"/>
                <a:ea typeface="Bowlby One"/>
              </a:rPr>
              <a:t>NOMOPHOBIA</a:t>
            </a:r>
            <a:endParaRPr lang="hr-HR" sz="2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8" name="TextShape 9"/>
          <p:cNvSpPr txBox="1"/>
          <p:nvPr/>
        </p:nvSpPr>
        <p:spPr>
          <a:xfrm>
            <a:off x="4640760" y="2839320"/>
            <a:ext cx="3082680" cy="31464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hr-HR" b="0" strike="noStrike" spc="-1" dirty="0">
                <a:solidFill>
                  <a:srgbClr val="332C33"/>
                </a:solidFill>
                <a:latin typeface="DM Sans"/>
                <a:ea typeface="DM Sans"/>
              </a:rPr>
              <a:t>(</a:t>
            </a:r>
            <a:r>
              <a:rPr lang="hr-HR" b="1" strike="noStrike" spc="-1" dirty="0">
                <a:solidFill>
                  <a:srgbClr val="332C33"/>
                </a:solidFill>
                <a:latin typeface="DM Sans"/>
                <a:ea typeface="DM Sans"/>
              </a:rPr>
              <a:t>NO MORE PHONE PHOBIA</a:t>
            </a:r>
            <a:r>
              <a:rPr lang="hr-HR" b="0" strike="noStrike" spc="-1" dirty="0">
                <a:solidFill>
                  <a:srgbClr val="332C33"/>
                </a:solidFill>
                <a:latin typeface="DM Sans"/>
                <a:ea typeface="DM Sans"/>
              </a:rPr>
              <a:t>)</a:t>
            </a:r>
            <a:endParaRPr lang="hr-HR" b="0" strike="noStrike" spc="-1" dirty="0">
              <a:latin typeface="Arial"/>
            </a:endParaRPr>
          </a:p>
        </p:txBody>
      </p:sp>
      <p:grpSp>
        <p:nvGrpSpPr>
          <p:cNvPr id="709" name="Group 10"/>
          <p:cNvGrpSpPr/>
          <p:nvPr/>
        </p:nvGrpSpPr>
        <p:grpSpPr>
          <a:xfrm>
            <a:off x="1432080" y="1219320"/>
            <a:ext cx="2767320" cy="6559200"/>
            <a:chOff x="1432080" y="1219320"/>
            <a:chExt cx="2767320" cy="6559200"/>
          </a:xfrm>
        </p:grpSpPr>
        <p:sp>
          <p:nvSpPr>
            <p:cNvPr id="710" name="CustomShape 11"/>
            <p:cNvSpPr/>
            <p:nvPr/>
          </p:nvSpPr>
          <p:spPr>
            <a:xfrm>
              <a:off x="3537000" y="1841400"/>
              <a:ext cx="574560" cy="300600"/>
            </a:xfrm>
            <a:custGeom>
              <a:avLst/>
              <a:gdLst/>
              <a:ahLst/>
              <a:cxnLst/>
              <a:rect l="l" t="t" r="r" b="b"/>
              <a:pathLst>
                <a:path w="5078" h="2658">
                  <a:moveTo>
                    <a:pt x="0" y="1"/>
                  </a:moveTo>
                  <a:lnTo>
                    <a:pt x="0" y="2658"/>
                  </a:lnTo>
                  <a:lnTo>
                    <a:pt x="5078" y="2589"/>
                  </a:lnTo>
                  <a:lnTo>
                    <a:pt x="5078" y="1"/>
                  </a:ln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1" name="CustomShape 12"/>
            <p:cNvSpPr/>
            <p:nvPr/>
          </p:nvSpPr>
          <p:spPr>
            <a:xfrm>
              <a:off x="3571560" y="2040480"/>
              <a:ext cx="152640" cy="61920"/>
            </a:xfrm>
            <a:custGeom>
              <a:avLst/>
              <a:gdLst/>
              <a:ahLst/>
              <a:cxnLst/>
              <a:rect l="l" t="t" r="r" b="b"/>
              <a:pathLst>
                <a:path w="1350" h="550">
                  <a:moveTo>
                    <a:pt x="0" y="1"/>
                  </a:moveTo>
                  <a:lnTo>
                    <a:pt x="0" y="549"/>
                  </a:lnTo>
                  <a:lnTo>
                    <a:pt x="1349" y="549"/>
                  </a:lnTo>
                  <a:lnTo>
                    <a:pt x="1349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2" name="CustomShape 13"/>
            <p:cNvSpPr/>
            <p:nvPr/>
          </p:nvSpPr>
          <p:spPr>
            <a:xfrm>
              <a:off x="3590280" y="2050560"/>
              <a:ext cx="41760" cy="41760"/>
            </a:xfrm>
            <a:custGeom>
              <a:avLst/>
              <a:gdLst/>
              <a:ahLst/>
              <a:cxnLst/>
              <a:rect l="l" t="t" r="r" b="b"/>
              <a:pathLst>
                <a:path w="372" h="372">
                  <a:moveTo>
                    <a:pt x="186" y="1"/>
                  </a:moveTo>
                  <a:cubicBezTo>
                    <a:pt x="84" y="1"/>
                    <a:pt x="1" y="84"/>
                    <a:pt x="1" y="186"/>
                  </a:cubicBezTo>
                  <a:cubicBezTo>
                    <a:pt x="1" y="288"/>
                    <a:pt x="84" y="371"/>
                    <a:pt x="186" y="371"/>
                  </a:cubicBezTo>
                  <a:cubicBezTo>
                    <a:pt x="288" y="371"/>
                    <a:pt x="371" y="288"/>
                    <a:pt x="371" y="186"/>
                  </a:cubicBezTo>
                  <a:cubicBezTo>
                    <a:pt x="371" y="84"/>
                    <a:pt x="288" y="1"/>
                    <a:pt x="186" y="1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3" name="CustomShape 14"/>
            <p:cNvSpPr/>
            <p:nvPr/>
          </p:nvSpPr>
          <p:spPr>
            <a:xfrm>
              <a:off x="3662640" y="2050560"/>
              <a:ext cx="41760" cy="41760"/>
            </a:xfrm>
            <a:custGeom>
              <a:avLst/>
              <a:gdLst/>
              <a:ahLst/>
              <a:cxnLst/>
              <a:rect l="l" t="t" r="r" b="b"/>
              <a:pathLst>
                <a:path w="372" h="372">
                  <a:moveTo>
                    <a:pt x="186" y="1"/>
                  </a:moveTo>
                  <a:cubicBezTo>
                    <a:pt x="84" y="1"/>
                    <a:pt x="1" y="84"/>
                    <a:pt x="1" y="186"/>
                  </a:cubicBezTo>
                  <a:cubicBezTo>
                    <a:pt x="1" y="288"/>
                    <a:pt x="84" y="371"/>
                    <a:pt x="186" y="371"/>
                  </a:cubicBezTo>
                  <a:cubicBezTo>
                    <a:pt x="290" y="371"/>
                    <a:pt x="371" y="288"/>
                    <a:pt x="371" y="186"/>
                  </a:cubicBezTo>
                  <a:cubicBezTo>
                    <a:pt x="371" y="84"/>
                    <a:pt x="290" y="1"/>
                    <a:pt x="186" y="1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4" name="CustomShape 15"/>
            <p:cNvSpPr/>
            <p:nvPr/>
          </p:nvSpPr>
          <p:spPr>
            <a:xfrm>
              <a:off x="3031920" y="2741040"/>
              <a:ext cx="779760" cy="449280"/>
            </a:xfrm>
            <a:custGeom>
              <a:avLst/>
              <a:gdLst/>
              <a:ahLst/>
              <a:cxnLst/>
              <a:rect l="l" t="t" r="r" b="b"/>
              <a:pathLst>
                <a:path w="6890" h="3970">
                  <a:moveTo>
                    <a:pt x="3509" y="0"/>
                  </a:moveTo>
                  <a:cubicBezTo>
                    <a:pt x="2649" y="0"/>
                    <a:pt x="1041" y="172"/>
                    <a:pt x="0" y="1339"/>
                  </a:cubicBezTo>
                  <a:cubicBezTo>
                    <a:pt x="0" y="1339"/>
                    <a:pt x="3601" y="3853"/>
                    <a:pt x="4950" y="3965"/>
                  </a:cubicBezTo>
                  <a:cubicBezTo>
                    <a:pt x="4988" y="3968"/>
                    <a:pt x="5025" y="3969"/>
                    <a:pt x="5062" y="3969"/>
                  </a:cubicBezTo>
                  <a:cubicBezTo>
                    <a:pt x="6332" y="3969"/>
                    <a:pt x="6889" y="2143"/>
                    <a:pt x="6889" y="2143"/>
                  </a:cubicBezTo>
                  <a:lnTo>
                    <a:pt x="4099" y="30"/>
                  </a:lnTo>
                  <a:cubicBezTo>
                    <a:pt x="4099" y="30"/>
                    <a:pt x="4099" y="30"/>
                    <a:pt x="4099" y="30"/>
                  </a:cubicBezTo>
                  <a:cubicBezTo>
                    <a:pt x="4096" y="30"/>
                    <a:pt x="3868" y="0"/>
                    <a:pt x="3509" y="0"/>
                  </a:cubicBezTo>
                  <a:close/>
                </a:path>
              </a:pathLst>
            </a:custGeom>
            <a:solidFill>
              <a:srgbClr val="783F0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5" name="CustomShape 16"/>
            <p:cNvSpPr/>
            <p:nvPr/>
          </p:nvSpPr>
          <p:spPr>
            <a:xfrm>
              <a:off x="2903040" y="2179080"/>
              <a:ext cx="648000" cy="803160"/>
            </a:xfrm>
            <a:custGeom>
              <a:avLst/>
              <a:gdLst/>
              <a:ahLst/>
              <a:cxnLst/>
              <a:rect l="l" t="t" r="r" b="b"/>
              <a:pathLst>
                <a:path w="5725" h="7097">
                  <a:moveTo>
                    <a:pt x="460" y="0"/>
                  </a:moveTo>
                  <a:cubicBezTo>
                    <a:pt x="1" y="0"/>
                    <a:pt x="25" y="1207"/>
                    <a:pt x="211" y="2624"/>
                  </a:cubicBezTo>
                  <a:cubicBezTo>
                    <a:pt x="476" y="4644"/>
                    <a:pt x="1069" y="7096"/>
                    <a:pt x="1069" y="7096"/>
                  </a:cubicBezTo>
                  <a:cubicBezTo>
                    <a:pt x="2240" y="6134"/>
                    <a:pt x="3211" y="5660"/>
                    <a:pt x="3957" y="5437"/>
                  </a:cubicBezTo>
                  <a:cubicBezTo>
                    <a:pt x="4420" y="5299"/>
                    <a:pt x="4796" y="5258"/>
                    <a:pt x="5081" y="5258"/>
                  </a:cubicBezTo>
                  <a:cubicBezTo>
                    <a:pt x="5503" y="5258"/>
                    <a:pt x="5724" y="5348"/>
                    <a:pt x="5724" y="5348"/>
                  </a:cubicBezTo>
                  <a:cubicBezTo>
                    <a:pt x="5400" y="4672"/>
                    <a:pt x="4172" y="3409"/>
                    <a:pt x="3628" y="2096"/>
                  </a:cubicBezTo>
                  <a:cubicBezTo>
                    <a:pt x="3082" y="781"/>
                    <a:pt x="2085" y="301"/>
                    <a:pt x="515" y="6"/>
                  </a:cubicBezTo>
                  <a:cubicBezTo>
                    <a:pt x="496" y="2"/>
                    <a:pt x="478" y="0"/>
                    <a:pt x="460" y="0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6" name="CustomShape 17"/>
            <p:cNvSpPr/>
            <p:nvPr/>
          </p:nvSpPr>
          <p:spPr>
            <a:xfrm>
              <a:off x="2926800" y="2426040"/>
              <a:ext cx="424080" cy="556200"/>
            </a:xfrm>
            <a:custGeom>
              <a:avLst/>
              <a:gdLst/>
              <a:ahLst/>
              <a:cxnLst/>
              <a:rect l="l" t="t" r="r" b="b"/>
              <a:pathLst>
                <a:path w="3748" h="4914">
                  <a:moveTo>
                    <a:pt x="1141" y="0"/>
                  </a:moveTo>
                  <a:lnTo>
                    <a:pt x="1" y="441"/>
                  </a:lnTo>
                  <a:cubicBezTo>
                    <a:pt x="266" y="2461"/>
                    <a:pt x="859" y="4913"/>
                    <a:pt x="859" y="4913"/>
                  </a:cubicBezTo>
                  <a:cubicBezTo>
                    <a:pt x="2030" y="3951"/>
                    <a:pt x="3001" y="3477"/>
                    <a:pt x="3747" y="3254"/>
                  </a:cubicBezTo>
                  <a:cubicBezTo>
                    <a:pt x="2256" y="1464"/>
                    <a:pt x="1142" y="0"/>
                    <a:pt x="1141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7" name="CustomShape 18"/>
            <p:cNvSpPr/>
            <p:nvPr/>
          </p:nvSpPr>
          <p:spPr>
            <a:xfrm>
              <a:off x="2964240" y="2679840"/>
              <a:ext cx="531720" cy="212400"/>
            </a:xfrm>
            <a:custGeom>
              <a:avLst/>
              <a:gdLst/>
              <a:ahLst/>
              <a:cxnLst/>
              <a:rect l="l" t="t" r="r" b="b"/>
              <a:pathLst>
                <a:path w="4698" h="1880">
                  <a:moveTo>
                    <a:pt x="4697" y="179"/>
                  </a:moveTo>
                  <a:cubicBezTo>
                    <a:pt x="3845" y="1"/>
                    <a:pt x="2969" y="79"/>
                    <a:pt x="2179" y="449"/>
                  </a:cubicBezTo>
                  <a:cubicBezTo>
                    <a:pt x="1392" y="816"/>
                    <a:pt x="693" y="1350"/>
                    <a:pt x="1" y="1879"/>
                  </a:cubicBezTo>
                </a:path>
              </a:pathLst>
            </a:custGeom>
            <a:noFill/>
            <a:ln w="1700">
              <a:solidFill>
                <a:schemeClr val="lt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8" name="CustomShape 19"/>
            <p:cNvSpPr/>
            <p:nvPr/>
          </p:nvSpPr>
          <p:spPr>
            <a:xfrm>
              <a:off x="3402360" y="2228760"/>
              <a:ext cx="774000" cy="863640"/>
            </a:xfrm>
            <a:custGeom>
              <a:avLst/>
              <a:gdLst/>
              <a:ahLst/>
              <a:cxnLst/>
              <a:rect l="l" t="t" r="r" b="b"/>
              <a:pathLst>
                <a:path w="6839" h="7629">
                  <a:moveTo>
                    <a:pt x="5476" y="0"/>
                  </a:moveTo>
                  <a:cubicBezTo>
                    <a:pt x="5476" y="0"/>
                    <a:pt x="1466" y="4396"/>
                    <a:pt x="657" y="5412"/>
                  </a:cubicBezTo>
                  <a:cubicBezTo>
                    <a:pt x="0" y="6234"/>
                    <a:pt x="1154" y="7628"/>
                    <a:pt x="2263" y="7628"/>
                  </a:cubicBezTo>
                  <a:cubicBezTo>
                    <a:pt x="2524" y="7628"/>
                    <a:pt x="2782" y="7551"/>
                    <a:pt x="3014" y="7371"/>
                  </a:cubicBezTo>
                  <a:cubicBezTo>
                    <a:pt x="4231" y="6427"/>
                    <a:pt x="6839" y="232"/>
                    <a:pt x="6839" y="232"/>
                  </a:cubicBezTo>
                  <a:lnTo>
                    <a:pt x="5476" y="0"/>
                  </a:lnTo>
                  <a:close/>
                </a:path>
              </a:pathLst>
            </a:custGeom>
            <a:solidFill>
              <a:srgbClr val="783F0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9" name="CustomShape 20"/>
            <p:cNvSpPr/>
            <p:nvPr/>
          </p:nvSpPr>
          <p:spPr>
            <a:xfrm>
              <a:off x="3440880" y="2778840"/>
              <a:ext cx="87120" cy="106560"/>
            </a:xfrm>
            <a:custGeom>
              <a:avLst/>
              <a:gdLst/>
              <a:ahLst/>
              <a:cxnLst/>
              <a:rect l="l" t="t" r="r" b="b"/>
              <a:pathLst>
                <a:path w="771" h="945">
                  <a:moveTo>
                    <a:pt x="770" y="1"/>
                  </a:moveTo>
                  <a:cubicBezTo>
                    <a:pt x="770" y="1"/>
                    <a:pt x="156" y="373"/>
                    <a:pt x="1" y="945"/>
                  </a:cubicBezTo>
                </a:path>
              </a:pathLst>
            </a:custGeom>
            <a:noFill/>
            <a:ln w="1700">
              <a:solidFill>
                <a:schemeClr val="dk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0" name="CustomShape 21"/>
            <p:cNvSpPr/>
            <p:nvPr/>
          </p:nvSpPr>
          <p:spPr>
            <a:xfrm>
              <a:off x="3881880" y="1892520"/>
              <a:ext cx="317520" cy="379440"/>
            </a:xfrm>
            <a:custGeom>
              <a:avLst/>
              <a:gdLst/>
              <a:ahLst/>
              <a:cxnLst/>
              <a:rect l="l" t="t" r="r" b="b"/>
              <a:pathLst>
                <a:path w="2806" h="3354">
                  <a:moveTo>
                    <a:pt x="2061" y="0"/>
                  </a:moveTo>
                  <a:cubicBezTo>
                    <a:pt x="1954" y="0"/>
                    <a:pt x="1735" y="566"/>
                    <a:pt x="1895" y="939"/>
                  </a:cubicBezTo>
                  <a:cubicBezTo>
                    <a:pt x="1895" y="939"/>
                    <a:pt x="1416" y="445"/>
                    <a:pt x="1241" y="124"/>
                  </a:cubicBezTo>
                  <a:cubicBezTo>
                    <a:pt x="1226" y="95"/>
                    <a:pt x="1207" y="82"/>
                    <a:pt x="1187" y="82"/>
                  </a:cubicBezTo>
                  <a:cubicBezTo>
                    <a:pt x="1061" y="82"/>
                    <a:pt x="897" y="601"/>
                    <a:pt x="1425" y="1111"/>
                  </a:cubicBezTo>
                  <a:cubicBezTo>
                    <a:pt x="1425" y="1111"/>
                    <a:pt x="782" y="665"/>
                    <a:pt x="462" y="302"/>
                  </a:cubicBezTo>
                  <a:cubicBezTo>
                    <a:pt x="458" y="297"/>
                    <a:pt x="454" y="295"/>
                    <a:pt x="450" y="295"/>
                  </a:cubicBezTo>
                  <a:cubicBezTo>
                    <a:pt x="372" y="295"/>
                    <a:pt x="234" y="1044"/>
                    <a:pt x="1130" y="1350"/>
                  </a:cubicBezTo>
                  <a:cubicBezTo>
                    <a:pt x="1130" y="1350"/>
                    <a:pt x="512" y="1348"/>
                    <a:pt x="233" y="1268"/>
                  </a:cubicBezTo>
                  <a:cubicBezTo>
                    <a:pt x="218" y="1264"/>
                    <a:pt x="204" y="1262"/>
                    <a:pt x="192" y="1262"/>
                  </a:cubicBezTo>
                  <a:cubicBezTo>
                    <a:pt x="0" y="1262"/>
                    <a:pt x="215" y="1776"/>
                    <a:pt x="915" y="1776"/>
                  </a:cubicBezTo>
                  <a:cubicBezTo>
                    <a:pt x="969" y="1776"/>
                    <a:pt x="1025" y="1773"/>
                    <a:pt x="1084" y="1766"/>
                  </a:cubicBezTo>
                  <a:lnTo>
                    <a:pt x="1084" y="1766"/>
                  </a:lnTo>
                  <a:cubicBezTo>
                    <a:pt x="1084" y="1766"/>
                    <a:pt x="835" y="2218"/>
                    <a:pt x="1241" y="2971"/>
                  </a:cubicBezTo>
                  <a:cubicBezTo>
                    <a:pt x="1241" y="2971"/>
                    <a:pt x="1397" y="3354"/>
                    <a:pt x="1938" y="3354"/>
                  </a:cubicBezTo>
                  <a:cubicBezTo>
                    <a:pt x="2116" y="3354"/>
                    <a:pt x="2336" y="3312"/>
                    <a:pt x="2605" y="3203"/>
                  </a:cubicBezTo>
                  <a:cubicBezTo>
                    <a:pt x="2605" y="3203"/>
                    <a:pt x="2805" y="2633"/>
                    <a:pt x="2524" y="1766"/>
                  </a:cubicBezTo>
                  <a:cubicBezTo>
                    <a:pt x="2404" y="1393"/>
                    <a:pt x="2278" y="1267"/>
                    <a:pt x="2109" y="82"/>
                  </a:cubicBezTo>
                  <a:cubicBezTo>
                    <a:pt x="2101" y="25"/>
                    <a:pt x="2083" y="0"/>
                    <a:pt x="2061" y="0"/>
                  </a:cubicBezTo>
                  <a:close/>
                </a:path>
              </a:pathLst>
            </a:custGeom>
            <a:solidFill>
              <a:srgbClr val="783F0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1" name="CustomShape 22"/>
            <p:cNvSpPr/>
            <p:nvPr/>
          </p:nvSpPr>
          <p:spPr>
            <a:xfrm>
              <a:off x="1453680" y="2983680"/>
              <a:ext cx="560160" cy="177480"/>
            </a:xfrm>
            <a:custGeom>
              <a:avLst/>
              <a:gdLst/>
              <a:ahLst/>
              <a:cxnLst/>
              <a:rect l="l" t="t" r="r" b="b"/>
              <a:pathLst>
                <a:path w="4951" h="1571">
                  <a:moveTo>
                    <a:pt x="2114" y="1"/>
                  </a:moveTo>
                  <a:cubicBezTo>
                    <a:pt x="1463" y="1"/>
                    <a:pt x="742" y="186"/>
                    <a:pt x="0" y="702"/>
                  </a:cubicBezTo>
                  <a:cubicBezTo>
                    <a:pt x="0" y="702"/>
                    <a:pt x="471" y="1570"/>
                    <a:pt x="2367" y="1570"/>
                  </a:cubicBezTo>
                  <a:cubicBezTo>
                    <a:pt x="3036" y="1570"/>
                    <a:pt x="3883" y="1462"/>
                    <a:pt x="4950" y="1169"/>
                  </a:cubicBezTo>
                  <a:cubicBezTo>
                    <a:pt x="4950" y="1169"/>
                    <a:pt x="3751" y="1"/>
                    <a:pt x="2114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2" name="CustomShape 23"/>
            <p:cNvSpPr/>
            <p:nvPr/>
          </p:nvSpPr>
          <p:spPr>
            <a:xfrm>
              <a:off x="2063520" y="3375720"/>
              <a:ext cx="1303200" cy="445680"/>
            </a:xfrm>
            <a:custGeom>
              <a:avLst/>
              <a:gdLst/>
              <a:ahLst/>
              <a:cxnLst/>
              <a:rect l="l" t="t" r="r" b="b"/>
              <a:pathLst>
                <a:path w="11510" h="3939">
                  <a:moveTo>
                    <a:pt x="9984" y="1"/>
                  </a:moveTo>
                  <a:cubicBezTo>
                    <a:pt x="6633" y="1"/>
                    <a:pt x="1" y="3487"/>
                    <a:pt x="0" y="3487"/>
                  </a:cubicBezTo>
                  <a:cubicBezTo>
                    <a:pt x="104" y="3792"/>
                    <a:pt x="796" y="3938"/>
                    <a:pt x="1782" y="3938"/>
                  </a:cubicBezTo>
                  <a:cubicBezTo>
                    <a:pt x="3582" y="3938"/>
                    <a:pt x="6366" y="3450"/>
                    <a:pt x="8358" y="2551"/>
                  </a:cubicBezTo>
                  <a:cubicBezTo>
                    <a:pt x="11442" y="1159"/>
                    <a:pt x="11510" y="462"/>
                    <a:pt x="11510" y="462"/>
                  </a:cubicBezTo>
                  <a:cubicBezTo>
                    <a:pt x="11180" y="137"/>
                    <a:pt x="10646" y="1"/>
                    <a:pt x="9984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3" name="CustomShape 24"/>
            <p:cNvSpPr/>
            <p:nvPr/>
          </p:nvSpPr>
          <p:spPr>
            <a:xfrm>
              <a:off x="2356560" y="4508280"/>
              <a:ext cx="1033200" cy="291960"/>
            </a:xfrm>
            <a:custGeom>
              <a:avLst/>
              <a:gdLst/>
              <a:ahLst/>
              <a:cxnLst/>
              <a:rect l="l" t="t" r="r" b="b"/>
              <a:pathLst>
                <a:path w="9127" h="2582">
                  <a:moveTo>
                    <a:pt x="7583" y="1"/>
                  </a:moveTo>
                  <a:cubicBezTo>
                    <a:pt x="4673" y="1"/>
                    <a:pt x="0" y="1967"/>
                    <a:pt x="0" y="1969"/>
                  </a:cubicBezTo>
                  <a:cubicBezTo>
                    <a:pt x="1126" y="2409"/>
                    <a:pt x="2191" y="2582"/>
                    <a:pt x="3169" y="2582"/>
                  </a:cubicBezTo>
                  <a:cubicBezTo>
                    <a:pt x="6724" y="2582"/>
                    <a:pt x="9126" y="299"/>
                    <a:pt x="9126" y="299"/>
                  </a:cubicBezTo>
                  <a:cubicBezTo>
                    <a:pt x="8730" y="88"/>
                    <a:pt x="8196" y="1"/>
                    <a:pt x="7583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4" name="CustomShape 25"/>
            <p:cNvSpPr/>
            <p:nvPr/>
          </p:nvSpPr>
          <p:spPr>
            <a:xfrm>
              <a:off x="2541240" y="4037760"/>
              <a:ext cx="729720" cy="3526200"/>
            </a:xfrm>
            <a:custGeom>
              <a:avLst/>
              <a:gdLst/>
              <a:ahLst/>
              <a:cxnLst/>
              <a:rect l="l" t="t" r="r" b="b"/>
              <a:pathLst>
                <a:path w="6448" h="31143">
                  <a:moveTo>
                    <a:pt x="685" y="1"/>
                  </a:moveTo>
                  <a:cubicBezTo>
                    <a:pt x="0" y="6706"/>
                    <a:pt x="1294" y="9858"/>
                    <a:pt x="977" y="11423"/>
                  </a:cubicBezTo>
                  <a:cubicBezTo>
                    <a:pt x="660" y="12987"/>
                    <a:pt x="1890" y="28156"/>
                    <a:pt x="1807" y="29311"/>
                  </a:cubicBezTo>
                  <a:cubicBezTo>
                    <a:pt x="1737" y="30289"/>
                    <a:pt x="2182" y="31143"/>
                    <a:pt x="3197" y="31143"/>
                  </a:cubicBezTo>
                  <a:cubicBezTo>
                    <a:pt x="3381" y="31143"/>
                    <a:pt x="3584" y="31114"/>
                    <a:pt x="3806" y="31054"/>
                  </a:cubicBezTo>
                  <a:cubicBezTo>
                    <a:pt x="4477" y="30869"/>
                    <a:pt x="4888" y="29631"/>
                    <a:pt x="4980" y="27271"/>
                  </a:cubicBezTo>
                  <a:cubicBezTo>
                    <a:pt x="5033" y="25908"/>
                    <a:pt x="6218" y="12117"/>
                    <a:pt x="6307" y="10437"/>
                  </a:cubicBezTo>
                  <a:cubicBezTo>
                    <a:pt x="6447" y="7803"/>
                    <a:pt x="6390" y="371"/>
                    <a:pt x="6425" y="2"/>
                  </a:cubicBezTo>
                  <a:lnTo>
                    <a:pt x="6425" y="1"/>
                  </a:lnTo>
                  <a:close/>
                </a:path>
              </a:pathLst>
            </a:custGeom>
            <a:solidFill>
              <a:srgbClr val="502C06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5" name="CustomShape 26"/>
            <p:cNvSpPr/>
            <p:nvPr/>
          </p:nvSpPr>
          <p:spPr>
            <a:xfrm>
              <a:off x="2684880" y="7154640"/>
              <a:ext cx="1089360" cy="623880"/>
            </a:xfrm>
            <a:custGeom>
              <a:avLst/>
              <a:gdLst/>
              <a:ahLst/>
              <a:cxnLst/>
              <a:rect l="l" t="t" r="r" b="b"/>
              <a:pathLst>
                <a:path w="9623" h="5514">
                  <a:moveTo>
                    <a:pt x="4110" y="1"/>
                  </a:moveTo>
                  <a:lnTo>
                    <a:pt x="266" y="319"/>
                  </a:lnTo>
                  <a:lnTo>
                    <a:pt x="0" y="5514"/>
                  </a:lnTo>
                  <a:lnTo>
                    <a:pt x="9460" y="5514"/>
                  </a:lnTo>
                  <a:cubicBezTo>
                    <a:pt x="9460" y="5514"/>
                    <a:pt x="9623" y="3689"/>
                    <a:pt x="8588" y="3527"/>
                  </a:cubicBezTo>
                  <a:cubicBezTo>
                    <a:pt x="7555" y="3367"/>
                    <a:pt x="5346" y="3044"/>
                    <a:pt x="4815" y="2104"/>
                  </a:cubicBezTo>
                  <a:cubicBezTo>
                    <a:pt x="4285" y="1164"/>
                    <a:pt x="4110" y="1"/>
                    <a:pt x="4110" y="1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6" name="CustomShape 27"/>
            <p:cNvSpPr/>
            <p:nvPr/>
          </p:nvSpPr>
          <p:spPr>
            <a:xfrm>
              <a:off x="3093840" y="7243200"/>
              <a:ext cx="311760" cy="276120"/>
            </a:xfrm>
            <a:custGeom>
              <a:avLst/>
              <a:gdLst/>
              <a:ahLst/>
              <a:cxnLst/>
              <a:rect l="l" t="t" r="r" b="b"/>
              <a:pathLst>
                <a:path w="2757" h="2442">
                  <a:moveTo>
                    <a:pt x="1" y="426"/>
                  </a:moveTo>
                  <a:lnTo>
                    <a:pt x="1544" y="0"/>
                  </a:lnTo>
                  <a:lnTo>
                    <a:pt x="412" y="1495"/>
                  </a:lnTo>
                  <a:lnTo>
                    <a:pt x="2030" y="1043"/>
                  </a:lnTo>
                  <a:lnTo>
                    <a:pt x="1123" y="2442"/>
                  </a:lnTo>
                  <a:lnTo>
                    <a:pt x="2757" y="1782"/>
                  </a:lnTo>
                </a:path>
              </a:pathLst>
            </a:custGeom>
            <a:noFill/>
            <a:ln w="1700">
              <a:solidFill>
                <a:schemeClr val="dk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7" name="CustomShape 28"/>
            <p:cNvSpPr/>
            <p:nvPr/>
          </p:nvSpPr>
          <p:spPr>
            <a:xfrm>
              <a:off x="2356560" y="3317040"/>
              <a:ext cx="1033560" cy="1413720"/>
            </a:xfrm>
            <a:custGeom>
              <a:avLst/>
              <a:gdLst/>
              <a:ahLst/>
              <a:cxnLst/>
              <a:rect l="l" t="t" r="r" b="b"/>
              <a:pathLst>
                <a:path w="9130" h="12488">
                  <a:moveTo>
                    <a:pt x="8124" y="1"/>
                  </a:moveTo>
                  <a:lnTo>
                    <a:pt x="1564" y="1560"/>
                  </a:lnTo>
                  <a:cubicBezTo>
                    <a:pt x="1564" y="1560"/>
                    <a:pt x="1324" y="3689"/>
                    <a:pt x="1564" y="5281"/>
                  </a:cubicBezTo>
                  <a:cubicBezTo>
                    <a:pt x="1808" y="6872"/>
                    <a:pt x="1305" y="9781"/>
                    <a:pt x="804" y="10383"/>
                  </a:cubicBezTo>
                  <a:cubicBezTo>
                    <a:pt x="303" y="10983"/>
                    <a:pt x="0" y="12488"/>
                    <a:pt x="0" y="12488"/>
                  </a:cubicBezTo>
                  <a:cubicBezTo>
                    <a:pt x="0" y="12488"/>
                    <a:pt x="844" y="12251"/>
                    <a:pt x="1957" y="11954"/>
                  </a:cubicBezTo>
                  <a:cubicBezTo>
                    <a:pt x="3584" y="11518"/>
                    <a:pt x="5788" y="10956"/>
                    <a:pt x="6808" y="10818"/>
                  </a:cubicBezTo>
                  <a:cubicBezTo>
                    <a:pt x="6884" y="10808"/>
                    <a:pt x="6958" y="10799"/>
                    <a:pt x="7030" y="10790"/>
                  </a:cubicBezTo>
                  <a:cubicBezTo>
                    <a:pt x="7500" y="10734"/>
                    <a:pt x="7877" y="10714"/>
                    <a:pt x="8175" y="10714"/>
                  </a:cubicBezTo>
                  <a:cubicBezTo>
                    <a:pt x="8862" y="10714"/>
                    <a:pt x="9129" y="10818"/>
                    <a:pt x="9129" y="10818"/>
                  </a:cubicBezTo>
                  <a:cubicBezTo>
                    <a:pt x="9129" y="10818"/>
                    <a:pt x="8428" y="4063"/>
                    <a:pt x="8124" y="1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8" name="CustomShape 29"/>
            <p:cNvSpPr/>
            <p:nvPr/>
          </p:nvSpPr>
          <p:spPr>
            <a:xfrm>
              <a:off x="2578320" y="3908520"/>
              <a:ext cx="574200" cy="761760"/>
            </a:xfrm>
            <a:custGeom>
              <a:avLst/>
              <a:gdLst/>
              <a:ahLst/>
              <a:cxnLst/>
              <a:rect l="l" t="t" r="r" b="b"/>
              <a:pathLst>
                <a:path w="5072" h="6731">
                  <a:moveTo>
                    <a:pt x="3523" y="0"/>
                  </a:moveTo>
                  <a:lnTo>
                    <a:pt x="758" y="817"/>
                  </a:lnTo>
                  <a:lnTo>
                    <a:pt x="0" y="6731"/>
                  </a:lnTo>
                  <a:cubicBezTo>
                    <a:pt x="1625" y="6295"/>
                    <a:pt x="3829" y="5733"/>
                    <a:pt x="4849" y="5593"/>
                  </a:cubicBezTo>
                  <a:cubicBezTo>
                    <a:pt x="4925" y="5585"/>
                    <a:pt x="4999" y="5576"/>
                    <a:pt x="5072" y="5567"/>
                  </a:cubicBezTo>
                  <a:cubicBezTo>
                    <a:pt x="4222" y="3276"/>
                    <a:pt x="3523" y="0"/>
                    <a:pt x="3523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9" name="CustomShape 30"/>
            <p:cNvSpPr/>
            <p:nvPr/>
          </p:nvSpPr>
          <p:spPr>
            <a:xfrm>
              <a:off x="2014200" y="4591080"/>
              <a:ext cx="1004040" cy="299520"/>
            </a:xfrm>
            <a:custGeom>
              <a:avLst/>
              <a:gdLst/>
              <a:ahLst/>
              <a:cxnLst/>
              <a:rect l="l" t="t" r="r" b="b"/>
              <a:pathLst>
                <a:path w="8870" h="2649">
                  <a:moveTo>
                    <a:pt x="7174" y="1"/>
                  </a:moveTo>
                  <a:cubicBezTo>
                    <a:pt x="5902" y="1"/>
                    <a:pt x="3716" y="414"/>
                    <a:pt x="0" y="1986"/>
                  </a:cubicBezTo>
                  <a:cubicBezTo>
                    <a:pt x="0" y="1986"/>
                    <a:pt x="1066" y="2649"/>
                    <a:pt x="2895" y="2649"/>
                  </a:cubicBezTo>
                  <a:cubicBezTo>
                    <a:pt x="4417" y="2649"/>
                    <a:pt x="6467" y="2189"/>
                    <a:pt x="8870" y="506"/>
                  </a:cubicBezTo>
                  <a:cubicBezTo>
                    <a:pt x="8869" y="506"/>
                    <a:pt x="8581" y="1"/>
                    <a:pt x="7174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0" name="CustomShape 31"/>
            <p:cNvSpPr/>
            <p:nvPr/>
          </p:nvSpPr>
          <p:spPr>
            <a:xfrm>
              <a:off x="2127960" y="3990240"/>
              <a:ext cx="785520" cy="3573720"/>
            </a:xfrm>
            <a:custGeom>
              <a:avLst/>
              <a:gdLst/>
              <a:ahLst/>
              <a:cxnLst/>
              <a:rect l="l" t="t" r="r" b="b"/>
              <a:pathLst>
                <a:path w="6941" h="31561">
                  <a:moveTo>
                    <a:pt x="417" y="1"/>
                  </a:moveTo>
                  <a:cubicBezTo>
                    <a:pt x="414" y="1473"/>
                    <a:pt x="394" y="8221"/>
                    <a:pt x="297" y="10855"/>
                  </a:cubicBezTo>
                  <a:cubicBezTo>
                    <a:pt x="237" y="12535"/>
                    <a:pt x="188" y="26326"/>
                    <a:pt x="119" y="27687"/>
                  </a:cubicBezTo>
                  <a:cubicBezTo>
                    <a:pt x="1" y="30049"/>
                    <a:pt x="299" y="31287"/>
                    <a:pt x="957" y="31472"/>
                  </a:cubicBezTo>
                  <a:cubicBezTo>
                    <a:pt x="1174" y="31532"/>
                    <a:pt x="1374" y="31561"/>
                    <a:pt x="1558" y="31561"/>
                  </a:cubicBezTo>
                  <a:cubicBezTo>
                    <a:pt x="2573" y="31561"/>
                    <a:pt x="3095" y="30707"/>
                    <a:pt x="3110" y="29729"/>
                  </a:cubicBezTo>
                  <a:cubicBezTo>
                    <a:pt x="3130" y="28574"/>
                    <a:pt x="5717" y="13404"/>
                    <a:pt x="5541" y="11840"/>
                  </a:cubicBezTo>
                  <a:cubicBezTo>
                    <a:pt x="5366" y="10276"/>
                    <a:pt x="6940" y="7124"/>
                    <a:pt x="6856" y="417"/>
                  </a:cubicBezTo>
                  <a:lnTo>
                    <a:pt x="417" y="1"/>
                  </a:lnTo>
                  <a:close/>
                </a:path>
              </a:pathLst>
            </a:custGeom>
            <a:solidFill>
              <a:srgbClr val="783F0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1" name="CustomShape 32"/>
            <p:cNvSpPr/>
            <p:nvPr/>
          </p:nvSpPr>
          <p:spPr>
            <a:xfrm>
              <a:off x="1432080" y="7154640"/>
              <a:ext cx="1093320" cy="623880"/>
            </a:xfrm>
            <a:custGeom>
              <a:avLst/>
              <a:gdLst/>
              <a:ahLst/>
              <a:cxnLst/>
              <a:rect l="l" t="t" r="r" b="b"/>
              <a:pathLst>
                <a:path w="9658" h="5514">
                  <a:moveTo>
                    <a:pt x="5842" y="1"/>
                  </a:moveTo>
                  <a:cubicBezTo>
                    <a:pt x="5842" y="1"/>
                    <a:pt x="5562" y="1164"/>
                    <a:pt x="4949" y="2104"/>
                  </a:cubicBezTo>
                  <a:cubicBezTo>
                    <a:pt x="4336" y="3044"/>
                    <a:pt x="2099" y="3367"/>
                    <a:pt x="1051" y="3527"/>
                  </a:cubicBezTo>
                  <a:cubicBezTo>
                    <a:pt x="1" y="3689"/>
                    <a:pt x="1" y="5514"/>
                    <a:pt x="1" y="5514"/>
                  </a:cubicBezTo>
                  <a:lnTo>
                    <a:pt x="9458" y="5514"/>
                  </a:lnTo>
                  <a:lnTo>
                    <a:pt x="9658" y="319"/>
                  </a:lnTo>
                  <a:lnTo>
                    <a:pt x="5842" y="1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2" name="CustomShape 33"/>
            <p:cNvSpPr/>
            <p:nvPr/>
          </p:nvSpPr>
          <p:spPr>
            <a:xfrm>
              <a:off x="1845720" y="7243200"/>
              <a:ext cx="311760" cy="276120"/>
            </a:xfrm>
            <a:custGeom>
              <a:avLst/>
              <a:gdLst/>
              <a:ahLst/>
              <a:cxnLst/>
              <a:rect l="l" t="t" r="r" b="b"/>
              <a:pathLst>
                <a:path w="2757" h="2442">
                  <a:moveTo>
                    <a:pt x="2756" y="426"/>
                  </a:moveTo>
                  <a:lnTo>
                    <a:pt x="1213" y="0"/>
                  </a:lnTo>
                  <a:lnTo>
                    <a:pt x="2344" y="1495"/>
                  </a:lnTo>
                  <a:lnTo>
                    <a:pt x="727" y="1043"/>
                  </a:lnTo>
                  <a:lnTo>
                    <a:pt x="1635" y="2442"/>
                  </a:lnTo>
                  <a:lnTo>
                    <a:pt x="0" y="1782"/>
                  </a:lnTo>
                </a:path>
              </a:pathLst>
            </a:custGeom>
            <a:noFill/>
            <a:ln w="1700">
              <a:solidFill>
                <a:schemeClr val="dk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3" name="CustomShape 34"/>
            <p:cNvSpPr/>
            <p:nvPr/>
          </p:nvSpPr>
          <p:spPr>
            <a:xfrm>
              <a:off x="2014200" y="3354120"/>
              <a:ext cx="1104840" cy="1461240"/>
            </a:xfrm>
            <a:custGeom>
              <a:avLst/>
              <a:gdLst/>
              <a:ahLst/>
              <a:cxnLst/>
              <a:rect l="l" t="t" r="r" b="b"/>
              <a:pathLst>
                <a:path w="9760" h="12908">
                  <a:moveTo>
                    <a:pt x="9760" y="0"/>
                  </a:moveTo>
                  <a:lnTo>
                    <a:pt x="1049" y="2160"/>
                  </a:lnTo>
                  <a:cubicBezTo>
                    <a:pt x="1049" y="2160"/>
                    <a:pt x="732" y="4865"/>
                    <a:pt x="973" y="6455"/>
                  </a:cubicBezTo>
                  <a:cubicBezTo>
                    <a:pt x="1215" y="8045"/>
                    <a:pt x="696" y="10914"/>
                    <a:pt x="438" y="11465"/>
                  </a:cubicBezTo>
                  <a:cubicBezTo>
                    <a:pt x="109" y="12176"/>
                    <a:pt x="1" y="12908"/>
                    <a:pt x="1" y="12908"/>
                  </a:cubicBezTo>
                  <a:cubicBezTo>
                    <a:pt x="1" y="12908"/>
                    <a:pt x="5086" y="11471"/>
                    <a:pt x="6805" y="11236"/>
                  </a:cubicBezTo>
                  <a:cubicBezTo>
                    <a:pt x="7177" y="11185"/>
                    <a:pt x="7485" y="11165"/>
                    <a:pt x="7739" y="11165"/>
                  </a:cubicBezTo>
                  <a:cubicBezTo>
                    <a:pt x="8658" y="11165"/>
                    <a:pt x="8870" y="11427"/>
                    <a:pt x="8870" y="11427"/>
                  </a:cubicBezTo>
                  <a:cubicBezTo>
                    <a:pt x="8870" y="11427"/>
                    <a:pt x="8494" y="8680"/>
                    <a:pt x="8506" y="4891"/>
                  </a:cubicBezTo>
                  <a:cubicBezTo>
                    <a:pt x="8509" y="3577"/>
                    <a:pt x="8933" y="1468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4" name="CustomShape 35"/>
            <p:cNvSpPr/>
            <p:nvPr/>
          </p:nvSpPr>
          <p:spPr>
            <a:xfrm>
              <a:off x="2262600" y="3563640"/>
              <a:ext cx="218880" cy="424440"/>
            </a:xfrm>
            <a:custGeom>
              <a:avLst/>
              <a:gdLst/>
              <a:ahLst/>
              <a:cxnLst/>
              <a:rect l="l" t="t" r="r" b="b"/>
              <a:pathLst>
                <a:path w="1937" h="3750">
                  <a:moveTo>
                    <a:pt x="0" y="3749"/>
                  </a:moveTo>
                  <a:cubicBezTo>
                    <a:pt x="0" y="3749"/>
                    <a:pt x="1936" y="2783"/>
                    <a:pt x="1736" y="0"/>
                  </a:cubicBezTo>
                </a:path>
              </a:pathLst>
            </a:custGeom>
            <a:noFill/>
            <a:ln w="1700">
              <a:solidFill>
                <a:schemeClr val="lt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5" name="CustomShape 36"/>
            <p:cNvSpPr/>
            <p:nvPr/>
          </p:nvSpPr>
          <p:spPr>
            <a:xfrm>
              <a:off x="3007080" y="3411720"/>
              <a:ext cx="63000" cy="391680"/>
            </a:xfrm>
            <a:custGeom>
              <a:avLst/>
              <a:gdLst/>
              <a:ahLst/>
              <a:cxnLst/>
              <a:rect l="l" t="t" r="r" b="b"/>
              <a:pathLst>
                <a:path w="559" h="3463">
                  <a:moveTo>
                    <a:pt x="256" y="0"/>
                  </a:moveTo>
                  <a:cubicBezTo>
                    <a:pt x="558" y="1141"/>
                    <a:pt x="468" y="2380"/>
                    <a:pt x="1" y="3462"/>
                  </a:cubicBezTo>
                </a:path>
              </a:pathLst>
            </a:custGeom>
            <a:noFill/>
            <a:ln w="1700">
              <a:solidFill>
                <a:schemeClr val="lt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6" name="CustomShape 37"/>
            <p:cNvSpPr/>
            <p:nvPr/>
          </p:nvSpPr>
          <p:spPr>
            <a:xfrm>
              <a:off x="2181960" y="3563640"/>
              <a:ext cx="110160" cy="1212840"/>
            </a:xfrm>
            <a:custGeom>
              <a:avLst/>
              <a:gdLst/>
              <a:ahLst/>
              <a:cxnLst/>
              <a:rect l="l" t="t" r="r" b="b"/>
              <a:pathLst>
                <a:path w="977" h="10713">
                  <a:moveTo>
                    <a:pt x="1" y="10712"/>
                  </a:moveTo>
                  <a:cubicBezTo>
                    <a:pt x="491" y="9163"/>
                    <a:pt x="976" y="7577"/>
                    <a:pt x="949" y="5952"/>
                  </a:cubicBezTo>
                  <a:cubicBezTo>
                    <a:pt x="915" y="3951"/>
                    <a:pt x="109" y="1905"/>
                    <a:pt x="727" y="0"/>
                  </a:cubicBezTo>
                </a:path>
              </a:pathLst>
            </a:custGeom>
            <a:noFill/>
            <a:ln w="1700">
              <a:solidFill>
                <a:schemeClr val="lt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7" name="CustomShape 38"/>
            <p:cNvSpPr/>
            <p:nvPr/>
          </p:nvSpPr>
          <p:spPr>
            <a:xfrm>
              <a:off x="2063880" y="4409280"/>
              <a:ext cx="935280" cy="243000"/>
            </a:xfrm>
            <a:custGeom>
              <a:avLst/>
              <a:gdLst/>
              <a:ahLst/>
              <a:cxnLst/>
              <a:rect l="l" t="t" r="r" b="b"/>
              <a:pathLst>
                <a:path w="8263" h="2150">
                  <a:moveTo>
                    <a:pt x="1" y="2150"/>
                  </a:moveTo>
                  <a:cubicBezTo>
                    <a:pt x="1" y="2150"/>
                    <a:pt x="5890" y="0"/>
                    <a:pt x="8262" y="490"/>
                  </a:cubicBezTo>
                </a:path>
              </a:pathLst>
            </a:custGeom>
            <a:noFill/>
            <a:ln w="1700">
              <a:solidFill>
                <a:schemeClr val="dk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8" name="CustomShape 39"/>
            <p:cNvSpPr/>
            <p:nvPr/>
          </p:nvSpPr>
          <p:spPr>
            <a:xfrm>
              <a:off x="1787760" y="2083680"/>
              <a:ext cx="1578960" cy="1686240"/>
            </a:xfrm>
            <a:custGeom>
              <a:avLst/>
              <a:gdLst/>
              <a:ahLst/>
              <a:cxnLst/>
              <a:rect l="l" t="t" r="r" b="b"/>
              <a:pathLst>
                <a:path w="13946" h="14894">
                  <a:moveTo>
                    <a:pt x="5395" y="1"/>
                  </a:moveTo>
                  <a:lnTo>
                    <a:pt x="676" y="2128"/>
                  </a:lnTo>
                  <a:cubicBezTo>
                    <a:pt x="0" y="2334"/>
                    <a:pt x="2436" y="13377"/>
                    <a:pt x="2436" y="13377"/>
                  </a:cubicBezTo>
                  <a:cubicBezTo>
                    <a:pt x="2436" y="13377"/>
                    <a:pt x="2286" y="14518"/>
                    <a:pt x="2436" y="14894"/>
                  </a:cubicBezTo>
                  <a:cubicBezTo>
                    <a:pt x="2436" y="14894"/>
                    <a:pt x="9825" y="12541"/>
                    <a:pt x="11362" y="12046"/>
                  </a:cubicBezTo>
                  <a:cubicBezTo>
                    <a:pt x="12033" y="11829"/>
                    <a:pt x="12611" y="11768"/>
                    <a:pt x="13049" y="11768"/>
                  </a:cubicBezTo>
                  <a:cubicBezTo>
                    <a:pt x="13613" y="11768"/>
                    <a:pt x="13946" y="11869"/>
                    <a:pt x="13946" y="11869"/>
                  </a:cubicBezTo>
                  <a:cubicBezTo>
                    <a:pt x="13946" y="11869"/>
                    <a:pt x="13870" y="11073"/>
                    <a:pt x="13270" y="10387"/>
                  </a:cubicBezTo>
                  <a:cubicBezTo>
                    <a:pt x="12668" y="9703"/>
                    <a:pt x="11028" y="1545"/>
                    <a:pt x="11058" y="1181"/>
                  </a:cubicBezTo>
                  <a:cubicBezTo>
                    <a:pt x="11088" y="816"/>
                    <a:pt x="7730" y="164"/>
                    <a:pt x="7730" y="164"/>
                  </a:cubicBezTo>
                  <a:lnTo>
                    <a:pt x="5395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9" name="CustomShape 40"/>
            <p:cNvSpPr/>
            <p:nvPr/>
          </p:nvSpPr>
          <p:spPr>
            <a:xfrm>
              <a:off x="2304000" y="1967760"/>
              <a:ext cx="445320" cy="308880"/>
            </a:xfrm>
            <a:custGeom>
              <a:avLst/>
              <a:gdLst/>
              <a:ahLst/>
              <a:cxnLst/>
              <a:rect l="l" t="t" r="r" b="b"/>
              <a:pathLst>
                <a:path w="3937" h="2731">
                  <a:moveTo>
                    <a:pt x="896" y="0"/>
                  </a:moveTo>
                  <a:lnTo>
                    <a:pt x="1" y="922"/>
                  </a:lnTo>
                  <a:lnTo>
                    <a:pt x="701" y="2731"/>
                  </a:lnTo>
                  <a:lnTo>
                    <a:pt x="1445" y="1864"/>
                  </a:lnTo>
                  <a:lnTo>
                    <a:pt x="2453" y="2457"/>
                  </a:lnTo>
                  <a:lnTo>
                    <a:pt x="2797" y="1804"/>
                  </a:lnTo>
                  <a:lnTo>
                    <a:pt x="3937" y="2328"/>
                  </a:lnTo>
                  <a:lnTo>
                    <a:pt x="3937" y="721"/>
                  </a:lnTo>
                  <a:lnTo>
                    <a:pt x="3086" y="270"/>
                  </a:lnTo>
                  <a:lnTo>
                    <a:pt x="896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0" name="CustomShape 41"/>
            <p:cNvSpPr/>
            <p:nvPr/>
          </p:nvSpPr>
          <p:spPr>
            <a:xfrm>
              <a:off x="2927880" y="3088800"/>
              <a:ext cx="370800" cy="173880"/>
            </a:xfrm>
            <a:custGeom>
              <a:avLst/>
              <a:gdLst/>
              <a:ahLst/>
              <a:cxnLst/>
              <a:rect l="l" t="t" r="r" b="b"/>
              <a:pathLst>
                <a:path w="3278" h="1540">
                  <a:moveTo>
                    <a:pt x="566" y="46"/>
                  </a:moveTo>
                  <a:cubicBezTo>
                    <a:pt x="407" y="5"/>
                    <a:pt x="236" y="0"/>
                    <a:pt x="75" y="39"/>
                  </a:cubicBezTo>
                  <a:cubicBezTo>
                    <a:pt x="1" y="224"/>
                    <a:pt x="213" y="393"/>
                    <a:pt x="395" y="473"/>
                  </a:cubicBezTo>
                  <a:cubicBezTo>
                    <a:pt x="1341" y="879"/>
                    <a:pt x="2434" y="949"/>
                    <a:pt x="3277" y="1539"/>
                  </a:cubicBezTo>
                </a:path>
              </a:pathLst>
            </a:custGeom>
            <a:noFill/>
            <a:ln w="1700">
              <a:solidFill>
                <a:schemeClr val="dk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1" name="CustomShape 42"/>
            <p:cNvSpPr/>
            <p:nvPr/>
          </p:nvSpPr>
          <p:spPr>
            <a:xfrm>
              <a:off x="2067120" y="3471840"/>
              <a:ext cx="348480" cy="128520"/>
            </a:xfrm>
            <a:custGeom>
              <a:avLst/>
              <a:gdLst/>
              <a:ahLst/>
              <a:cxnLst/>
              <a:rect l="l" t="t" r="r" b="b"/>
              <a:pathLst>
                <a:path w="3079" h="1138">
                  <a:moveTo>
                    <a:pt x="3078" y="1"/>
                  </a:moveTo>
                  <a:cubicBezTo>
                    <a:pt x="1995" y="190"/>
                    <a:pt x="948" y="579"/>
                    <a:pt x="1" y="1138"/>
                  </a:cubicBezTo>
                </a:path>
              </a:pathLst>
            </a:custGeom>
            <a:noFill/>
            <a:ln w="1700">
              <a:solidFill>
                <a:schemeClr val="dk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2" name="CustomShape 43"/>
            <p:cNvSpPr/>
            <p:nvPr/>
          </p:nvSpPr>
          <p:spPr>
            <a:xfrm>
              <a:off x="2581560" y="2246040"/>
              <a:ext cx="38880" cy="133200"/>
            </a:xfrm>
            <a:custGeom>
              <a:avLst/>
              <a:gdLst/>
              <a:ahLst/>
              <a:cxnLst/>
              <a:rect l="l" t="t" r="r" b="b"/>
              <a:pathLst>
                <a:path w="345" h="1180">
                  <a:moveTo>
                    <a:pt x="1" y="1"/>
                  </a:moveTo>
                  <a:cubicBezTo>
                    <a:pt x="1" y="1"/>
                    <a:pt x="263" y="657"/>
                    <a:pt x="345" y="1179"/>
                  </a:cubicBezTo>
                </a:path>
              </a:pathLst>
            </a:custGeom>
            <a:noFill/>
            <a:ln w="1700">
              <a:solidFill>
                <a:schemeClr val="dk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3" name="CustomShape 44"/>
            <p:cNvSpPr/>
            <p:nvPr/>
          </p:nvSpPr>
          <p:spPr>
            <a:xfrm>
              <a:off x="1487160" y="2718720"/>
              <a:ext cx="507600" cy="879840"/>
            </a:xfrm>
            <a:custGeom>
              <a:avLst/>
              <a:gdLst/>
              <a:ahLst/>
              <a:cxnLst/>
              <a:rect l="l" t="t" r="r" b="b"/>
              <a:pathLst>
                <a:path w="4487" h="7774">
                  <a:moveTo>
                    <a:pt x="1188" y="1"/>
                  </a:moveTo>
                  <a:cubicBezTo>
                    <a:pt x="1188" y="1"/>
                    <a:pt x="1" y="6150"/>
                    <a:pt x="145" y="7459"/>
                  </a:cubicBezTo>
                  <a:cubicBezTo>
                    <a:pt x="169" y="7678"/>
                    <a:pt x="279" y="7774"/>
                    <a:pt x="447" y="7774"/>
                  </a:cubicBezTo>
                  <a:cubicBezTo>
                    <a:pt x="1282" y="7774"/>
                    <a:pt x="3551" y="5419"/>
                    <a:pt x="3886" y="4183"/>
                  </a:cubicBezTo>
                  <a:cubicBezTo>
                    <a:pt x="4291" y="2696"/>
                    <a:pt x="4487" y="597"/>
                    <a:pt x="4487" y="597"/>
                  </a:cubicBezTo>
                  <a:lnTo>
                    <a:pt x="1188" y="1"/>
                  </a:lnTo>
                  <a:close/>
                </a:path>
              </a:pathLst>
            </a:custGeom>
            <a:solidFill>
              <a:srgbClr val="783F0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4" name="CustomShape 45"/>
            <p:cNvSpPr/>
            <p:nvPr/>
          </p:nvSpPr>
          <p:spPr>
            <a:xfrm>
              <a:off x="1453680" y="2321640"/>
              <a:ext cx="560160" cy="794160"/>
            </a:xfrm>
            <a:custGeom>
              <a:avLst/>
              <a:gdLst/>
              <a:ahLst/>
              <a:cxnLst/>
              <a:rect l="l" t="t" r="r" b="b"/>
              <a:pathLst>
                <a:path w="4951" h="7017">
                  <a:moveTo>
                    <a:pt x="3739" y="1"/>
                  </a:moveTo>
                  <a:cubicBezTo>
                    <a:pt x="3703" y="1"/>
                    <a:pt x="3665" y="10"/>
                    <a:pt x="3626" y="28"/>
                  </a:cubicBezTo>
                  <a:cubicBezTo>
                    <a:pt x="2188" y="725"/>
                    <a:pt x="1349" y="1450"/>
                    <a:pt x="1170" y="2863"/>
                  </a:cubicBezTo>
                  <a:cubicBezTo>
                    <a:pt x="989" y="4274"/>
                    <a:pt x="135" y="5815"/>
                    <a:pt x="0" y="6550"/>
                  </a:cubicBezTo>
                  <a:cubicBezTo>
                    <a:pt x="0" y="6550"/>
                    <a:pt x="494" y="6172"/>
                    <a:pt x="1604" y="6172"/>
                  </a:cubicBezTo>
                  <a:cubicBezTo>
                    <a:pt x="2393" y="6172"/>
                    <a:pt x="3494" y="6363"/>
                    <a:pt x="4950" y="7017"/>
                  </a:cubicBezTo>
                  <a:cubicBezTo>
                    <a:pt x="4950" y="7015"/>
                    <a:pt x="4758" y="1"/>
                    <a:pt x="3739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5" name="CustomShape 46"/>
            <p:cNvSpPr/>
            <p:nvPr/>
          </p:nvSpPr>
          <p:spPr>
            <a:xfrm>
              <a:off x="1484640" y="2905200"/>
              <a:ext cx="563040" cy="108360"/>
            </a:xfrm>
            <a:custGeom>
              <a:avLst/>
              <a:gdLst/>
              <a:ahLst/>
              <a:cxnLst/>
              <a:rect l="l" t="t" r="r" b="b"/>
              <a:pathLst>
                <a:path w="4976" h="960">
                  <a:moveTo>
                    <a:pt x="0" y="550"/>
                  </a:moveTo>
                  <a:cubicBezTo>
                    <a:pt x="776" y="156"/>
                    <a:pt x="1645" y="0"/>
                    <a:pt x="2500" y="150"/>
                  </a:cubicBezTo>
                  <a:cubicBezTo>
                    <a:pt x="3355" y="300"/>
                    <a:pt x="4169" y="632"/>
                    <a:pt x="4976" y="960"/>
                  </a:cubicBezTo>
                </a:path>
              </a:pathLst>
            </a:custGeom>
            <a:noFill/>
            <a:ln w="1700">
              <a:solidFill>
                <a:schemeClr val="lt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6" name="CustomShape 47"/>
            <p:cNvSpPr/>
            <p:nvPr/>
          </p:nvSpPr>
          <p:spPr>
            <a:xfrm>
              <a:off x="1935360" y="2396160"/>
              <a:ext cx="115560" cy="756720"/>
            </a:xfrm>
            <a:custGeom>
              <a:avLst/>
              <a:gdLst/>
              <a:ahLst/>
              <a:cxnLst/>
              <a:rect l="l" t="t" r="r" b="b"/>
              <a:pathLst>
                <a:path w="1024" h="6685">
                  <a:moveTo>
                    <a:pt x="1" y="1"/>
                  </a:moveTo>
                  <a:cubicBezTo>
                    <a:pt x="498" y="359"/>
                    <a:pt x="787" y="949"/>
                    <a:pt x="905" y="1550"/>
                  </a:cubicBezTo>
                  <a:cubicBezTo>
                    <a:pt x="1024" y="2150"/>
                    <a:pt x="990" y="2771"/>
                    <a:pt x="956" y="3384"/>
                  </a:cubicBezTo>
                  <a:cubicBezTo>
                    <a:pt x="893" y="4484"/>
                    <a:pt x="831" y="5585"/>
                    <a:pt x="770" y="6685"/>
                  </a:cubicBezTo>
                </a:path>
              </a:pathLst>
            </a:custGeom>
            <a:noFill/>
            <a:ln w="1700">
              <a:solidFill>
                <a:schemeClr val="dk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7" name="CustomShape 48"/>
            <p:cNvSpPr/>
            <p:nvPr/>
          </p:nvSpPr>
          <p:spPr>
            <a:xfrm>
              <a:off x="2058840" y="2580480"/>
              <a:ext cx="360000" cy="327600"/>
            </a:xfrm>
            <a:custGeom>
              <a:avLst/>
              <a:gdLst/>
              <a:ahLst/>
              <a:cxnLst/>
              <a:rect l="l" t="t" r="r" b="b"/>
              <a:pathLst>
                <a:path w="3183" h="2895">
                  <a:moveTo>
                    <a:pt x="3038" y="0"/>
                  </a:moveTo>
                  <a:cubicBezTo>
                    <a:pt x="3028" y="0"/>
                    <a:pt x="3018" y="2"/>
                    <a:pt x="3007" y="4"/>
                  </a:cubicBezTo>
                  <a:cubicBezTo>
                    <a:pt x="2828" y="49"/>
                    <a:pt x="1434" y="723"/>
                    <a:pt x="1434" y="723"/>
                  </a:cubicBezTo>
                  <a:cubicBezTo>
                    <a:pt x="1434" y="723"/>
                    <a:pt x="1255" y="694"/>
                    <a:pt x="1102" y="694"/>
                  </a:cubicBezTo>
                  <a:cubicBezTo>
                    <a:pt x="1026" y="694"/>
                    <a:pt x="956" y="701"/>
                    <a:pt x="918" y="723"/>
                  </a:cubicBezTo>
                  <a:cubicBezTo>
                    <a:pt x="804" y="793"/>
                    <a:pt x="423" y="1331"/>
                    <a:pt x="310" y="1512"/>
                  </a:cubicBezTo>
                  <a:cubicBezTo>
                    <a:pt x="199" y="1691"/>
                    <a:pt x="1" y="2397"/>
                    <a:pt x="1" y="2397"/>
                  </a:cubicBezTo>
                  <a:lnTo>
                    <a:pt x="1465" y="2894"/>
                  </a:lnTo>
                  <a:cubicBezTo>
                    <a:pt x="1465" y="2894"/>
                    <a:pt x="1472" y="2894"/>
                    <a:pt x="1485" y="2894"/>
                  </a:cubicBezTo>
                  <a:cubicBezTo>
                    <a:pt x="1553" y="2894"/>
                    <a:pt x="1787" y="2879"/>
                    <a:pt x="2162" y="2692"/>
                  </a:cubicBezTo>
                  <a:cubicBezTo>
                    <a:pt x="2613" y="2467"/>
                    <a:pt x="2669" y="2006"/>
                    <a:pt x="2669" y="1871"/>
                  </a:cubicBezTo>
                  <a:cubicBezTo>
                    <a:pt x="2669" y="1736"/>
                    <a:pt x="2488" y="1669"/>
                    <a:pt x="2488" y="1669"/>
                  </a:cubicBezTo>
                  <a:cubicBezTo>
                    <a:pt x="2488" y="1669"/>
                    <a:pt x="2691" y="1512"/>
                    <a:pt x="2669" y="1396"/>
                  </a:cubicBezTo>
                  <a:cubicBezTo>
                    <a:pt x="2647" y="1282"/>
                    <a:pt x="2467" y="1196"/>
                    <a:pt x="2467" y="1196"/>
                  </a:cubicBezTo>
                  <a:cubicBezTo>
                    <a:pt x="2467" y="1196"/>
                    <a:pt x="2580" y="1152"/>
                    <a:pt x="2624" y="1017"/>
                  </a:cubicBezTo>
                  <a:cubicBezTo>
                    <a:pt x="2670" y="883"/>
                    <a:pt x="2399" y="771"/>
                    <a:pt x="2399" y="771"/>
                  </a:cubicBezTo>
                  <a:cubicBezTo>
                    <a:pt x="2399" y="771"/>
                    <a:pt x="2872" y="568"/>
                    <a:pt x="3007" y="433"/>
                  </a:cubicBezTo>
                  <a:cubicBezTo>
                    <a:pt x="3135" y="306"/>
                    <a:pt x="3182" y="0"/>
                    <a:pt x="3038" y="0"/>
                  </a:cubicBezTo>
                  <a:close/>
                </a:path>
              </a:pathLst>
            </a:custGeom>
            <a:solidFill>
              <a:srgbClr val="783F0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8" name="CustomShape 49"/>
            <p:cNvSpPr/>
            <p:nvPr/>
          </p:nvSpPr>
          <p:spPr>
            <a:xfrm>
              <a:off x="1450800" y="2851920"/>
              <a:ext cx="774000" cy="893880"/>
            </a:xfrm>
            <a:custGeom>
              <a:avLst/>
              <a:gdLst/>
              <a:ahLst/>
              <a:cxnLst/>
              <a:rect l="l" t="t" r="r" b="b"/>
              <a:pathLst>
                <a:path w="6839" h="7897">
                  <a:moveTo>
                    <a:pt x="5371" y="1"/>
                  </a:moveTo>
                  <a:cubicBezTo>
                    <a:pt x="5371" y="1"/>
                    <a:pt x="1464" y="4663"/>
                    <a:pt x="656" y="5679"/>
                  </a:cubicBezTo>
                  <a:cubicBezTo>
                    <a:pt x="1" y="6501"/>
                    <a:pt x="1155" y="7896"/>
                    <a:pt x="2264" y="7896"/>
                  </a:cubicBezTo>
                  <a:cubicBezTo>
                    <a:pt x="2524" y="7896"/>
                    <a:pt x="2782" y="7819"/>
                    <a:pt x="3013" y="7640"/>
                  </a:cubicBezTo>
                  <a:cubicBezTo>
                    <a:pt x="4231" y="6694"/>
                    <a:pt x="6838" y="499"/>
                    <a:pt x="6838" y="499"/>
                  </a:cubicBezTo>
                  <a:lnTo>
                    <a:pt x="5371" y="1"/>
                  </a:lnTo>
                  <a:close/>
                </a:path>
              </a:pathLst>
            </a:custGeom>
            <a:solidFill>
              <a:srgbClr val="783F0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9" name="CustomShape 50"/>
            <p:cNvSpPr/>
            <p:nvPr/>
          </p:nvSpPr>
          <p:spPr>
            <a:xfrm>
              <a:off x="1671120" y="3063240"/>
              <a:ext cx="210600" cy="253440"/>
            </a:xfrm>
            <a:custGeom>
              <a:avLst/>
              <a:gdLst/>
              <a:ahLst/>
              <a:cxnLst/>
              <a:rect l="l" t="t" r="r" b="b"/>
              <a:pathLst>
                <a:path w="1864" h="2241">
                  <a:moveTo>
                    <a:pt x="1863" y="0"/>
                  </a:moveTo>
                  <a:cubicBezTo>
                    <a:pt x="1863" y="0"/>
                    <a:pt x="1290" y="667"/>
                    <a:pt x="0" y="2240"/>
                  </a:cubicBezTo>
                </a:path>
              </a:pathLst>
            </a:custGeom>
            <a:noFill/>
            <a:ln w="1700">
              <a:solidFill>
                <a:schemeClr val="dk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0" name="CustomShape 51"/>
            <p:cNvSpPr/>
            <p:nvPr/>
          </p:nvSpPr>
          <p:spPr>
            <a:xfrm>
              <a:off x="2196720" y="1219320"/>
              <a:ext cx="722520" cy="706320"/>
            </a:xfrm>
            <a:custGeom>
              <a:avLst/>
              <a:gdLst/>
              <a:ahLst/>
              <a:cxnLst/>
              <a:rect l="l" t="t" r="r" b="b"/>
              <a:pathLst>
                <a:path w="6383" h="6242">
                  <a:moveTo>
                    <a:pt x="4440" y="0"/>
                  </a:moveTo>
                  <a:cubicBezTo>
                    <a:pt x="4440" y="0"/>
                    <a:pt x="4442" y="427"/>
                    <a:pt x="4231" y="764"/>
                  </a:cubicBezTo>
                  <a:cubicBezTo>
                    <a:pt x="4019" y="1102"/>
                    <a:pt x="910" y="1318"/>
                    <a:pt x="719" y="1977"/>
                  </a:cubicBezTo>
                  <a:cubicBezTo>
                    <a:pt x="528" y="2633"/>
                    <a:pt x="0" y="4691"/>
                    <a:pt x="816" y="5509"/>
                  </a:cubicBezTo>
                  <a:cubicBezTo>
                    <a:pt x="1484" y="6181"/>
                    <a:pt x="1762" y="6242"/>
                    <a:pt x="1841" y="6242"/>
                  </a:cubicBezTo>
                  <a:cubicBezTo>
                    <a:pt x="1859" y="6242"/>
                    <a:pt x="1867" y="6239"/>
                    <a:pt x="1867" y="6239"/>
                  </a:cubicBezTo>
                  <a:cubicBezTo>
                    <a:pt x="1867" y="6239"/>
                    <a:pt x="3438" y="3671"/>
                    <a:pt x="4909" y="3506"/>
                  </a:cubicBezTo>
                  <a:cubicBezTo>
                    <a:pt x="6382" y="3342"/>
                    <a:pt x="5976" y="1013"/>
                    <a:pt x="5976" y="1013"/>
                  </a:cubicBezTo>
                  <a:lnTo>
                    <a:pt x="5976" y="1013"/>
                  </a:lnTo>
                  <a:cubicBezTo>
                    <a:pt x="5880" y="1215"/>
                    <a:pt x="5703" y="1283"/>
                    <a:pt x="5703" y="1283"/>
                  </a:cubicBezTo>
                  <a:cubicBezTo>
                    <a:pt x="5871" y="92"/>
                    <a:pt x="4440" y="0"/>
                    <a:pt x="4440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1" name="CustomShape 52"/>
            <p:cNvSpPr/>
            <p:nvPr/>
          </p:nvSpPr>
          <p:spPr>
            <a:xfrm>
              <a:off x="2398680" y="1795680"/>
              <a:ext cx="264240" cy="364680"/>
            </a:xfrm>
            <a:custGeom>
              <a:avLst/>
              <a:gdLst/>
              <a:ahLst/>
              <a:cxnLst/>
              <a:rect l="l" t="t" r="r" b="b"/>
              <a:pathLst>
                <a:path w="2335" h="3223">
                  <a:moveTo>
                    <a:pt x="150" y="1"/>
                  </a:moveTo>
                  <a:lnTo>
                    <a:pt x="0" y="2545"/>
                  </a:lnTo>
                  <a:cubicBezTo>
                    <a:pt x="0" y="2545"/>
                    <a:pt x="633" y="3223"/>
                    <a:pt x="1361" y="3223"/>
                  </a:cubicBezTo>
                  <a:cubicBezTo>
                    <a:pt x="1682" y="3223"/>
                    <a:pt x="2022" y="3091"/>
                    <a:pt x="2335" y="2709"/>
                  </a:cubicBezTo>
                  <a:lnTo>
                    <a:pt x="2335" y="105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rgbClr val="783F0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2" name="CustomShape 53"/>
            <p:cNvSpPr/>
            <p:nvPr/>
          </p:nvSpPr>
          <p:spPr>
            <a:xfrm>
              <a:off x="2467440" y="1881360"/>
              <a:ext cx="195480" cy="223200"/>
            </a:xfrm>
            <a:custGeom>
              <a:avLst/>
              <a:gdLst/>
              <a:ahLst/>
              <a:cxnLst/>
              <a:rect l="l" t="t" r="r" b="b"/>
              <a:pathLst>
                <a:path w="1728" h="1973">
                  <a:moveTo>
                    <a:pt x="1" y="0"/>
                  </a:moveTo>
                  <a:cubicBezTo>
                    <a:pt x="1" y="0"/>
                    <a:pt x="1" y="1973"/>
                    <a:pt x="1470" y="1973"/>
                  </a:cubicBezTo>
                  <a:cubicBezTo>
                    <a:pt x="1552" y="1973"/>
                    <a:pt x="1637" y="1967"/>
                    <a:pt x="1728" y="1954"/>
                  </a:cubicBezTo>
                  <a:lnTo>
                    <a:pt x="1728" y="1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32C3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3" name="CustomShape 54"/>
            <p:cNvSpPr/>
            <p:nvPr/>
          </p:nvSpPr>
          <p:spPr>
            <a:xfrm>
              <a:off x="2392560" y="1481040"/>
              <a:ext cx="456840" cy="547200"/>
            </a:xfrm>
            <a:custGeom>
              <a:avLst/>
              <a:gdLst/>
              <a:ahLst/>
              <a:cxnLst/>
              <a:rect l="l" t="t" r="r" b="b"/>
              <a:pathLst>
                <a:path w="4037" h="4836">
                  <a:moveTo>
                    <a:pt x="2045" y="0"/>
                  </a:moveTo>
                  <a:cubicBezTo>
                    <a:pt x="1190" y="0"/>
                    <a:pt x="198" y="330"/>
                    <a:pt x="108" y="897"/>
                  </a:cubicBezTo>
                  <a:cubicBezTo>
                    <a:pt x="0" y="1582"/>
                    <a:pt x="64" y="2173"/>
                    <a:pt x="221" y="3085"/>
                  </a:cubicBezTo>
                  <a:cubicBezTo>
                    <a:pt x="447" y="4406"/>
                    <a:pt x="1177" y="4836"/>
                    <a:pt x="1987" y="4836"/>
                  </a:cubicBezTo>
                  <a:cubicBezTo>
                    <a:pt x="2048" y="4836"/>
                    <a:pt x="2109" y="4833"/>
                    <a:pt x="2171" y="4829"/>
                  </a:cubicBezTo>
                  <a:cubicBezTo>
                    <a:pt x="3050" y="4762"/>
                    <a:pt x="3754" y="4528"/>
                    <a:pt x="3921" y="3986"/>
                  </a:cubicBezTo>
                  <a:cubicBezTo>
                    <a:pt x="4037" y="3617"/>
                    <a:pt x="3939" y="3122"/>
                    <a:pt x="3855" y="2674"/>
                  </a:cubicBezTo>
                  <a:cubicBezTo>
                    <a:pt x="3828" y="2534"/>
                    <a:pt x="3803" y="2394"/>
                    <a:pt x="3786" y="2268"/>
                  </a:cubicBezTo>
                  <a:cubicBezTo>
                    <a:pt x="3780" y="2212"/>
                    <a:pt x="3776" y="2160"/>
                    <a:pt x="3772" y="2108"/>
                  </a:cubicBezTo>
                  <a:cubicBezTo>
                    <a:pt x="3739" y="1569"/>
                    <a:pt x="3632" y="641"/>
                    <a:pt x="3076" y="245"/>
                  </a:cubicBezTo>
                  <a:cubicBezTo>
                    <a:pt x="2845" y="78"/>
                    <a:pt x="2461" y="0"/>
                    <a:pt x="2045" y="0"/>
                  </a:cubicBezTo>
                  <a:close/>
                </a:path>
              </a:pathLst>
            </a:custGeom>
            <a:solidFill>
              <a:srgbClr val="783F0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4" name="CustomShape 55"/>
            <p:cNvSpPr/>
            <p:nvPr/>
          </p:nvSpPr>
          <p:spPr>
            <a:xfrm>
              <a:off x="2272680" y="1722600"/>
              <a:ext cx="214560" cy="163440"/>
            </a:xfrm>
            <a:custGeom>
              <a:avLst/>
              <a:gdLst/>
              <a:ahLst/>
              <a:cxnLst/>
              <a:rect l="l" t="t" r="r" b="b"/>
              <a:pathLst>
                <a:path w="1897" h="1447">
                  <a:moveTo>
                    <a:pt x="444" y="0"/>
                  </a:moveTo>
                  <a:cubicBezTo>
                    <a:pt x="177" y="0"/>
                    <a:pt x="1" y="149"/>
                    <a:pt x="17" y="573"/>
                  </a:cubicBezTo>
                  <a:cubicBezTo>
                    <a:pt x="37" y="1118"/>
                    <a:pt x="458" y="1446"/>
                    <a:pt x="895" y="1446"/>
                  </a:cubicBezTo>
                  <a:cubicBezTo>
                    <a:pt x="1052" y="1446"/>
                    <a:pt x="1211" y="1404"/>
                    <a:pt x="1354" y="1314"/>
                  </a:cubicBezTo>
                  <a:cubicBezTo>
                    <a:pt x="1897" y="970"/>
                    <a:pt x="1599" y="390"/>
                    <a:pt x="1156" y="198"/>
                  </a:cubicBezTo>
                  <a:cubicBezTo>
                    <a:pt x="895" y="84"/>
                    <a:pt x="644" y="0"/>
                    <a:pt x="444" y="0"/>
                  </a:cubicBezTo>
                  <a:close/>
                </a:path>
              </a:pathLst>
            </a:custGeom>
            <a:solidFill>
              <a:srgbClr val="783F0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5" name="CustomShape 56"/>
            <p:cNvSpPr/>
            <p:nvPr/>
          </p:nvSpPr>
          <p:spPr>
            <a:xfrm>
              <a:off x="2319480" y="1763280"/>
              <a:ext cx="72720" cy="77040"/>
            </a:xfrm>
            <a:custGeom>
              <a:avLst/>
              <a:gdLst/>
              <a:ahLst/>
              <a:cxnLst/>
              <a:rect l="l" t="t" r="r" b="b"/>
              <a:pathLst>
                <a:path w="646" h="684">
                  <a:moveTo>
                    <a:pt x="0" y="46"/>
                  </a:moveTo>
                  <a:cubicBezTo>
                    <a:pt x="0" y="46"/>
                    <a:pt x="645" y="0"/>
                    <a:pt x="555" y="684"/>
                  </a:cubicBezTo>
                </a:path>
              </a:pathLst>
            </a:custGeom>
            <a:noFill/>
            <a:ln w="1700" cap="rnd">
              <a:solidFill>
                <a:schemeClr val="dk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6" name="CustomShape 57"/>
            <p:cNvSpPr/>
            <p:nvPr/>
          </p:nvSpPr>
          <p:spPr>
            <a:xfrm>
              <a:off x="2347560" y="1795680"/>
              <a:ext cx="28800" cy="18360"/>
            </a:xfrm>
            <a:custGeom>
              <a:avLst/>
              <a:gdLst/>
              <a:ahLst/>
              <a:cxnLst/>
              <a:rect l="l" t="t" r="r" b="b"/>
              <a:pathLst>
                <a:path w="256" h="166">
                  <a:moveTo>
                    <a:pt x="256" y="1"/>
                  </a:moveTo>
                  <a:lnTo>
                    <a:pt x="1" y="165"/>
                  </a:lnTo>
                </a:path>
              </a:pathLst>
            </a:custGeom>
            <a:noFill/>
            <a:ln w="1700" cap="rnd">
              <a:solidFill>
                <a:schemeClr val="dk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7" name="CustomShape 58"/>
            <p:cNvSpPr/>
            <p:nvPr/>
          </p:nvSpPr>
          <p:spPr>
            <a:xfrm>
              <a:off x="2654280" y="1710360"/>
              <a:ext cx="69840" cy="146160"/>
            </a:xfrm>
            <a:custGeom>
              <a:avLst/>
              <a:gdLst/>
              <a:ahLst/>
              <a:cxnLst/>
              <a:rect l="l" t="t" r="r" b="b"/>
              <a:pathLst>
                <a:path w="620" h="1294">
                  <a:moveTo>
                    <a:pt x="1" y="1"/>
                  </a:moveTo>
                  <a:cubicBezTo>
                    <a:pt x="60" y="362"/>
                    <a:pt x="257" y="659"/>
                    <a:pt x="575" y="844"/>
                  </a:cubicBezTo>
                  <a:cubicBezTo>
                    <a:pt x="606" y="863"/>
                    <a:pt x="619" y="911"/>
                    <a:pt x="589" y="939"/>
                  </a:cubicBezTo>
                  <a:cubicBezTo>
                    <a:pt x="428" y="1096"/>
                    <a:pt x="248" y="1212"/>
                    <a:pt x="38" y="1293"/>
                  </a:cubicBezTo>
                </a:path>
              </a:pathLst>
            </a:custGeom>
            <a:noFill/>
            <a:ln w="9525" cap="rnd">
              <a:solidFill>
                <a:schemeClr val="dk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8" name="CustomShape 59"/>
            <p:cNvSpPr/>
            <p:nvPr/>
          </p:nvSpPr>
          <p:spPr>
            <a:xfrm>
              <a:off x="2467800" y="1766520"/>
              <a:ext cx="78120" cy="52560"/>
            </a:xfrm>
            <a:custGeom>
              <a:avLst/>
              <a:gdLst/>
              <a:ahLst/>
              <a:cxnLst/>
              <a:rect l="l" t="t" r="r" b="b"/>
              <a:pathLst>
                <a:path w="693" h="467">
                  <a:moveTo>
                    <a:pt x="377" y="1"/>
                  </a:moveTo>
                  <a:cubicBezTo>
                    <a:pt x="351" y="1"/>
                    <a:pt x="325" y="3"/>
                    <a:pt x="298" y="8"/>
                  </a:cubicBezTo>
                  <a:cubicBezTo>
                    <a:pt x="122" y="37"/>
                    <a:pt x="0" y="163"/>
                    <a:pt x="26" y="289"/>
                  </a:cubicBezTo>
                  <a:cubicBezTo>
                    <a:pt x="48" y="395"/>
                    <a:pt x="170" y="467"/>
                    <a:pt x="316" y="467"/>
                  </a:cubicBezTo>
                  <a:cubicBezTo>
                    <a:pt x="342" y="467"/>
                    <a:pt x="368" y="465"/>
                    <a:pt x="395" y="460"/>
                  </a:cubicBezTo>
                  <a:cubicBezTo>
                    <a:pt x="571" y="429"/>
                    <a:pt x="693" y="303"/>
                    <a:pt x="667" y="178"/>
                  </a:cubicBezTo>
                  <a:cubicBezTo>
                    <a:pt x="645" y="72"/>
                    <a:pt x="523" y="1"/>
                    <a:pt x="377" y="1"/>
                  </a:cubicBezTo>
                  <a:close/>
                </a:path>
              </a:pathLst>
            </a:custGeom>
            <a:solidFill>
              <a:srgbClr val="783F0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9" name="CustomShape 60"/>
            <p:cNvSpPr/>
            <p:nvPr/>
          </p:nvSpPr>
          <p:spPr>
            <a:xfrm>
              <a:off x="2769120" y="1736640"/>
              <a:ext cx="59760" cy="52920"/>
            </a:xfrm>
            <a:custGeom>
              <a:avLst/>
              <a:gdLst/>
              <a:ahLst/>
              <a:cxnLst/>
              <a:rect l="l" t="t" r="r" b="b"/>
              <a:pathLst>
                <a:path w="530" h="470">
                  <a:moveTo>
                    <a:pt x="378" y="1"/>
                  </a:moveTo>
                  <a:cubicBezTo>
                    <a:pt x="352" y="1"/>
                    <a:pt x="326" y="3"/>
                    <a:pt x="300" y="9"/>
                  </a:cubicBezTo>
                  <a:cubicBezTo>
                    <a:pt x="125" y="40"/>
                    <a:pt x="0" y="166"/>
                    <a:pt x="29" y="289"/>
                  </a:cubicBezTo>
                  <a:cubicBezTo>
                    <a:pt x="50" y="397"/>
                    <a:pt x="172" y="469"/>
                    <a:pt x="318" y="469"/>
                  </a:cubicBezTo>
                  <a:cubicBezTo>
                    <a:pt x="343" y="469"/>
                    <a:pt x="370" y="467"/>
                    <a:pt x="396" y="462"/>
                  </a:cubicBezTo>
                  <a:cubicBezTo>
                    <a:pt x="447" y="454"/>
                    <a:pt x="491" y="437"/>
                    <a:pt x="530" y="416"/>
                  </a:cubicBezTo>
                  <a:cubicBezTo>
                    <a:pt x="503" y="276"/>
                    <a:pt x="478" y="136"/>
                    <a:pt x="460" y="10"/>
                  </a:cubicBezTo>
                  <a:cubicBezTo>
                    <a:pt x="434" y="4"/>
                    <a:pt x="406" y="1"/>
                    <a:pt x="378" y="1"/>
                  </a:cubicBezTo>
                  <a:close/>
                </a:path>
              </a:pathLst>
            </a:custGeom>
            <a:solidFill>
              <a:srgbClr val="783F0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0" name="CustomShape 61"/>
            <p:cNvSpPr/>
            <p:nvPr/>
          </p:nvSpPr>
          <p:spPr>
            <a:xfrm>
              <a:off x="2557800" y="1672560"/>
              <a:ext cx="28800" cy="36720"/>
            </a:xfrm>
            <a:custGeom>
              <a:avLst/>
              <a:gdLst/>
              <a:ahLst/>
              <a:cxnLst/>
              <a:rect l="l" t="t" r="r" b="b"/>
              <a:pathLst>
                <a:path w="259" h="329">
                  <a:moveTo>
                    <a:pt x="124" y="1"/>
                  </a:moveTo>
                  <a:cubicBezTo>
                    <a:pt x="122" y="1"/>
                    <a:pt x="121" y="1"/>
                    <a:pt x="120" y="1"/>
                  </a:cubicBezTo>
                  <a:cubicBezTo>
                    <a:pt x="53" y="4"/>
                    <a:pt x="1" y="81"/>
                    <a:pt x="7" y="171"/>
                  </a:cubicBezTo>
                  <a:cubicBezTo>
                    <a:pt x="13" y="259"/>
                    <a:pt x="69" y="328"/>
                    <a:pt x="134" y="328"/>
                  </a:cubicBezTo>
                  <a:cubicBezTo>
                    <a:pt x="136" y="328"/>
                    <a:pt x="138" y="328"/>
                    <a:pt x="140" y="328"/>
                  </a:cubicBezTo>
                  <a:cubicBezTo>
                    <a:pt x="208" y="325"/>
                    <a:pt x="259" y="248"/>
                    <a:pt x="253" y="158"/>
                  </a:cubicBezTo>
                  <a:cubicBezTo>
                    <a:pt x="247" y="69"/>
                    <a:pt x="190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1" name="CustomShape 62"/>
            <p:cNvSpPr/>
            <p:nvPr/>
          </p:nvSpPr>
          <p:spPr>
            <a:xfrm>
              <a:off x="2721240" y="1670040"/>
              <a:ext cx="28800" cy="36720"/>
            </a:xfrm>
            <a:custGeom>
              <a:avLst/>
              <a:gdLst/>
              <a:ahLst/>
              <a:cxnLst/>
              <a:rect l="l" t="t" r="r" b="b"/>
              <a:pathLst>
                <a:path w="258" h="329">
                  <a:moveTo>
                    <a:pt x="124" y="0"/>
                  </a:moveTo>
                  <a:cubicBezTo>
                    <a:pt x="122" y="0"/>
                    <a:pt x="121" y="0"/>
                    <a:pt x="119" y="0"/>
                  </a:cubicBezTo>
                  <a:cubicBezTo>
                    <a:pt x="51" y="5"/>
                    <a:pt x="1" y="80"/>
                    <a:pt x="7" y="171"/>
                  </a:cubicBezTo>
                  <a:cubicBezTo>
                    <a:pt x="11" y="259"/>
                    <a:pt x="67" y="328"/>
                    <a:pt x="134" y="328"/>
                  </a:cubicBezTo>
                  <a:cubicBezTo>
                    <a:pt x="136" y="328"/>
                    <a:pt x="138" y="328"/>
                    <a:pt x="140" y="328"/>
                  </a:cubicBezTo>
                  <a:cubicBezTo>
                    <a:pt x="208" y="325"/>
                    <a:pt x="257" y="248"/>
                    <a:pt x="253" y="158"/>
                  </a:cubicBezTo>
                  <a:cubicBezTo>
                    <a:pt x="247" y="69"/>
                    <a:pt x="190" y="0"/>
                    <a:pt x="124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2" name="CustomShape 63"/>
            <p:cNvSpPr/>
            <p:nvPr/>
          </p:nvSpPr>
          <p:spPr>
            <a:xfrm>
              <a:off x="2526480" y="1603800"/>
              <a:ext cx="59400" cy="62640"/>
            </a:xfrm>
            <a:custGeom>
              <a:avLst/>
              <a:gdLst/>
              <a:ahLst/>
              <a:cxnLst/>
              <a:rect l="l" t="t" r="r" b="b"/>
              <a:pathLst>
                <a:path w="528" h="555">
                  <a:moveTo>
                    <a:pt x="528" y="383"/>
                  </a:moveTo>
                  <a:cubicBezTo>
                    <a:pt x="223" y="0"/>
                    <a:pt x="0" y="555"/>
                    <a:pt x="73" y="430"/>
                  </a:cubicBezTo>
                </a:path>
              </a:pathLst>
            </a:custGeom>
            <a:noFill/>
            <a:ln w="9525" cap="rnd">
              <a:solidFill>
                <a:schemeClr val="dk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3" name="CustomShape 64"/>
            <p:cNvSpPr/>
            <p:nvPr/>
          </p:nvSpPr>
          <p:spPr>
            <a:xfrm>
              <a:off x="2692800" y="1588680"/>
              <a:ext cx="59400" cy="62640"/>
            </a:xfrm>
            <a:custGeom>
              <a:avLst/>
              <a:gdLst/>
              <a:ahLst/>
              <a:cxnLst/>
              <a:rect l="l" t="t" r="r" b="b"/>
              <a:pathLst>
                <a:path w="529" h="556">
                  <a:moveTo>
                    <a:pt x="528" y="383"/>
                  </a:moveTo>
                  <a:cubicBezTo>
                    <a:pt x="223" y="1"/>
                    <a:pt x="0" y="555"/>
                    <a:pt x="73" y="431"/>
                  </a:cubicBezTo>
                </a:path>
              </a:pathLst>
            </a:custGeom>
            <a:noFill/>
            <a:ln w="9525" cap="rnd">
              <a:solidFill>
                <a:schemeClr val="dk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4" name="CustomShape 65"/>
            <p:cNvSpPr/>
            <p:nvPr/>
          </p:nvSpPr>
          <p:spPr>
            <a:xfrm>
              <a:off x="2586240" y="1861560"/>
              <a:ext cx="213840" cy="101880"/>
            </a:xfrm>
            <a:custGeom>
              <a:avLst/>
              <a:gdLst/>
              <a:ahLst/>
              <a:cxnLst/>
              <a:rect l="l" t="t" r="r" b="b"/>
              <a:pathLst>
                <a:path w="1892" h="904">
                  <a:moveTo>
                    <a:pt x="1639" y="1"/>
                  </a:moveTo>
                  <a:cubicBezTo>
                    <a:pt x="1119" y="42"/>
                    <a:pt x="1" y="278"/>
                    <a:pt x="1" y="278"/>
                  </a:cubicBezTo>
                  <a:cubicBezTo>
                    <a:pt x="1" y="278"/>
                    <a:pt x="73" y="904"/>
                    <a:pt x="761" y="904"/>
                  </a:cubicBezTo>
                  <a:cubicBezTo>
                    <a:pt x="833" y="904"/>
                    <a:pt x="913" y="897"/>
                    <a:pt x="1000" y="881"/>
                  </a:cubicBezTo>
                  <a:cubicBezTo>
                    <a:pt x="1891" y="723"/>
                    <a:pt x="1639" y="1"/>
                    <a:pt x="1639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765" name="Group 66"/>
          <p:cNvGrpSpPr/>
          <p:nvPr/>
        </p:nvGrpSpPr>
        <p:grpSpPr>
          <a:xfrm>
            <a:off x="8028360" y="2377800"/>
            <a:ext cx="582840" cy="1023840"/>
            <a:chOff x="8028360" y="2377800"/>
            <a:chExt cx="582840" cy="1023840"/>
          </a:xfrm>
        </p:grpSpPr>
        <p:sp>
          <p:nvSpPr>
            <p:cNvPr id="766" name="CustomShape 67"/>
            <p:cNvSpPr/>
            <p:nvPr/>
          </p:nvSpPr>
          <p:spPr>
            <a:xfrm>
              <a:off x="8028360" y="3154320"/>
              <a:ext cx="247320" cy="247320"/>
            </a:xfrm>
            <a:custGeom>
              <a:avLst/>
              <a:gdLst/>
              <a:ahLst/>
              <a:cxnLst/>
              <a:rect l="l" t="t" r="r" b="b"/>
              <a:pathLst>
                <a:path w="5276" h="5274">
                  <a:moveTo>
                    <a:pt x="2638" y="1"/>
                  </a:moveTo>
                  <a:lnTo>
                    <a:pt x="1706" y="1706"/>
                  </a:lnTo>
                  <a:lnTo>
                    <a:pt x="1" y="2638"/>
                  </a:lnTo>
                  <a:lnTo>
                    <a:pt x="1706" y="3569"/>
                  </a:lnTo>
                  <a:lnTo>
                    <a:pt x="2638" y="5274"/>
                  </a:lnTo>
                  <a:lnTo>
                    <a:pt x="3571" y="3569"/>
                  </a:lnTo>
                  <a:lnTo>
                    <a:pt x="5275" y="2638"/>
                  </a:lnTo>
                  <a:lnTo>
                    <a:pt x="3571" y="1706"/>
                  </a:lnTo>
                  <a:lnTo>
                    <a:pt x="2638" y="1"/>
                  </a:ln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767" name="Group 68"/>
            <p:cNvGrpSpPr/>
            <p:nvPr/>
          </p:nvGrpSpPr>
          <p:grpSpPr>
            <a:xfrm>
              <a:off x="8173080" y="2377800"/>
              <a:ext cx="438120" cy="387360"/>
              <a:chOff x="8173080" y="2377800"/>
              <a:chExt cx="438120" cy="387360"/>
            </a:xfrm>
          </p:grpSpPr>
          <p:sp>
            <p:nvSpPr>
              <p:cNvPr id="768" name="CustomShape 69"/>
              <p:cNvSpPr/>
              <p:nvPr/>
            </p:nvSpPr>
            <p:spPr>
              <a:xfrm>
                <a:off x="8363880" y="2377800"/>
                <a:ext cx="247320" cy="247320"/>
              </a:xfrm>
              <a:custGeom>
                <a:avLst/>
                <a:gdLst/>
                <a:ahLst/>
                <a:cxnLst/>
                <a:rect l="l" t="t" r="r" b="b"/>
                <a:pathLst>
                  <a:path w="5276" h="5274">
                    <a:moveTo>
                      <a:pt x="2638" y="1"/>
                    </a:moveTo>
                    <a:lnTo>
                      <a:pt x="1706" y="1706"/>
                    </a:lnTo>
                    <a:lnTo>
                      <a:pt x="1" y="2638"/>
                    </a:lnTo>
                    <a:lnTo>
                      <a:pt x="1706" y="3569"/>
                    </a:lnTo>
                    <a:lnTo>
                      <a:pt x="2638" y="5274"/>
                    </a:lnTo>
                    <a:lnTo>
                      <a:pt x="3571" y="3569"/>
                    </a:lnTo>
                    <a:lnTo>
                      <a:pt x="5275" y="2638"/>
                    </a:lnTo>
                    <a:lnTo>
                      <a:pt x="3571" y="1706"/>
                    </a:lnTo>
                    <a:lnTo>
                      <a:pt x="2638" y="1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9" name="CustomShape 70"/>
              <p:cNvSpPr/>
              <p:nvPr/>
            </p:nvSpPr>
            <p:spPr>
              <a:xfrm>
                <a:off x="8273160" y="2625480"/>
                <a:ext cx="139680" cy="139680"/>
              </a:xfrm>
              <a:custGeom>
                <a:avLst/>
                <a:gdLst/>
                <a:ahLst/>
                <a:cxnLst/>
                <a:rect l="l" t="t" r="r" b="b"/>
                <a:pathLst>
                  <a:path w="5276" h="5274">
                    <a:moveTo>
                      <a:pt x="2638" y="1"/>
                    </a:moveTo>
                    <a:lnTo>
                      <a:pt x="1706" y="1706"/>
                    </a:lnTo>
                    <a:lnTo>
                      <a:pt x="1" y="2638"/>
                    </a:lnTo>
                    <a:lnTo>
                      <a:pt x="1706" y="3569"/>
                    </a:lnTo>
                    <a:lnTo>
                      <a:pt x="2638" y="5274"/>
                    </a:lnTo>
                    <a:lnTo>
                      <a:pt x="3571" y="3569"/>
                    </a:lnTo>
                    <a:lnTo>
                      <a:pt x="5275" y="2638"/>
                    </a:lnTo>
                    <a:lnTo>
                      <a:pt x="3571" y="1706"/>
                    </a:lnTo>
                    <a:lnTo>
                      <a:pt x="2638" y="1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0" name="CustomShape 71"/>
              <p:cNvSpPr/>
              <p:nvPr/>
            </p:nvSpPr>
            <p:spPr>
              <a:xfrm>
                <a:off x="8173080" y="2377800"/>
                <a:ext cx="99720" cy="99720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3760">
                    <a:moveTo>
                      <a:pt x="1884" y="0"/>
                    </a:moveTo>
                    <a:cubicBezTo>
                      <a:pt x="1883" y="0"/>
                      <a:pt x="1882" y="0"/>
                      <a:pt x="1881" y="0"/>
                    </a:cubicBezTo>
                    <a:cubicBezTo>
                      <a:pt x="842" y="0"/>
                      <a:pt x="0" y="842"/>
                      <a:pt x="0" y="1880"/>
                    </a:cubicBezTo>
                    <a:cubicBezTo>
                      <a:pt x="0" y="2919"/>
                      <a:pt x="844" y="3760"/>
                      <a:pt x="1881" y="3760"/>
                    </a:cubicBezTo>
                    <a:cubicBezTo>
                      <a:pt x="2919" y="3760"/>
                      <a:pt x="3761" y="2918"/>
                      <a:pt x="3761" y="1880"/>
                    </a:cubicBezTo>
                    <a:cubicBezTo>
                      <a:pt x="3761" y="843"/>
                      <a:pt x="2920" y="0"/>
                      <a:pt x="18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grpSp>
        <p:nvGrpSpPr>
          <p:cNvPr id="771" name="Group 72"/>
          <p:cNvGrpSpPr/>
          <p:nvPr/>
        </p:nvGrpSpPr>
        <p:grpSpPr>
          <a:xfrm>
            <a:off x="634320" y="1312560"/>
            <a:ext cx="1081800" cy="865080"/>
            <a:chOff x="634320" y="1312560"/>
            <a:chExt cx="1081800" cy="865080"/>
          </a:xfrm>
        </p:grpSpPr>
        <p:sp>
          <p:nvSpPr>
            <p:cNvPr id="772" name="CustomShape 73"/>
            <p:cNvSpPr/>
            <p:nvPr/>
          </p:nvSpPr>
          <p:spPr>
            <a:xfrm rot="909600">
              <a:off x="841320" y="1902240"/>
              <a:ext cx="278640" cy="242640"/>
            </a:xfrm>
            <a:custGeom>
              <a:avLst/>
              <a:gdLst/>
              <a:ahLst/>
              <a:cxnLst/>
              <a:rect l="l" t="t" r="r" b="b"/>
              <a:pathLst>
                <a:path w="6958" h="6058">
                  <a:moveTo>
                    <a:pt x="3903" y="1"/>
                  </a:moveTo>
                  <a:cubicBezTo>
                    <a:pt x="3640" y="1"/>
                    <a:pt x="3429" y="195"/>
                    <a:pt x="3429" y="435"/>
                  </a:cubicBezTo>
                  <a:lnTo>
                    <a:pt x="3429" y="898"/>
                  </a:lnTo>
                  <a:cubicBezTo>
                    <a:pt x="3304" y="2429"/>
                    <a:pt x="2141" y="2828"/>
                    <a:pt x="2141" y="2828"/>
                  </a:cubicBezTo>
                  <a:lnTo>
                    <a:pt x="2141" y="2396"/>
                  </a:lnTo>
                  <a:lnTo>
                    <a:pt x="0" y="2396"/>
                  </a:lnTo>
                  <a:lnTo>
                    <a:pt x="0" y="6058"/>
                  </a:lnTo>
                  <a:lnTo>
                    <a:pt x="2141" y="6058"/>
                  </a:lnTo>
                  <a:lnTo>
                    <a:pt x="2141" y="5594"/>
                  </a:lnTo>
                  <a:cubicBezTo>
                    <a:pt x="2141" y="5594"/>
                    <a:pt x="2633" y="5935"/>
                    <a:pt x="4016" y="5954"/>
                  </a:cubicBezTo>
                  <a:cubicBezTo>
                    <a:pt x="4083" y="5985"/>
                    <a:pt x="4155" y="6006"/>
                    <a:pt x="4233" y="6006"/>
                  </a:cubicBezTo>
                  <a:lnTo>
                    <a:pt x="5862" y="6006"/>
                  </a:lnTo>
                  <a:cubicBezTo>
                    <a:pt x="6136" y="6006"/>
                    <a:pt x="6358" y="5782"/>
                    <a:pt x="6358" y="5508"/>
                  </a:cubicBezTo>
                  <a:cubicBezTo>
                    <a:pt x="6358" y="5335"/>
                    <a:pt x="6269" y="5183"/>
                    <a:pt x="6136" y="5094"/>
                  </a:cubicBezTo>
                  <a:cubicBezTo>
                    <a:pt x="6375" y="5057"/>
                    <a:pt x="6558" y="4853"/>
                    <a:pt x="6558" y="4605"/>
                  </a:cubicBezTo>
                  <a:cubicBezTo>
                    <a:pt x="6558" y="4433"/>
                    <a:pt x="6470" y="4281"/>
                    <a:pt x="6336" y="4192"/>
                  </a:cubicBezTo>
                  <a:cubicBezTo>
                    <a:pt x="6575" y="4154"/>
                    <a:pt x="6759" y="3951"/>
                    <a:pt x="6759" y="3702"/>
                  </a:cubicBezTo>
                  <a:cubicBezTo>
                    <a:pt x="6759" y="3530"/>
                    <a:pt x="6670" y="3378"/>
                    <a:pt x="6536" y="3287"/>
                  </a:cubicBezTo>
                  <a:cubicBezTo>
                    <a:pt x="6772" y="3252"/>
                    <a:pt x="6957" y="3049"/>
                    <a:pt x="6957" y="2800"/>
                  </a:cubicBezTo>
                  <a:cubicBezTo>
                    <a:pt x="6957" y="2525"/>
                    <a:pt x="6735" y="2301"/>
                    <a:pt x="6461" y="2301"/>
                  </a:cubicBezTo>
                  <a:lnTo>
                    <a:pt x="4831" y="2301"/>
                  </a:lnTo>
                  <a:cubicBezTo>
                    <a:pt x="4756" y="2301"/>
                    <a:pt x="4683" y="2321"/>
                    <a:pt x="4618" y="2352"/>
                  </a:cubicBezTo>
                  <a:lnTo>
                    <a:pt x="4284" y="2352"/>
                  </a:lnTo>
                  <a:cubicBezTo>
                    <a:pt x="4514" y="1683"/>
                    <a:pt x="4379" y="435"/>
                    <a:pt x="4379" y="435"/>
                  </a:cubicBezTo>
                  <a:cubicBezTo>
                    <a:pt x="4379" y="195"/>
                    <a:pt x="4166" y="1"/>
                    <a:pt x="3903" y="1"/>
                  </a:cubicBezTo>
                  <a:close/>
                </a:path>
              </a:pathLst>
            </a:custGeom>
            <a:solidFill>
              <a:schemeClr val="accent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773" name="Group 74"/>
            <p:cNvGrpSpPr/>
            <p:nvPr/>
          </p:nvGrpSpPr>
          <p:grpSpPr>
            <a:xfrm>
              <a:off x="1231200" y="1465200"/>
              <a:ext cx="484920" cy="712440"/>
              <a:chOff x="1231200" y="1465200"/>
              <a:chExt cx="484920" cy="712440"/>
            </a:xfrm>
          </p:grpSpPr>
          <p:grpSp>
            <p:nvGrpSpPr>
              <p:cNvPr id="774" name="Group 75"/>
              <p:cNvGrpSpPr/>
              <p:nvPr/>
            </p:nvGrpSpPr>
            <p:grpSpPr>
              <a:xfrm>
                <a:off x="1231200" y="1465200"/>
                <a:ext cx="484920" cy="441720"/>
                <a:chOff x="1231200" y="1465200"/>
                <a:chExt cx="484920" cy="441720"/>
              </a:xfrm>
            </p:grpSpPr>
            <p:sp>
              <p:nvSpPr>
                <p:cNvPr id="775" name="CustomShape 76"/>
                <p:cNvSpPr/>
                <p:nvPr/>
              </p:nvSpPr>
              <p:spPr>
                <a:xfrm>
                  <a:off x="1231200" y="1465200"/>
                  <a:ext cx="484920" cy="441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17" h="6119">
                      <a:moveTo>
                        <a:pt x="3359" y="0"/>
                      </a:moveTo>
                      <a:cubicBezTo>
                        <a:pt x="2576" y="0"/>
                        <a:pt x="1793" y="299"/>
                        <a:pt x="1195" y="896"/>
                      </a:cubicBezTo>
                      <a:cubicBezTo>
                        <a:pt x="1" y="2091"/>
                        <a:pt x="1" y="4027"/>
                        <a:pt x="1195" y="5222"/>
                      </a:cubicBezTo>
                      <a:cubicBezTo>
                        <a:pt x="1793" y="5820"/>
                        <a:pt x="2576" y="6118"/>
                        <a:pt x="3359" y="6118"/>
                      </a:cubicBezTo>
                      <a:cubicBezTo>
                        <a:pt x="4142" y="6118"/>
                        <a:pt x="4925" y="5820"/>
                        <a:pt x="5523" y="5222"/>
                      </a:cubicBezTo>
                      <a:cubicBezTo>
                        <a:pt x="6716" y="4027"/>
                        <a:pt x="6716" y="2091"/>
                        <a:pt x="5523" y="896"/>
                      </a:cubicBezTo>
                      <a:cubicBezTo>
                        <a:pt x="4925" y="299"/>
                        <a:pt x="4142" y="0"/>
                        <a:pt x="335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776" name="CustomShape 77"/>
                <p:cNvSpPr/>
                <p:nvPr/>
              </p:nvSpPr>
              <p:spPr>
                <a:xfrm>
                  <a:off x="1352520" y="1577880"/>
                  <a:ext cx="243000" cy="231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6" h="3207">
                      <a:moveTo>
                        <a:pt x="909" y="0"/>
                      </a:moveTo>
                      <a:cubicBezTo>
                        <a:pt x="863" y="0"/>
                        <a:pt x="811" y="2"/>
                        <a:pt x="758" y="8"/>
                      </a:cubicBezTo>
                      <a:cubicBezTo>
                        <a:pt x="427" y="40"/>
                        <a:pt x="46" y="343"/>
                        <a:pt x="0" y="921"/>
                      </a:cubicBezTo>
                      <a:lnTo>
                        <a:pt x="0" y="1113"/>
                      </a:lnTo>
                      <a:cubicBezTo>
                        <a:pt x="42" y="1668"/>
                        <a:pt x="461" y="2351"/>
                        <a:pt x="1683" y="3207"/>
                      </a:cubicBezTo>
                      <a:cubicBezTo>
                        <a:pt x="2903" y="2350"/>
                        <a:pt x="3322" y="1668"/>
                        <a:pt x="3365" y="1113"/>
                      </a:cubicBezTo>
                      <a:lnTo>
                        <a:pt x="3365" y="921"/>
                      </a:lnTo>
                      <a:cubicBezTo>
                        <a:pt x="3318" y="341"/>
                        <a:pt x="2937" y="39"/>
                        <a:pt x="2606" y="8"/>
                      </a:cubicBezTo>
                      <a:cubicBezTo>
                        <a:pt x="2553" y="2"/>
                        <a:pt x="2503" y="0"/>
                        <a:pt x="2455" y="0"/>
                      </a:cubicBezTo>
                      <a:cubicBezTo>
                        <a:pt x="2076" y="0"/>
                        <a:pt x="1892" y="165"/>
                        <a:pt x="1683" y="412"/>
                      </a:cubicBezTo>
                      <a:cubicBezTo>
                        <a:pt x="1472" y="165"/>
                        <a:pt x="1291" y="0"/>
                        <a:pt x="90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sp>
            <p:nvSpPr>
              <p:cNvPr id="777" name="CustomShape 78"/>
              <p:cNvSpPr/>
              <p:nvPr/>
            </p:nvSpPr>
            <p:spPr>
              <a:xfrm>
                <a:off x="1311120" y="2077920"/>
                <a:ext cx="99720" cy="99720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3760">
                    <a:moveTo>
                      <a:pt x="1884" y="0"/>
                    </a:moveTo>
                    <a:cubicBezTo>
                      <a:pt x="1883" y="0"/>
                      <a:pt x="1882" y="0"/>
                      <a:pt x="1881" y="0"/>
                    </a:cubicBezTo>
                    <a:cubicBezTo>
                      <a:pt x="842" y="0"/>
                      <a:pt x="0" y="842"/>
                      <a:pt x="0" y="1880"/>
                    </a:cubicBezTo>
                    <a:cubicBezTo>
                      <a:pt x="0" y="2919"/>
                      <a:pt x="844" y="3760"/>
                      <a:pt x="1881" y="3760"/>
                    </a:cubicBezTo>
                    <a:cubicBezTo>
                      <a:pt x="2919" y="3760"/>
                      <a:pt x="3761" y="2918"/>
                      <a:pt x="3761" y="1880"/>
                    </a:cubicBezTo>
                    <a:cubicBezTo>
                      <a:pt x="3761" y="843"/>
                      <a:pt x="2920" y="0"/>
                      <a:pt x="18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778" name="Group 79"/>
            <p:cNvGrpSpPr/>
            <p:nvPr/>
          </p:nvGrpSpPr>
          <p:grpSpPr>
            <a:xfrm>
              <a:off x="634320" y="1312560"/>
              <a:ext cx="247320" cy="247320"/>
              <a:chOff x="634320" y="1312560"/>
              <a:chExt cx="247320" cy="247320"/>
            </a:xfrm>
          </p:grpSpPr>
          <p:sp>
            <p:nvSpPr>
              <p:cNvPr id="779" name="CustomShape 80"/>
              <p:cNvSpPr/>
              <p:nvPr/>
            </p:nvSpPr>
            <p:spPr>
              <a:xfrm>
                <a:off x="634320" y="1312560"/>
                <a:ext cx="247320" cy="247320"/>
              </a:xfrm>
              <a:custGeom>
                <a:avLst/>
                <a:gdLst/>
                <a:ahLst/>
                <a:cxnLst/>
                <a:rect l="l" t="t" r="r" b="b"/>
                <a:pathLst>
                  <a:path w="6183" h="6183">
                    <a:moveTo>
                      <a:pt x="3092" y="0"/>
                    </a:moveTo>
                    <a:cubicBezTo>
                      <a:pt x="1386" y="0"/>
                      <a:pt x="1" y="1385"/>
                      <a:pt x="1" y="3091"/>
                    </a:cubicBezTo>
                    <a:cubicBezTo>
                      <a:pt x="1" y="4798"/>
                      <a:pt x="1386" y="6182"/>
                      <a:pt x="3092" y="6182"/>
                    </a:cubicBezTo>
                    <a:cubicBezTo>
                      <a:pt x="4798" y="6182"/>
                      <a:pt x="6183" y="4798"/>
                      <a:pt x="6183" y="3091"/>
                    </a:cubicBezTo>
                    <a:cubicBezTo>
                      <a:pt x="6183" y="1385"/>
                      <a:pt x="4798" y="0"/>
                      <a:pt x="30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0" name="CustomShape 81"/>
              <p:cNvSpPr/>
              <p:nvPr/>
            </p:nvSpPr>
            <p:spPr>
              <a:xfrm>
                <a:off x="681120" y="1379520"/>
                <a:ext cx="49320" cy="46800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1175">
                    <a:moveTo>
                      <a:pt x="159" y="1"/>
                    </a:moveTo>
                    <a:cubicBezTo>
                      <a:pt x="110" y="1"/>
                      <a:pt x="63" y="26"/>
                      <a:pt x="38" y="73"/>
                    </a:cubicBezTo>
                    <a:cubicBezTo>
                      <a:pt x="1" y="143"/>
                      <a:pt x="27" y="226"/>
                      <a:pt x="94" y="263"/>
                    </a:cubicBezTo>
                    <a:lnTo>
                      <a:pt x="770" y="627"/>
                    </a:lnTo>
                    <a:lnTo>
                      <a:pt x="107" y="907"/>
                    </a:lnTo>
                    <a:cubicBezTo>
                      <a:pt x="36" y="937"/>
                      <a:pt x="4" y="1019"/>
                      <a:pt x="33" y="1088"/>
                    </a:cubicBezTo>
                    <a:cubicBezTo>
                      <a:pt x="56" y="1143"/>
                      <a:pt x="107" y="1174"/>
                      <a:pt x="161" y="1174"/>
                    </a:cubicBezTo>
                    <a:cubicBezTo>
                      <a:pt x="177" y="1174"/>
                      <a:pt x="196" y="1170"/>
                      <a:pt x="214" y="1162"/>
                    </a:cubicBezTo>
                    <a:lnTo>
                      <a:pt x="1147" y="773"/>
                    </a:lnTo>
                    <a:cubicBezTo>
                      <a:pt x="1197" y="752"/>
                      <a:pt x="1230" y="706"/>
                      <a:pt x="1231" y="651"/>
                    </a:cubicBezTo>
                    <a:cubicBezTo>
                      <a:pt x="1236" y="598"/>
                      <a:pt x="1206" y="547"/>
                      <a:pt x="1160" y="522"/>
                    </a:cubicBezTo>
                    <a:lnTo>
                      <a:pt x="228" y="18"/>
                    </a:lnTo>
                    <a:cubicBezTo>
                      <a:pt x="206" y="6"/>
                      <a:pt x="182" y="1"/>
                      <a:pt x="1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1" name="CustomShape 82"/>
              <p:cNvSpPr/>
              <p:nvPr/>
            </p:nvSpPr>
            <p:spPr>
              <a:xfrm>
                <a:off x="785880" y="1379520"/>
                <a:ext cx="48960" cy="46800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1175">
                    <a:moveTo>
                      <a:pt x="1074" y="1"/>
                    </a:moveTo>
                    <a:cubicBezTo>
                      <a:pt x="1052" y="1"/>
                      <a:pt x="1029" y="6"/>
                      <a:pt x="1007" y="18"/>
                    </a:cubicBezTo>
                    <a:lnTo>
                      <a:pt x="75" y="522"/>
                    </a:lnTo>
                    <a:cubicBezTo>
                      <a:pt x="29" y="547"/>
                      <a:pt x="1" y="598"/>
                      <a:pt x="4" y="651"/>
                    </a:cubicBezTo>
                    <a:cubicBezTo>
                      <a:pt x="7" y="703"/>
                      <a:pt x="38" y="752"/>
                      <a:pt x="88" y="773"/>
                    </a:cubicBezTo>
                    <a:lnTo>
                      <a:pt x="1021" y="1162"/>
                    </a:lnTo>
                    <a:cubicBezTo>
                      <a:pt x="1037" y="1170"/>
                      <a:pt x="1056" y="1174"/>
                      <a:pt x="1074" y="1174"/>
                    </a:cubicBezTo>
                    <a:cubicBezTo>
                      <a:pt x="1127" y="1174"/>
                      <a:pt x="1179" y="1143"/>
                      <a:pt x="1202" y="1088"/>
                    </a:cubicBezTo>
                    <a:cubicBezTo>
                      <a:pt x="1231" y="1019"/>
                      <a:pt x="1199" y="937"/>
                      <a:pt x="1127" y="907"/>
                    </a:cubicBezTo>
                    <a:lnTo>
                      <a:pt x="465" y="627"/>
                    </a:lnTo>
                    <a:lnTo>
                      <a:pt x="1141" y="263"/>
                    </a:lnTo>
                    <a:cubicBezTo>
                      <a:pt x="1207" y="226"/>
                      <a:pt x="1234" y="140"/>
                      <a:pt x="1197" y="73"/>
                    </a:cubicBezTo>
                    <a:cubicBezTo>
                      <a:pt x="1172" y="27"/>
                      <a:pt x="1124" y="1"/>
                      <a:pt x="10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2" name="CustomShape 83"/>
              <p:cNvSpPr/>
              <p:nvPr/>
            </p:nvSpPr>
            <p:spPr>
              <a:xfrm>
                <a:off x="679320" y="1449360"/>
                <a:ext cx="157680" cy="78480"/>
              </a:xfrm>
              <a:custGeom>
                <a:avLst/>
                <a:gdLst/>
                <a:ahLst/>
                <a:cxnLst/>
                <a:rect l="l" t="t" r="r" b="b"/>
                <a:pathLst>
                  <a:path w="3945" h="1972">
                    <a:moveTo>
                      <a:pt x="1" y="0"/>
                    </a:moveTo>
                    <a:cubicBezTo>
                      <a:pt x="1" y="1090"/>
                      <a:pt x="883" y="1972"/>
                      <a:pt x="1972" y="1972"/>
                    </a:cubicBezTo>
                    <a:cubicBezTo>
                      <a:pt x="3062" y="1972"/>
                      <a:pt x="3944" y="1090"/>
                      <a:pt x="39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3" name="CustomShape 84"/>
              <p:cNvSpPr/>
              <p:nvPr/>
            </p:nvSpPr>
            <p:spPr>
              <a:xfrm>
                <a:off x="695880" y="1467360"/>
                <a:ext cx="124560" cy="60840"/>
              </a:xfrm>
              <a:custGeom>
                <a:avLst/>
                <a:gdLst/>
                <a:ahLst/>
                <a:cxnLst/>
                <a:rect l="l" t="t" r="r" b="b"/>
                <a:pathLst>
                  <a:path w="3115" h="1524">
                    <a:moveTo>
                      <a:pt x="1557" y="1"/>
                    </a:moveTo>
                    <a:cubicBezTo>
                      <a:pt x="923" y="1"/>
                      <a:pt x="363" y="299"/>
                      <a:pt x="1" y="761"/>
                    </a:cubicBezTo>
                    <a:cubicBezTo>
                      <a:pt x="363" y="1225"/>
                      <a:pt x="923" y="1523"/>
                      <a:pt x="1557" y="1523"/>
                    </a:cubicBezTo>
                    <a:cubicBezTo>
                      <a:pt x="2190" y="1523"/>
                      <a:pt x="2752" y="1225"/>
                      <a:pt x="3114" y="761"/>
                    </a:cubicBezTo>
                    <a:cubicBezTo>
                      <a:pt x="2754" y="300"/>
                      <a:pt x="2190" y="1"/>
                      <a:pt x="1557" y="1"/>
                    </a:cubicBezTo>
                    <a:close/>
                  </a:path>
                </a:pathLst>
              </a:custGeom>
              <a:solidFill>
                <a:srgbClr val="FF9300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4" name="CustomShape 85"/>
              <p:cNvSpPr/>
              <p:nvPr/>
            </p:nvSpPr>
            <p:spPr>
              <a:xfrm>
                <a:off x="695880" y="1467360"/>
                <a:ext cx="124560" cy="60840"/>
              </a:xfrm>
              <a:custGeom>
                <a:avLst/>
                <a:gdLst/>
                <a:ahLst/>
                <a:cxnLst/>
                <a:rect l="l" t="t" r="r" b="b"/>
                <a:pathLst>
                  <a:path w="3115" h="1524">
                    <a:moveTo>
                      <a:pt x="1557" y="1"/>
                    </a:moveTo>
                    <a:cubicBezTo>
                      <a:pt x="923" y="1"/>
                      <a:pt x="363" y="299"/>
                      <a:pt x="1" y="761"/>
                    </a:cubicBezTo>
                    <a:cubicBezTo>
                      <a:pt x="363" y="1225"/>
                      <a:pt x="923" y="1523"/>
                      <a:pt x="1557" y="1523"/>
                    </a:cubicBezTo>
                    <a:cubicBezTo>
                      <a:pt x="2190" y="1523"/>
                      <a:pt x="2752" y="1225"/>
                      <a:pt x="3114" y="761"/>
                    </a:cubicBezTo>
                    <a:cubicBezTo>
                      <a:pt x="2754" y="300"/>
                      <a:pt x="2190" y="1"/>
                      <a:pt x="15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sp>
        <p:nvSpPr>
          <p:cNvPr id="785" name="CustomShape 86"/>
          <p:cNvSpPr/>
          <p:nvPr/>
        </p:nvSpPr>
        <p:spPr>
          <a:xfrm>
            <a:off x="850680" y="4608360"/>
            <a:ext cx="284040" cy="284040"/>
          </a:xfrm>
          <a:prstGeom prst="ellipse">
            <a:avLst/>
          </a:prstGeom>
          <a:solidFill>
            <a:schemeClr val="lt2"/>
          </a:solidFill>
          <a:ln w="0">
            <a:noFill/>
          </a:ln>
          <a:effectLst>
            <a:outerShdw dist="66346" dir="1668987" algn="bl" rotWithShape="0">
              <a:schemeClr val="dk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6" name="CustomShape 87"/>
          <p:cNvSpPr/>
          <p:nvPr/>
        </p:nvSpPr>
        <p:spPr>
          <a:xfrm>
            <a:off x="925560" y="4700880"/>
            <a:ext cx="139680" cy="99720"/>
          </a:xfrm>
          <a:prstGeom prst="rightArrow">
            <a:avLst>
              <a:gd name="adj1" fmla="val 33078"/>
              <a:gd name="adj2" fmla="val 82834"/>
            </a:avLst>
          </a:pr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7" name="CustomShape 88"/>
          <p:cNvSpPr/>
          <p:nvPr/>
        </p:nvSpPr>
        <p:spPr>
          <a:xfrm>
            <a:off x="422280" y="4608360"/>
            <a:ext cx="284040" cy="284040"/>
          </a:xfrm>
          <a:prstGeom prst="ellipse">
            <a:avLst/>
          </a:prstGeom>
          <a:solidFill>
            <a:schemeClr val="lt2"/>
          </a:solidFill>
          <a:ln w="0">
            <a:noFill/>
          </a:ln>
          <a:effectLst>
            <a:outerShdw dist="66346" dir="1668987" algn="bl" rotWithShape="0">
              <a:schemeClr val="dk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8" name="CustomShape 89"/>
          <p:cNvSpPr/>
          <p:nvPr/>
        </p:nvSpPr>
        <p:spPr>
          <a:xfrm flipH="1">
            <a:off x="494280" y="4700880"/>
            <a:ext cx="139680" cy="99720"/>
          </a:xfrm>
          <a:prstGeom prst="rightArrow">
            <a:avLst>
              <a:gd name="adj1" fmla="val 33078"/>
              <a:gd name="adj2" fmla="val 82834"/>
            </a:avLst>
          </a:pr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CustomShape 1"/>
          <p:cNvSpPr/>
          <p:nvPr/>
        </p:nvSpPr>
        <p:spPr>
          <a:xfrm>
            <a:off x="8502480" y="284760"/>
            <a:ext cx="257400" cy="252360"/>
          </a:xfrm>
          <a:custGeom>
            <a:avLst/>
            <a:gdLst/>
            <a:ahLst/>
            <a:cxnLst/>
            <a:rect l="l" t="t" r="r" b="b"/>
            <a:pathLst>
              <a:path w="12323" h="12067">
                <a:moveTo>
                  <a:pt x="6165" y="705"/>
                </a:moveTo>
                <a:cubicBezTo>
                  <a:pt x="6180" y="705"/>
                  <a:pt x="6194" y="706"/>
                  <a:pt x="6209" y="708"/>
                </a:cubicBezTo>
                <a:cubicBezTo>
                  <a:pt x="6303" y="718"/>
                  <a:pt x="6388" y="763"/>
                  <a:pt x="6453" y="829"/>
                </a:cubicBezTo>
                <a:lnTo>
                  <a:pt x="11384" y="5744"/>
                </a:lnTo>
                <a:lnTo>
                  <a:pt x="11387" y="5746"/>
                </a:lnTo>
                <a:cubicBezTo>
                  <a:pt x="11543" y="5902"/>
                  <a:pt x="11543" y="6158"/>
                  <a:pt x="11387" y="6315"/>
                </a:cubicBezTo>
                <a:cubicBezTo>
                  <a:pt x="11310" y="6392"/>
                  <a:pt x="11209" y="6434"/>
                  <a:pt x="11101" y="6434"/>
                </a:cubicBezTo>
                <a:lnTo>
                  <a:pt x="10563" y="6434"/>
                </a:lnTo>
                <a:cubicBezTo>
                  <a:pt x="10367" y="6434"/>
                  <a:pt x="10209" y="6592"/>
                  <a:pt x="10209" y="6789"/>
                </a:cubicBezTo>
                <a:lnTo>
                  <a:pt x="10209" y="10762"/>
                </a:lnTo>
                <a:cubicBezTo>
                  <a:pt x="10209" y="11090"/>
                  <a:pt x="9943" y="11357"/>
                  <a:pt x="9614" y="11357"/>
                </a:cubicBezTo>
                <a:lnTo>
                  <a:pt x="8032" y="11357"/>
                </a:lnTo>
                <a:lnTo>
                  <a:pt x="8032" y="8872"/>
                </a:lnTo>
                <a:cubicBezTo>
                  <a:pt x="8032" y="8154"/>
                  <a:pt x="7448" y="7570"/>
                  <a:pt x="6729" y="7570"/>
                </a:cubicBezTo>
                <a:lnTo>
                  <a:pt x="5596" y="7570"/>
                </a:lnTo>
                <a:cubicBezTo>
                  <a:pt x="4876" y="7570"/>
                  <a:pt x="4293" y="8154"/>
                  <a:pt x="4293" y="8872"/>
                </a:cubicBezTo>
                <a:lnTo>
                  <a:pt x="4293" y="11357"/>
                </a:lnTo>
                <a:lnTo>
                  <a:pt x="2710" y="11357"/>
                </a:lnTo>
                <a:cubicBezTo>
                  <a:pt x="2382" y="11357"/>
                  <a:pt x="2117" y="11090"/>
                  <a:pt x="2117" y="10762"/>
                </a:cubicBezTo>
                <a:lnTo>
                  <a:pt x="2117" y="6789"/>
                </a:lnTo>
                <a:cubicBezTo>
                  <a:pt x="2117" y="6592"/>
                  <a:pt x="1959" y="6434"/>
                  <a:pt x="1762" y="6434"/>
                </a:cubicBezTo>
                <a:lnTo>
                  <a:pt x="1234" y="6434"/>
                </a:lnTo>
                <a:cubicBezTo>
                  <a:pt x="1228" y="6434"/>
                  <a:pt x="1223" y="6434"/>
                  <a:pt x="1217" y="6432"/>
                </a:cubicBezTo>
                <a:cubicBezTo>
                  <a:pt x="1111" y="6431"/>
                  <a:pt x="1012" y="6389"/>
                  <a:pt x="937" y="6315"/>
                </a:cubicBezTo>
                <a:cubicBezTo>
                  <a:pt x="779" y="6157"/>
                  <a:pt x="779" y="5902"/>
                  <a:pt x="937" y="5745"/>
                </a:cubicBezTo>
                <a:lnTo>
                  <a:pt x="5876" y="824"/>
                </a:lnTo>
                <a:cubicBezTo>
                  <a:pt x="5952" y="747"/>
                  <a:pt x="6055" y="705"/>
                  <a:pt x="6165" y="705"/>
                </a:cubicBezTo>
                <a:close/>
                <a:moveTo>
                  <a:pt x="6161" y="0"/>
                </a:moveTo>
                <a:cubicBezTo>
                  <a:pt x="5864" y="0"/>
                  <a:pt x="5585" y="116"/>
                  <a:pt x="5374" y="326"/>
                </a:cubicBezTo>
                <a:lnTo>
                  <a:pt x="438" y="5245"/>
                </a:lnTo>
                <a:lnTo>
                  <a:pt x="432" y="5251"/>
                </a:lnTo>
                <a:cubicBezTo>
                  <a:pt x="0" y="5684"/>
                  <a:pt x="0" y="6386"/>
                  <a:pt x="436" y="6820"/>
                </a:cubicBezTo>
                <a:cubicBezTo>
                  <a:pt x="633" y="7017"/>
                  <a:pt x="895" y="7132"/>
                  <a:pt x="1174" y="7144"/>
                </a:cubicBezTo>
                <a:cubicBezTo>
                  <a:pt x="1186" y="7146"/>
                  <a:pt x="1197" y="7146"/>
                  <a:pt x="1208" y="7146"/>
                </a:cubicBezTo>
                <a:lnTo>
                  <a:pt x="1405" y="7146"/>
                </a:lnTo>
                <a:lnTo>
                  <a:pt x="1405" y="11870"/>
                </a:lnTo>
                <a:cubicBezTo>
                  <a:pt x="1405" y="11979"/>
                  <a:pt x="1493" y="12066"/>
                  <a:pt x="1601" y="12066"/>
                </a:cubicBezTo>
                <a:lnTo>
                  <a:pt x="4648" y="12066"/>
                </a:lnTo>
                <a:cubicBezTo>
                  <a:pt x="4843" y="12066"/>
                  <a:pt x="5002" y="11908"/>
                  <a:pt x="5002" y="11712"/>
                </a:cubicBezTo>
                <a:lnTo>
                  <a:pt x="5002" y="8875"/>
                </a:lnTo>
                <a:cubicBezTo>
                  <a:pt x="5002" y="8546"/>
                  <a:pt x="5268" y="8280"/>
                  <a:pt x="5596" y="8280"/>
                </a:cubicBezTo>
                <a:lnTo>
                  <a:pt x="6726" y="8280"/>
                </a:lnTo>
                <a:cubicBezTo>
                  <a:pt x="7055" y="8280"/>
                  <a:pt x="7321" y="8546"/>
                  <a:pt x="7321" y="8875"/>
                </a:cubicBezTo>
                <a:lnTo>
                  <a:pt x="7321" y="11712"/>
                </a:lnTo>
                <a:cubicBezTo>
                  <a:pt x="7321" y="11908"/>
                  <a:pt x="7479" y="12066"/>
                  <a:pt x="7675" y="12066"/>
                </a:cubicBezTo>
                <a:lnTo>
                  <a:pt x="10721" y="12066"/>
                </a:lnTo>
                <a:cubicBezTo>
                  <a:pt x="10830" y="12066"/>
                  <a:pt x="10918" y="11978"/>
                  <a:pt x="10918" y="11870"/>
                </a:cubicBezTo>
                <a:lnTo>
                  <a:pt x="10918" y="7146"/>
                </a:lnTo>
                <a:lnTo>
                  <a:pt x="11101" y="7146"/>
                </a:lnTo>
                <a:cubicBezTo>
                  <a:pt x="11399" y="7146"/>
                  <a:pt x="11678" y="7030"/>
                  <a:pt x="11889" y="6820"/>
                </a:cubicBezTo>
                <a:cubicBezTo>
                  <a:pt x="12322" y="6385"/>
                  <a:pt x="12322" y="5681"/>
                  <a:pt x="11889" y="5249"/>
                </a:cubicBezTo>
                <a:lnTo>
                  <a:pt x="6950" y="326"/>
                </a:lnTo>
                <a:cubicBezTo>
                  <a:pt x="6739" y="116"/>
                  <a:pt x="6459" y="0"/>
                  <a:pt x="6161" y="0"/>
                </a:cubicBez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0" name="CustomShape 2"/>
          <p:cNvSpPr/>
          <p:nvPr/>
        </p:nvSpPr>
        <p:spPr>
          <a:xfrm>
            <a:off x="8429040" y="268560"/>
            <a:ext cx="284040" cy="284040"/>
          </a:xfrm>
          <a:prstGeom prst="ellipse">
            <a:avLst/>
          </a:prstGeom>
          <a:solidFill>
            <a:schemeClr val="lt2"/>
          </a:solidFill>
          <a:ln w="0">
            <a:noFill/>
          </a:ln>
          <a:effectLst>
            <a:outerShdw dist="66346" dir="1668987" algn="bl" rotWithShape="0">
              <a:schemeClr val="dk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1" name="CustomShape 3"/>
          <p:cNvSpPr/>
          <p:nvPr/>
        </p:nvSpPr>
        <p:spPr>
          <a:xfrm>
            <a:off x="8480520" y="322200"/>
            <a:ext cx="180720" cy="176760"/>
          </a:xfrm>
          <a:custGeom>
            <a:avLst/>
            <a:gdLst/>
            <a:ahLst/>
            <a:cxnLst/>
            <a:rect l="l" t="t" r="r" b="b"/>
            <a:pathLst>
              <a:path w="12323" h="12067">
                <a:moveTo>
                  <a:pt x="6165" y="705"/>
                </a:moveTo>
                <a:cubicBezTo>
                  <a:pt x="6180" y="705"/>
                  <a:pt x="6194" y="706"/>
                  <a:pt x="6209" y="708"/>
                </a:cubicBezTo>
                <a:cubicBezTo>
                  <a:pt x="6303" y="718"/>
                  <a:pt x="6388" y="763"/>
                  <a:pt x="6453" y="829"/>
                </a:cubicBezTo>
                <a:lnTo>
                  <a:pt x="11384" y="5744"/>
                </a:lnTo>
                <a:lnTo>
                  <a:pt x="11387" y="5746"/>
                </a:lnTo>
                <a:cubicBezTo>
                  <a:pt x="11543" y="5902"/>
                  <a:pt x="11543" y="6158"/>
                  <a:pt x="11387" y="6315"/>
                </a:cubicBezTo>
                <a:cubicBezTo>
                  <a:pt x="11310" y="6392"/>
                  <a:pt x="11209" y="6434"/>
                  <a:pt x="11101" y="6434"/>
                </a:cubicBezTo>
                <a:lnTo>
                  <a:pt x="10563" y="6434"/>
                </a:lnTo>
                <a:cubicBezTo>
                  <a:pt x="10367" y="6434"/>
                  <a:pt x="10209" y="6592"/>
                  <a:pt x="10209" y="6789"/>
                </a:cubicBezTo>
                <a:lnTo>
                  <a:pt x="10209" y="10762"/>
                </a:lnTo>
                <a:cubicBezTo>
                  <a:pt x="10209" y="11090"/>
                  <a:pt x="9943" y="11357"/>
                  <a:pt x="9614" y="11357"/>
                </a:cubicBezTo>
                <a:lnTo>
                  <a:pt x="8032" y="11357"/>
                </a:lnTo>
                <a:lnTo>
                  <a:pt x="8032" y="8872"/>
                </a:lnTo>
                <a:cubicBezTo>
                  <a:pt x="8032" y="8154"/>
                  <a:pt x="7448" y="7570"/>
                  <a:pt x="6729" y="7570"/>
                </a:cubicBezTo>
                <a:lnTo>
                  <a:pt x="5596" y="7570"/>
                </a:lnTo>
                <a:cubicBezTo>
                  <a:pt x="4876" y="7570"/>
                  <a:pt x="4293" y="8154"/>
                  <a:pt x="4293" y="8872"/>
                </a:cubicBezTo>
                <a:lnTo>
                  <a:pt x="4293" y="11357"/>
                </a:lnTo>
                <a:lnTo>
                  <a:pt x="2710" y="11357"/>
                </a:lnTo>
                <a:cubicBezTo>
                  <a:pt x="2382" y="11357"/>
                  <a:pt x="2117" y="11090"/>
                  <a:pt x="2117" y="10762"/>
                </a:cubicBezTo>
                <a:lnTo>
                  <a:pt x="2117" y="6789"/>
                </a:lnTo>
                <a:cubicBezTo>
                  <a:pt x="2117" y="6592"/>
                  <a:pt x="1959" y="6434"/>
                  <a:pt x="1762" y="6434"/>
                </a:cubicBezTo>
                <a:lnTo>
                  <a:pt x="1234" y="6434"/>
                </a:lnTo>
                <a:cubicBezTo>
                  <a:pt x="1228" y="6434"/>
                  <a:pt x="1223" y="6434"/>
                  <a:pt x="1217" y="6432"/>
                </a:cubicBezTo>
                <a:cubicBezTo>
                  <a:pt x="1111" y="6431"/>
                  <a:pt x="1012" y="6389"/>
                  <a:pt x="937" y="6315"/>
                </a:cubicBezTo>
                <a:cubicBezTo>
                  <a:pt x="779" y="6157"/>
                  <a:pt x="779" y="5902"/>
                  <a:pt x="937" y="5745"/>
                </a:cubicBezTo>
                <a:lnTo>
                  <a:pt x="5876" y="824"/>
                </a:lnTo>
                <a:cubicBezTo>
                  <a:pt x="5952" y="747"/>
                  <a:pt x="6055" y="705"/>
                  <a:pt x="6165" y="705"/>
                </a:cubicBezTo>
                <a:close/>
                <a:moveTo>
                  <a:pt x="6161" y="0"/>
                </a:moveTo>
                <a:cubicBezTo>
                  <a:pt x="5864" y="0"/>
                  <a:pt x="5585" y="116"/>
                  <a:pt x="5374" y="326"/>
                </a:cubicBezTo>
                <a:lnTo>
                  <a:pt x="438" y="5245"/>
                </a:lnTo>
                <a:lnTo>
                  <a:pt x="432" y="5251"/>
                </a:lnTo>
                <a:cubicBezTo>
                  <a:pt x="0" y="5684"/>
                  <a:pt x="0" y="6386"/>
                  <a:pt x="436" y="6820"/>
                </a:cubicBezTo>
                <a:cubicBezTo>
                  <a:pt x="633" y="7017"/>
                  <a:pt x="895" y="7132"/>
                  <a:pt x="1174" y="7144"/>
                </a:cubicBezTo>
                <a:cubicBezTo>
                  <a:pt x="1186" y="7146"/>
                  <a:pt x="1197" y="7146"/>
                  <a:pt x="1208" y="7146"/>
                </a:cubicBezTo>
                <a:lnTo>
                  <a:pt x="1405" y="7146"/>
                </a:lnTo>
                <a:lnTo>
                  <a:pt x="1405" y="11870"/>
                </a:lnTo>
                <a:cubicBezTo>
                  <a:pt x="1405" y="11979"/>
                  <a:pt x="1493" y="12066"/>
                  <a:pt x="1601" y="12066"/>
                </a:cubicBezTo>
                <a:lnTo>
                  <a:pt x="4648" y="12066"/>
                </a:lnTo>
                <a:cubicBezTo>
                  <a:pt x="4843" y="12066"/>
                  <a:pt x="5002" y="11908"/>
                  <a:pt x="5002" y="11712"/>
                </a:cubicBezTo>
                <a:lnTo>
                  <a:pt x="5002" y="8875"/>
                </a:lnTo>
                <a:cubicBezTo>
                  <a:pt x="5002" y="8546"/>
                  <a:pt x="5268" y="8280"/>
                  <a:pt x="5596" y="8280"/>
                </a:cubicBezTo>
                <a:lnTo>
                  <a:pt x="6726" y="8280"/>
                </a:lnTo>
                <a:cubicBezTo>
                  <a:pt x="7055" y="8280"/>
                  <a:pt x="7321" y="8546"/>
                  <a:pt x="7321" y="8875"/>
                </a:cubicBezTo>
                <a:lnTo>
                  <a:pt x="7321" y="11712"/>
                </a:lnTo>
                <a:cubicBezTo>
                  <a:pt x="7321" y="11908"/>
                  <a:pt x="7479" y="12066"/>
                  <a:pt x="7675" y="12066"/>
                </a:cubicBezTo>
                <a:lnTo>
                  <a:pt x="10721" y="12066"/>
                </a:lnTo>
                <a:cubicBezTo>
                  <a:pt x="10830" y="12066"/>
                  <a:pt x="10918" y="11978"/>
                  <a:pt x="10918" y="11870"/>
                </a:cubicBezTo>
                <a:lnTo>
                  <a:pt x="10918" y="7146"/>
                </a:lnTo>
                <a:lnTo>
                  <a:pt x="11101" y="7146"/>
                </a:lnTo>
                <a:cubicBezTo>
                  <a:pt x="11399" y="7146"/>
                  <a:pt x="11678" y="7030"/>
                  <a:pt x="11889" y="6820"/>
                </a:cubicBezTo>
                <a:cubicBezTo>
                  <a:pt x="12322" y="6385"/>
                  <a:pt x="12322" y="5681"/>
                  <a:pt x="11889" y="5249"/>
                </a:cubicBezTo>
                <a:lnTo>
                  <a:pt x="6950" y="326"/>
                </a:lnTo>
                <a:cubicBezTo>
                  <a:pt x="6739" y="116"/>
                  <a:pt x="6459" y="0"/>
                  <a:pt x="6161" y="0"/>
                </a:cubicBez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2" name="TextShape 4"/>
          <p:cNvSpPr txBox="1"/>
          <p:nvPr/>
        </p:nvSpPr>
        <p:spPr>
          <a:xfrm>
            <a:off x="720000" y="444960"/>
            <a:ext cx="7941240" cy="57240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hr-HR" sz="2800" b="1" strike="noStrike" spc="-1" dirty="0">
                <a:solidFill>
                  <a:srgbClr val="6E597A"/>
                </a:solidFill>
                <a:latin typeface="Bowlby One"/>
                <a:ea typeface="Bowlby One"/>
              </a:rPr>
              <a:t>Moguće posljedice upotrebe pametnih telefona:</a:t>
            </a:r>
            <a:endParaRPr lang="hr-HR" sz="2800" b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3" name="TextShape 5"/>
          <p:cNvSpPr txBox="1"/>
          <p:nvPr/>
        </p:nvSpPr>
        <p:spPr>
          <a:xfrm>
            <a:off x="5796720" y="2086920"/>
            <a:ext cx="1881360" cy="48456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Autofit/>
          </a:bodyPr>
          <a:lstStyle/>
          <a:p>
            <a:pPr algn="ctr"/>
            <a:endParaRPr lang="hr-HR" sz="4000" b="0" strike="noStrike" spc="-1">
              <a:latin typeface="Arial"/>
            </a:endParaRPr>
          </a:p>
        </p:txBody>
      </p:sp>
      <p:sp>
        <p:nvSpPr>
          <p:cNvPr id="794" name="TextShape 6"/>
          <p:cNvSpPr txBox="1"/>
          <p:nvPr/>
        </p:nvSpPr>
        <p:spPr>
          <a:xfrm>
            <a:off x="1465560" y="2086920"/>
            <a:ext cx="1881360" cy="48456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Autofit/>
          </a:bodyPr>
          <a:lstStyle/>
          <a:p>
            <a:pPr algn="ctr"/>
            <a:endParaRPr lang="hr-HR" sz="4000" b="0" strike="noStrike" spc="-1">
              <a:latin typeface="Arial"/>
            </a:endParaRPr>
          </a:p>
        </p:txBody>
      </p:sp>
      <p:sp>
        <p:nvSpPr>
          <p:cNvPr id="795" name="TextShape 7"/>
          <p:cNvSpPr txBox="1"/>
          <p:nvPr/>
        </p:nvSpPr>
        <p:spPr>
          <a:xfrm>
            <a:off x="1465560" y="1585440"/>
            <a:ext cx="1881360" cy="5983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hr-HR" sz="2000" b="0" strike="noStrike" spc="-1">
                <a:solidFill>
                  <a:srgbClr val="6E597A"/>
                </a:solidFill>
                <a:latin typeface="Bowlby One"/>
                <a:ea typeface="Bowlby One"/>
              </a:rPr>
              <a:t>kratkovidnost</a:t>
            </a:r>
            <a:endParaRPr lang="hr-HR" sz="2000" b="0" strike="noStrike" spc="-1">
              <a:latin typeface="Arial"/>
            </a:endParaRPr>
          </a:p>
        </p:txBody>
      </p:sp>
      <p:sp>
        <p:nvSpPr>
          <p:cNvPr id="796" name="TextShape 8"/>
          <p:cNvSpPr txBox="1"/>
          <p:nvPr/>
        </p:nvSpPr>
        <p:spPr>
          <a:xfrm>
            <a:off x="3631320" y="2086920"/>
            <a:ext cx="1881360" cy="48456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Autofit/>
          </a:bodyPr>
          <a:lstStyle/>
          <a:p>
            <a:pPr algn="ctr"/>
            <a:endParaRPr lang="hr-HR" sz="4000" b="0" strike="noStrike" spc="-1">
              <a:latin typeface="Arial"/>
            </a:endParaRPr>
          </a:p>
        </p:txBody>
      </p:sp>
      <p:sp>
        <p:nvSpPr>
          <p:cNvPr id="797" name="TextShape 9"/>
          <p:cNvSpPr txBox="1"/>
          <p:nvPr/>
        </p:nvSpPr>
        <p:spPr>
          <a:xfrm>
            <a:off x="3631320" y="1583640"/>
            <a:ext cx="1881360" cy="600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hr-HR" sz="2000" b="0" strike="noStrike" spc="-1">
                <a:solidFill>
                  <a:srgbClr val="6E597A"/>
                </a:solidFill>
                <a:latin typeface="Bowlby One"/>
                <a:ea typeface="Bowlby One"/>
              </a:rPr>
              <a:t>anksioznost</a:t>
            </a:r>
            <a:endParaRPr lang="hr-HR" sz="2000" b="0" strike="noStrike" spc="-1">
              <a:latin typeface="Arial"/>
            </a:endParaRPr>
          </a:p>
        </p:txBody>
      </p:sp>
      <p:sp>
        <p:nvSpPr>
          <p:cNvPr id="798" name="TextShape 10"/>
          <p:cNvSpPr txBox="1"/>
          <p:nvPr/>
        </p:nvSpPr>
        <p:spPr>
          <a:xfrm>
            <a:off x="5796720" y="1590840"/>
            <a:ext cx="1881360" cy="59328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hr-HR" sz="2000" b="0" strike="noStrike" spc="-1">
                <a:solidFill>
                  <a:srgbClr val="6E597A"/>
                </a:solidFill>
                <a:latin typeface="Bowlby One"/>
                <a:ea typeface="Bowlby One"/>
              </a:rPr>
              <a:t>depresivna stanja</a:t>
            </a:r>
            <a:endParaRPr lang="hr-HR" sz="2000" b="0" strike="noStrike" spc="-1">
              <a:latin typeface="Arial"/>
            </a:endParaRPr>
          </a:p>
        </p:txBody>
      </p:sp>
      <p:sp>
        <p:nvSpPr>
          <p:cNvPr id="799" name="TextShape 11"/>
          <p:cNvSpPr txBox="1"/>
          <p:nvPr/>
        </p:nvSpPr>
        <p:spPr>
          <a:xfrm>
            <a:off x="1465560" y="3867840"/>
            <a:ext cx="1881360" cy="48456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hr-HR" sz="2000" b="0" strike="noStrike" spc="-1">
                <a:solidFill>
                  <a:srgbClr val="6E597A"/>
                </a:solidFill>
                <a:latin typeface="Bowlby One"/>
                <a:ea typeface="DM Sans"/>
              </a:rPr>
              <a:t>manjak kretanja</a:t>
            </a:r>
            <a:endParaRPr lang="hr-HR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hr-HR" sz="2000" b="0" strike="noStrike" spc="-1">
              <a:latin typeface="Arial"/>
            </a:endParaRPr>
          </a:p>
        </p:txBody>
      </p:sp>
      <p:sp>
        <p:nvSpPr>
          <p:cNvPr id="800" name="TextShape 12"/>
          <p:cNvSpPr txBox="1"/>
          <p:nvPr/>
        </p:nvSpPr>
        <p:spPr>
          <a:xfrm>
            <a:off x="1465560" y="2751840"/>
            <a:ext cx="1881360" cy="9900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hr-HR" sz="4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hr-HR" sz="2000" b="0" strike="noStrike" spc="-1">
                <a:solidFill>
                  <a:srgbClr val="6E597A"/>
                </a:solidFill>
                <a:latin typeface="Bowlby One"/>
                <a:ea typeface="Bowlby One"/>
              </a:rPr>
              <a:t>poremećaji pažnje i spavanja</a:t>
            </a:r>
            <a:endParaRPr lang="hr-HR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hr-HR" sz="2000" b="0" strike="noStrike" spc="-1">
              <a:latin typeface="Arial"/>
            </a:endParaRPr>
          </a:p>
        </p:txBody>
      </p:sp>
      <p:sp>
        <p:nvSpPr>
          <p:cNvPr id="801" name="TextShape 13"/>
          <p:cNvSpPr txBox="1"/>
          <p:nvPr/>
        </p:nvSpPr>
        <p:spPr>
          <a:xfrm>
            <a:off x="3631320" y="3867840"/>
            <a:ext cx="1881360" cy="48456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hr-HR" sz="2000" b="0" strike="noStrike" spc="-1">
                <a:solidFill>
                  <a:srgbClr val="6E597A"/>
                </a:solidFill>
                <a:latin typeface="Bowlby One"/>
                <a:ea typeface="DM Sans"/>
              </a:rPr>
              <a:t>nepravilno držanje</a:t>
            </a:r>
            <a:endParaRPr lang="hr-HR" sz="2000" b="0" strike="noStrike" spc="-1">
              <a:latin typeface="Arial"/>
            </a:endParaRPr>
          </a:p>
        </p:txBody>
      </p:sp>
      <p:sp>
        <p:nvSpPr>
          <p:cNvPr id="802" name="TextShape 14"/>
          <p:cNvSpPr txBox="1"/>
          <p:nvPr/>
        </p:nvSpPr>
        <p:spPr>
          <a:xfrm>
            <a:off x="3570840" y="2832840"/>
            <a:ext cx="1881360" cy="6008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hr-HR" sz="4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hr-HR" sz="2000" b="0" strike="noStrike" spc="-1">
                <a:solidFill>
                  <a:srgbClr val="6E597A"/>
                </a:solidFill>
                <a:latin typeface="Bowlby One"/>
                <a:ea typeface="Bowlby One"/>
              </a:rPr>
              <a:t>prekomjerna težina</a:t>
            </a:r>
            <a:endParaRPr lang="hr-HR" sz="2000" b="0" strike="noStrike" spc="-1">
              <a:latin typeface="Arial"/>
            </a:endParaRPr>
          </a:p>
        </p:txBody>
      </p:sp>
      <p:sp>
        <p:nvSpPr>
          <p:cNvPr id="803" name="TextShape 15"/>
          <p:cNvSpPr txBox="1"/>
          <p:nvPr/>
        </p:nvSpPr>
        <p:spPr>
          <a:xfrm>
            <a:off x="5796720" y="3855600"/>
            <a:ext cx="1881360" cy="48456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hr-HR" sz="2000" b="0" strike="noStrike" spc="-1">
                <a:solidFill>
                  <a:srgbClr val="6E597A"/>
                </a:solidFill>
                <a:latin typeface="Bowlby One"/>
                <a:ea typeface="DM Sans"/>
              </a:rPr>
              <a:t>demencija</a:t>
            </a:r>
            <a:endParaRPr lang="hr-HR" sz="2000" b="0" strike="noStrike" spc="-1">
              <a:latin typeface="Arial"/>
            </a:endParaRPr>
          </a:p>
        </p:txBody>
      </p:sp>
      <p:sp>
        <p:nvSpPr>
          <p:cNvPr id="804" name="TextShape 16"/>
          <p:cNvSpPr txBox="1"/>
          <p:nvPr/>
        </p:nvSpPr>
        <p:spPr>
          <a:xfrm>
            <a:off x="5785560" y="2715120"/>
            <a:ext cx="1881360" cy="7765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hr-HR" sz="2000" b="0" strike="noStrike" spc="-1">
                <a:solidFill>
                  <a:srgbClr val="6E597A"/>
                </a:solidFill>
                <a:latin typeface="Bowlby One"/>
                <a:ea typeface="Bowlby One"/>
              </a:rPr>
              <a:t>dijabetes i visoki krvni tlak</a:t>
            </a:r>
            <a:endParaRPr lang="hr-HR" sz="2000" b="0" strike="noStrike" spc="-1">
              <a:latin typeface="Arial"/>
            </a:endParaRPr>
          </a:p>
        </p:txBody>
      </p:sp>
      <p:grpSp>
        <p:nvGrpSpPr>
          <p:cNvPr id="805" name="Group 17"/>
          <p:cNvGrpSpPr/>
          <p:nvPr/>
        </p:nvGrpSpPr>
        <p:grpSpPr>
          <a:xfrm>
            <a:off x="4443120" y="3137400"/>
            <a:ext cx="257400" cy="287280"/>
            <a:chOff x="4443120" y="3137400"/>
            <a:chExt cx="257400" cy="287280"/>
          </a:xfrm>
        </p:grpSpPr>
        <p:sp>
          <p:nvSpPr>
            <p:cNvPr id="806" name="CustomShape 18"/>
            <p:cNvSpPr/>
            <p:nvPr/>
          </p:nvSpPr>
          <p:spPr>
            <a:xfrm>
              <a:off x="4566240" y="3282120"/>
              <a:ext cx="51120" cy="16920"/>
            </a:xfrm>
            <a:custGeom>
              <a:avLst/>
              <a:gdLst/>
              <a:ahLst/>
              <a:cxnLst/>
              <a:rect l="l" t="t" r="r" b="b"/>
              <a:pathLst>
                <a:path w="1983" h="665">
                  <a:moveTo>
                    <a:pt x="181" y="1"/>
                  </a:moveTo>
                  <a:cubicBezTo>
                    <a:pt x="139" y="1"/>
                    <a:pt x="97" y="17"/>
                    <a:pt x="64" y="49"/>
                  </a:cubicBezTo>
                  <a:cubicBezTo>
                    <a:pt x="0" y="113"/>
                    <a:pt x="0" y="217"/>
                    <a:pt x="64" y="282"/>
                  </a:cubicBezTo>
                  <a:cubicBezTo>
                    <a:pt x="321" y="536"/>
                    <a:pt x="656" y="664"/>
                    <a:pt x="992" y="664"/>
                  </a:cubicBezTo>
                  <a:cubicBezTo>
                    <a:pt x="1327" y="664"/>
                    <a:pt x="1663" y="536"/>
                    <a:pt x="1918" y="282"/>
                  </a:cubicBezTo>
                  <a:cubicBezTo>
                    <a:pt x="1982" y="218"/>
                    <a:pt x="1982" y="114"/>
                    <a:pt x="1918" y="49"/>
                  </a:cubicBezTo>
                  <a:cubicBezTo>
                    <a:pt x="1886" y="17"/>
                    <a:pt x="1844" y="1"/>
                    <a:pt x="1802" y="1"/>
                  </a:cubicBezTo>
                  <a:cubicBezTo>
                    <a:pt x="1760" y="1"/>
                    <a:pt x="1718" y="17"/>
                    <a:pt x="1685" y="49"/>
                  </a:cubicBezTo>
                  <a:cubicBezTo>
                    <a:pt x="1493" y="240"/>
                    <a:pt x="1242" y="336"/>
                    <a:pt x="991" y="336"/>
                  </a:cubicBezTo>
                  <a:cubicBezTo>
                    <a:pt x="740" y="336"/>
                    <a:pt x="489" y="240"/>
                    <a:pt x="298" y="49"/>
                  </a:cubicBezTo>
                  <a:cubicBezTo>
                    <a:pt x="265" y="17"/>
                    <a:pt x="224" y="1"/>
                    <a:pt x="181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7" name="CustomShape 19"/>
            <p:cNvSpPr/>
            <p:nvPr/>
          </p:nvSpPr>
          <p:spPr>
            <a:xfrm>
              <a:off x="4443120" y="3137400"/>
              <a:ext cx="257400" cy="287280"/>
            </a:xfrm>
            <a:custGeom>
              <a:avLst/>
              <a:gdLst/>
              <a:ahLst/>
              <a:cxnLst/>
              <a:rect l="l" t="t" r="r" b="b"/>
              <a:pathLst>
                <a:path w="9919" h="11059">
                  <a:moveTo>
                    <a:pt x="2586" y="3704"/>
                  </a:moveTo>
                  <a:cubicBezTo>
                    <a:pt x="2596" y="3704"/>
                    <a:pt x="2606" y="3705"/>
                    <a:pt x="2617" y="3705"/>
                  </a:cubicBezTo>
                  <a:lnTo>
                    <a:pt x="2617" y="4129"/>
                  </a:lnTo>
                  <a:cubicBezTo>
                    <a:pt x="2466" y="4130"/>
                    <a:pt x="2291" y="4174"/>
                    <a:pt x="2166" y="4317"/>
                  </a:cubicBezTo>
                  <a:lnTo>
                    <a:pt x="2063" y="4066"/>
                  </a:lnTo>
                  <a:cubicBezTo>
                    <a:pt x="2045" y="4021"/>
                    <a:pt x="2020" y="3982"/>
                    <a:pt x="1989" y="3947"/>
                  </a:cubicBezTo>
                  <a:cubicBezTo>
                    <a:pt x="2139" y="3793"/>
                    <a:pt x="2345" y="3705"/>
                    <a:pt x="2564" y="3705"/>
                  </a:cubicBezTo>
                  <a:cubicBezTo>
                    <a:pt x="2571" y="3704"/>
                    <a:pt x="2579" y="3704"/>
                    <a:pt x="2586" y="3704"/>
                  </a:cubicBezTo>
                  <a:close/>
                  <a:moveTo>
                    <a:pt x="8838" y="3704"/>
                  </a:moveTo>
                  <a:cubicBezTo>
                    <a:pt x="9258" y="3727"/>
                    <a:pt x="9593" y="4077"/>
                    <a:pt x="9593" y="4503"/>
                  </a:cubicBezTo>
                  <a:cubicBezTo>
                    <a:pt x="9593" y="4931"/>
                    <a:pt x="9256" y="5281"/>
                    <a:pt x="8832" y="5302"/>
                  </a:cubicBezTo>
                  <a:cubicBezTo>
                    <a:pt x="8837" y="5241"/>
                    <a:pt x="8838" y="5179"/>
                    <a:pt x="8838" y="5116"/>
                  </a:cubicBezTo>
                  <a:lnTo>
                    <a:pt x="8838" y="4456"/>
                  </a:lnTo>
                  <a:cubicBezTo>
                    <a:pt x="8922" y="4456"/>
                    <a:pt x="9030" y="4482"/>
                    <a:pt x="9080" y="4597"/>
                  </a:cubicBezTo>
                  <a:cubicBezTo>
                    <a:pt x="9107" y="4659"/>
                    <a:pt x="9168" y="4696"/>
                    <a:pt x="9231" y="4696"/>
                  </a:cubicBezTo>
                  <a:cubicBezTo>
                    <a:pt x="9260" y="4696"/>
                    <a:pt x="9292" y="4686"/>
                    <a:pt x="9321" y="4669"/>
                  </a:cubicBezTo>
                  <a:cubicBezTo>
                    <a:pt x="9391" y="4625"/>
                    <a:pt x="9411" y="4532"/>
                    <a:pt x="9377" y="4456"/>
                  </a:cubicBezTo>
                  <a:cubicBezTo>
                    <a:pt x="9262" y="4202"/>
                    <a:pt x="9029" y="4130"/>
                    <a:pt x="8838" y="4128"/>
                  </a:cubicBezTo>
                  <a:lnTo>
                    <a:pt x="8838" y="3704"/>
                  </a:lnTo>
                  <a:close/>
                  <a:moveTo>
                    <a:pt x="2616" y="4458"/>
                  </a:moveTo>
                  <a:lnTo>
                    <a:pt x="2616" y="5116"/>
                  </a:lnTo>
                  <a:cubicBezTo>
                    <a:pt x="2617" y="5178"/>
                    <a:pt x="2618" y="5240"/>
                    <a:pt x="2622" y="5301"/>
                  </a:cubicBezTo>
                  <a:cubicBezTo>
                    <a:pt x="2602" y="5302"/>
                    <a:pt x="2583" y="5303"/>
                    <a:pt x="2564" y="5303"/>
                  </a:cubicBezTo>
                  <a:cubicBezTo>
                    <a:pt x="2534" y="5303"/>
                    <a:pt x="2507" y="5302"/>
                    <a:pt x="2478" y="5299"/>
                  </a:cubicBezTo>
                  <a:cubicBezTo>
                    <a:pt x="2501" y="5212"/>
                    <a:pt x="2497" y="5118"/>
                    <a:pt x="2459" y="5027"/>
                  </a:cubicBezTo>
                  <a:lnTo>
                    <a:pt x="2312" y="4670"/>
                  </a:lnTo>
                  <a:cubicBezTo>
                    <a:pt x="2338" y="4654"/>
                    <a:pt x="2360" y="4629"/>
                    <a:pt x="2373" y="4599"/>
                  </a:cubicBezTo>
                  <a:cubicBezTo>
                    <a:pt x="2423" y="4484"/>
                    <a:pt x="2530" y="4458"/>
                    <a:pt x="2616" y="4458"/>
                  </a:cubicBezTo>
                  <a:close/>
                  <a:moveTo>
                    <a:pt x="1661" y="4123"/>
                  </a:moveTo>
                  <a:cubicBezTo>
                    <a:pt x="1703" y="4123"/>
                    <a:pt x="1743" y="4148"/>
                    <a:pt x="1760" y="4188"/>
                  </a:cubicBezTo>
                  <a:lnTo>
                    <a:pt x="2157" y="5152"/>
                  </a:lnTo>
                  <a:cubicBezTo>
                    <a:pt x="2179" y="5205"/>
                    <a:pt x="2153" y="5267"/>
                    <a:pt x="2099" y="5289"/>
                  </a:cubicBezTo>
                  <a:lnTo>
                    <a:pt x="1883" y="5378"/>
                  </a:lnTo>
                  <a:lnTo>
                    <a:pt x="1406" y="4220"/>
                  </a:lnTo>
                  <a:lnTo>
                    <a:pt x="1621" y="4131"/>
                  </a:lnTo>
                  <a:cubicBezTo>
                    <a:pt x="1634" y="4125"/>
                    <a:pt x="1648" y="4123"/>
                    <a:pt x="1661" y="4123"/>
                  </a:cubicBezTo>
                  <a:close/>
                  <a:moveTo>
                    <a:pt x="1104" y="4356"/>
                  </a:moveTo>
                  <a:lnTo>
                    <a:pt x="1579" y="5508"/>
                  </a:lnTo>
                  <a:cubicBezTo>
                    <a:pt x="1438" y="5577"/>
                    <a:pt x="1328" y="5694"/>
                    <a:pt x="1266" y="5842"/>
                  </a:cubicBezTo>
                  <a:cubicBezTo>
                    <a:pt x="1214" y="5969"/>
                    <a:pt x="1202" y="6106"/>
                    <a:pt x="1234" y="6237"/>
                  </a:cubicBezTo>
                  <a:cubicBezTo>
                    <a:pt x="1167" y="6246"/>
                    <a:pt x="1102" y="6262"/>
                    <a:pt x="1037" y="6287"/>
                  </a:cubicBezTo>
                  <a:lnTo>
                    <a:pt x="788" y="6379"/>
                  </a:lnTo>
                  <a:cubicBezTo>
                    <a:pt x="727" y="6402"/>
                    <a:pt x="670" y="6430"/>
                    <a:pt x="617" y="6465"/>
                  </a:cubicBezTo>
                  <a:lnTo>
                    <a:pt x="483" y="6138"/>
                  </a:lnTo>
                  <a:cubicBezTo>
                    <a:pt x="339" y="5786"/>
                    <a:pt x="339" y="5401"/>
                    <a:pt x="484" y="5051"/>
                  </a:cubicBezTo>
                  <a:cubicBezTo>
                    <a:pt x="609" y="4752"/>
                    <a:pt x="826" y="4510"/>
                    <a:pt x="1104" y="4356"/>
                  </a:cubicBezTo>
                  <a:close/>
                  <a:moveTo>
                    <a:pt x="2241" y="5585"/>
                  </a:moveTo>
                  <a:cubicBezTo>
                    <a:pt x="2345" y="5617"/>
                    <a:pt x="2452" y="5633"/>
                    <a:pt x="2562" y="5633"/>
                  </a:cubicBezTo>
                  <a:cubicBezTo>
                    <a:pt x="2593" y="5633"/>
                    <a:pt x="2625" y="5632"/>
                    <a:pt x="2657" y="5628"/>
                  </a:cubicBezTo>
                  <a:cubicBezTo>
                    <a:pt x="2771" y="6313"/>
                    <a:pt x="3110" y="6922"/>
                    <a:pt x="3593" y="7378"/>
                  </a:cubicBezTo>
                  <a:cubicBezTo>
                    <a:pt x="3514" y="7452"/>
                    <a:pt x="3439" y="7534"/>
                    <a:pt x="3365" y="7619"/>
                  </a:cubicBezTo>
                  <a:cubicBezTo>
                    <a:pt x="3321" y="7604"/>
                    <a:pt x="3275" y="7597"/>
                    <a:pt x="3229" y="7597"/>
                  </a:cubicBezTo>
                  <a:cubicBezTo>
                    <a:pt x="3174" y="7597"/>
                    <a:pt x="3118" y="7608"/>
                    <a:pt x="3065" y="7630"/>
                  </a:cubicBezTo>
                  <a:lnTo>
                    <a:pt x="2586" y="7828"/>
                  </a:lnTo>
                  <a:cubicBezTo>
                    <a:pt x="2546" y="7845"/>
                    <a:pt x="2504" y="7853"/>
                    <a:pt x="2464" y="7853"/>
                  </a:cubicBezTo>
                  <a:cubicBezTo>
                    <a:pt x="2371" y="7853"/>
                    <a:pt x="2282" y="7813"/>
                    <a:pt x="2220" y="7741"/>
                  </a:cubicBezTo>
                  <a:lnTo>
                    <a:pt x="2231" y="7718"/>
                  </a:lnTo>
                  <a:cubicBezTo>
                    <a:pt x="2329" y="7506"/>
                    <a:pt x="2338" y="7268"/>
                    <a:pt x="2256" y="7049"/>
                  </a:cubicBezTo>
                  <a:lnTo>
                    <a:pt x="2162" y="6800"/>
                  </a:lnTo>
                  <a:cubicBezTo>
                    <a:pt x="2080" y="6581"/>
                    <a:pt x="1919" y="6407"/>
                    <a:pt x="1705" y="6309"/>
                  </a:cubicBezTo>
                  <a:cubicBezTo>
                    <a:pt x="1668" y="6292"/>
                    <a:pt x="1629" y="6277"/>
                    <a:pt x="1591" y="6266"/>
                  </a:cubicBezTo>
                  <a:lnTo>
                    <a:pt x="1569" y="6213"/>
                  </a:lnTo>
                  <a:cubicBezTo>
                    <a:pt x="1535" y="6133"/>
                    <a:pt x="1535" y="6046"/>
                    <a:pt x="1569" y="5967"/>
                  </a:cubicBezTo>
                  <a:cubicBezTo>
                    <a:pt x="1602" y="5886"/>
                    <a:pt x="1664" y="5825"/>
                    <a:pt x="1743" y="5792"/>
                  </a:cubicBezTo>
                  <a:lnTo>
                    <a:pt x="2222" y="5595"/>
                  </a:lnTo>
                  <a:cubicBezTo>
                    <a:pt x="2229" y="5592"/>
                    <a:pt x="2236" y="5588"/>
                    <a:pt x="2241" y="5585"/>
                  </a:cubicBezTo>
                  <a:close/>
                  <a:moveTo>
                    <a:pt x="4133" y="2454"/>
                  </a:moveTo>
                  <a:cubicBezTo>
                    <a:pt x="4305" y="2596"/>
                    <a:pt x="4573" y="2788"/>
                    <a:pt x="4961" y="2980"/>
                  </a:cubicBezTo>
                  <a:cubicBezTo>
                    <a:pt x="5617" y="3302"/>
                    <a:pt x="6756" y="3685"/>
                    <a:pt x="8493" y="3710"/>
                  </a:cubicBezTo>
                  <a:lnTo>
                    <a:pt x="8493" y="5082"/>
                  </a:lnTo>
                  <a:cubicBezTo>
                    <a:pt x="8493" y="6622"/>
                    <a:pt x="7253" y="7890"/>
                    <a:pt x="5720" y="7890"/>
                  </a:cubicBezTo>
                  <a:cubicBezTo>
                    <a:pt x="5702" y="7890"/>
                    <a:pt x="5685" y="7889"/>
                    <a:pt x="5667" y="7889"/>
                  </a:cubicBezTo>
                  <a:cubicBezTo>
                    <a:pt x="4159" y="7863"/>
                    <a:pt x="2941" y="6628"/>
                    <a:pt x="2941" y="5115"/>
                  </a:cubicBezTo>
                  <a:lnTo>
                    <a:pt x="2941" y="4311"/>
                  </a:lnTo>
                  <a:lnTo>
                    <a:pt x="2941" y="4308"/>
                  </a:lnTo>
                  <a:lnTo>
                    <a:pt x="2941" y="3662"/>
                  </a:lnTo>
                  <a:cubicBezTo>
                    <a:pt x="3248" y="3541"/>
                    <a:pt x="3538" y="3338"/>
                    <a:pt x="3765" y="3086"/>
                  </a:cubicBezTo>
                  <a:cubicBezTo>
                    <a:pt x="3943" y="2887"/>
                    <a:pt x="4068" y="2670"/>
                    <a:pt x="4133" y="2454"/>
                  </a:cubicBezTo>
                  <a:close/>
                  <a:moveTo>
                    <a:pt x="1343" y="6556"/>
                  </a:moveTo>
                  <a:cubicBezTo>
                    <a:pt x="1419" y="6556"/>
                    <a:pt x="1497" y="6573"/>
                    <a:pt x="1569" y="6605"/>
                  </a:cubicBezTo>
                  <a:cubicBezTo>
                    <a:pt x="1702" y="6666"/>
                    <a:pt x="1804" y="6775"/>
                    <a:pt x="1854" y="6912"/>
                  </a:cubicBezTo>
                  <a:lnTo>
                    <a:pt x="1947" y="7161"/>
                  </a:lnTo>
                  <a:cubicBezTo>
                    <a:pt x="1999" y="7299"/>
                    <a:pt x="1993" y="7447"/>
                    <a:pt x="1933" y="7579"/>
                  </a:cubicBezTo>
                  <a:cubicBezTo>
                    <a:pt x="1873" y="7713"/>
                    <a:pt x="1764" y="7814"/>
                    <a:pt x="1627" y="7865"/>
                  </a:cubicBezTo>
                  <a:lnTo>
                    <a:pt x="1377" y="7957"/>
                  </a:lnTo>
                  <a:cubicBezTo>
                    <a:pt x="1315" y="7981"/>
                    <a:pt x="1250" y="7992"/>
                    <a:pt x="1185" y="7992"/>
                  </a:cubicBezTo>
                  <a:cubicBezTo>
                    <a:pt x="1108" y="7992"/>
                    <a:pt x="1032" y="7976"/>
                    <a:pt x="960" y="7944"/>
                  </a:cubicBezTo>
                  <a:cubicBezTo>
                    <a:pt x="826" y="7883"/>
                    <a:pt x="725" y="7775"/>
                    <a:pt x="674" y="7637"/>
                  </a:cubicBezTo>
                  <a:lnTo>
                    <a:pt x="581" y="7388"/>
                  </a:lnTo>
                  <a:cubicBezTo>
                    <a:pt x="530" y="7251"/>
                    <a:pt x="536" y="7102"/>
                    <a:pt x="595" y="6970"/>
                  </a:cubicBezTo>
                  <a:cubicBezTo>
                    <a:pt x="656" y="6838"/>
                    <a:pt x="764" y="6735"/>
                    <a:pt x="902" y="6685"/>
                  </a:cubicBezTo>
                  <a:lnTo>
                    <a:pt x="1151" y="6592"/>
                  </a:lnTo>
                  <a:cubicBezTo>
                    <a:pt x="1214" y="6567"/>
                    <a:pt x="1278" y="6556"/>
                    <a:pt x="1343" y="6556"/>
                  </a:cubicBezTo>
                  <a:close/>
                  <a:moveTo>
                    <a:pt x="6814" y="8026"/>
                  </a:moveTo>
                  <a:lnTo>
                    <a:pt x="6460" y="8740"/>
                  </a:lnTo>
                  <a:lnTo>
                    <a:pt x="5976" y="8212"/>
                  </a:lnTo>
                  <a:cubicBezTo>
                    <a:pt x="6270" y="8190"/>
                    <a:pt x="6550" y="8126"/>
                    <a:pt x="6814" y="8026"/>
                  </a:cubicBezTo>
                  <a:close/>
                  <a:moveTo>
                    <a:pt x="4639" y="8027"/>
                  </a:moveTo>
                  <a:lnTo>
                    <a:pt x="4639" y="8027"/>
                  </a:lnTo>
                  <a:cubicBezTo>
                    <a:pt x="4903" y="8126"/>
                    <a:pt x="5184" y="8190"/>
                    <a:pt x="5475" y="8213"/>
                  </a:cubicBezTo>
                  <a:lnTo>
                    <a:pt x="4991" y="8741"/>
                  </a:lnTo>
                  <a:lnTo>
                    <a:pt x="4639" y="8027"/>
                  </a:lnTo>
                  <a:close/>
                  <a:moveTo>
                    <a:pt x="3231" y="7926"/>
                  </a:moveTo>
                  <a:cubicBezTo>
                    <a:pt x="3245" y="7926"/>
                    <a:pt x="3259" y="7929"/>
                    <a:pt x="3272" y="7934"/>
                  </a:cubicBezTo>
                  <a:cubicBezTo>
                    <a:pt x="3298" y="7945"/>
                    <a:pt x="3318" y="7966"/>
                    <a:pt x="3330" y="7992"/>
                  </a:cubicBezTo>
                  <a:lnTo>
                    <a:pt x="3727" y="8955"/>
                  </a:lnTo>
                  <a:cubicBezTo>
                    <a:pt x="3736" y="8981"/>
                    <a:pt x="3736" y="9010"/>
                    <a:pt x="3727" y="9036"/>
                  </a:cubicBezTo>
                  <a:cubicBezTo>
                    <a:pt x="3717" y="9062"/>
                    <a:pt x="3696" y="9083"/>
                    <a:pt x="3669" y="9093"/>
                  </a:cubicBezTo>
                  <a:lnTo>
                    <a:pt x="3452" y="9181"/>
                  </a:lnTo>
                  <a:lnTo>
                    <a:pt x="2975" y="8023"/>
                  </a:lnTo>
                  <a:lnTo>
                    <a:pt x="3190" y="7934"/>
                  </a:lnTo>
                  <a:cubicBezTo>
                    <a:pt x="3204" y="7929"/>
                    <a:pt x="3217" y="7926"/>
                    <a:pt x="3231" y="7926"/>
                  </a:cubicBezTo>
                  <a:close/>
                  <a:moveTo>
                    <a:pt x="2020" y="8008"/>
                  </a:moveTo>
                  <a:cubicBezTo>
                    <a:pt x="2141" y="8119"/>
                    <a:pt x="2300" y="8181"/>
                    <a:pt x="2464" y="8181"/>
                  </a:cubicBezTo>
                  <a:cubicBezTo>
                    <a:pt x="2533" y="8181"/>
                    <a:pt x="2602" y="8171"/>
                    <a:pt x="2670" y="8148"/>
                  </a:cubicBezTo>
                  <a:lnTo>
                    <a:pt x="3145" y="9299"/>
                  </a:lnTo>
                  <a:cubicBezTo>
                    <a:pt x="3019" y="9335"/>
                    <a:pt x="2888" y="9353"/>
                    <a:pt x="2757" y="9353"/>
                  </a:cubicBezTo>
                  <a:cubicBezTo>
                    <a:pt x="2704" y="9353"/>
                    <a:pt x="2651" y="9350"/>
                    <a:pt x="2598" y="9344"/>
                  </a:cubicBezTo>
                  <a:cubicBezTo>
                    <a:pt x="2087" y="9284"/>
                    <a:pt x="1644" y="8951"/>
                    <a:pt x="1448" y="8475"/>
                  </a:cubicBezTo>
                  <a:lnTo>
                    <a:pt x="1376" y="8302"/>
                  </a:lnTo>
                  <a:cubicBezTo>
                    <a:pt x="1416" y="8293"/>
                    <a:pt x="1454" y="8282"/>
                    <a:pt x="1493" y="8269"/>
                  </a:cubicBezTo>
                  <a:lnTo>
                    <a:pt x="1742" y="8175"/>
                  </a:lnTo>
                  <a:cubicBezTo>
                    <a:pt x="1845" y="8135"/>
                    <a:pt x="1940" y="8080"/>
                    <a:pt x="2020" y="8008"/>
                  </a:cubicBezTo>
                  <a:close/>
                  <a:moveTo>
                    <a:pt x="3840" y="7586"/>
                  </a:moveTo>
                  <a:cubicBezTo>
                    <a:pt x="3940" y="7662"/>
                    <a:pt x="4044" y="7731"/>
                    <a:pt x="4152" y="7794"/>
                  </a:cubicBezTo>
                  <a:lnTo>
                    <a:pt x="4793" y="9098"/>
                  </a:lnTo>
                  <a:cubicBezTo>
                    <a:pt x="4817" y="9146"/>
                    <a:pt x="4864" y="9180"/>
                    <a:pt x="4918" y="9188"/>
                  </a:cubicBezTo>
                  <a:cubicBezTo>
                    <a:pt x="4926" y="9189"/>
                    <a:pt x="4934" y="9190"/>
                    <a:pt x="4942" y="9190"/>
                  </a:cubicBezTo>
                  <a:cubicBezTo>
                    <a:pt x="4987" y="9190"/>
                    <a:pt x="5030" y="9170"/>
                    <a:pt x="5061" y="9137"/>
                  </a:cubicBezTo>
                  <a:lnTo>
                    <a:pt x="5553" y="8603"/>
                  </a:lnTo>
                  <a:lnTo>
                    <a:pt x="5553" y="10717"/>
                  </a:lnTo>
                  <a:lnTo>
                    <a:pt x="2939" y="10717"/>
                  </a:lnTo>
                  <a:lnTo>
                    <a:pt x="2939" y="10077"/>
                  </a:lnTo>
                  <a:lnTo>
                    <a:pt x="2941" y="10077"/>
                  </a:lnTo>
                  <a:lnTo>
                    <a:pt x="2941" y="9665"/>
                  </a:lnTo>
                  <a:cubicBezTo>
                    <a:pt x="3104" y="9647"/>
                    <a:pt x="3266" y="9606"/>
                    <a:pt x="3419" y="9543"/>
                  </a:cubicBezTo>
                  <a:lnTo>
                    <a:pt x="3787" y="9391"/>
                  </a:lnTo>
                  <a:cubicBezTo>
                    <a:pt x="3895" y="9347"/>
                    <a:pt x="3979" y="9263"/>
                    <a:pt x="4023" y="9156"/>
                  </a:cubicBezTo>
                  <a:cubicBezTo>
                    <a:pt x="4068" y="9049"/>
                    <a:pt x="4068" y="8931"/>
                    <a:pt x="4023" y="8824"/>
                  </a:cubicBezTo>
                  <a:lnTo>
                    <a:pt x="3625" y="7861"/>
                  </a:lnTo>
                  <a:cubicBezTo>
                    <a:pt x="3620" y="7849"/>
                    <a:pt x="3615" y="7838"/>
                    <a:pt x="3609" y="7825"/>
                  </a:cubicBezTo>
                  <a:cubicBezTo>
                    <a:pt x="3681" y="7741"/>
                    <a:pt x="3758" y="7661"/>
                    <a:pt x="3840" y="7586"/>
                  </a:cubicBezTo>
                  <a:close/>
                  <a:moveTo>
                    <a:pt x="7612" y="7586"/>
                  </a:moveTo>
                  <a:cubicBezTo>
                    <a:pt x="7643" y="7613"/>
                    <a:pt x="7671" y="7641"/>
                    <a:pt x="7700" y="7670"/>
                  </a:cubicBezTo>
                  <a:cubicBezTo>
                    <a:pt x="8225" y="8195"/>
                    <a:pt x="8514" y="8893"/>
                    <a:pt x="8514" y="9635"/>
                  </a:cubicBezTo>
                  <a:lnTo>
                    <a:pt x="8514" y="10718"/>
                  </a:lnTo>
                  <a:lnTo>
                    <a:pt x="5900" y="10718"/>
                  </a:lnTo>
                  <a:lnTo>
                    <a:pt x="5900" y="8601"/>
                  </a:lnTo>
                  <a:lnTo>
                    <a:pt x="6391" y="9135"/>
                  </a:lnTo>
                  <a:cubicBezTo>
                    <a:pt x="6423" y="9170"/>
                    <a:pt x="6468" y="9190"/>
                    <a:pt x="6512" y="9190"/>
                  </a:cubicBezTo>
                  <a:cubicBezTo>
                    <a:pt x="6520" y="9190"/>
                    <a:pt x="6528" y="9190"/>
                    <a:pt x="6536" y="9188"/>
                  </a:cubicBezTo>
                  <a:cubicBezTo>
                    <a:pt x="6589" y="9180"/>
                    <a:pt x="6636" y="9146"/>
                    <a:pt x="6660" y="9098"/>
                  </a:cubicBezTo>
                  <a:lnTo>
                    <a:pt x="7302" y="7794"/>
                  </a:lnTo>
                  <a:cubicBezTo>
                    <a:pt x="7409" y="7731"/>
                    <a:pt x="7514" y="7662"/>
                    <a:pt x="7612" y="7586"/>
                  </a:cubicBezTo>
                  <a:close/>
                  <a:moveTo>
                    <a:pt x="5726" y="0"/>
                  </a:moveTo>
                  <a:cubicBezTo>
                    <a:pt x="4012" y="0"/>
                    <a:pt x="2615" y="3108"/>
                    <a:pt x="2615" y="3108"/>
                  </a:cubicBezTo>
                  <a:lnTo>
                    <a:pt x="2615" y="3373"/>
                  </a:lnTo>
                  <a:cubicBezTo>
                    <a:pt x="2615" y="3373"/>
                    <a:pt x="2581" y="3371"/>
                    <a:pt x="2565" y="3371"/>
                  </a:cubicBezTo>
                  <a:cubicBezTo>
                    <a:pt x="2220" y="3371"/>
                    <a:pt x="1899" y="3527"/>
                    <a:pt x="1685" y="3793"/>
                  </a:cubicBezTo>
                  <a:cubicBezTo>
                    <a:pt x="1676" y="3793"/>
                    <a:pt x="1667" y="3792"/>
                    <a:pt x="1658" y="3792"/>
                  </a:cubicBezTo>
                  <a:cubicBezTo>
                    <a:pt x="1604" y="3792"/>
                    <a:pt x="1550" y="3803"/>
                    <a:pt x="1496" y="3825"/>
                  </a:cubicBezTo>
                  <a:lnTo>
                    <a:pt x="1127" y="3977"/>
                  </a:lnTo>
                  <a:cubicBezTo>
                    <a:pt x="696" y="4155"/>
                    <a:pt x="360" y="4490"/>
                    <a:pt x="180" y="4921"/>
                  </a:cubicBezTo>
                  <a:cubicBezTo>
                    <a:pt x="0" y="5352"/>
                    <a:pt x="0" y="5826"/>
                    <a:pt x="178" y="6258"/>
                  </a:cubicBezTo>
                  <a:lnTo>
                    <a:pt x="365" y="6709"/>
                  </a:lnTo>
                  <a:cubicBezTo>
                    <a:pt x="340" y="6748"/>
                    <a:pt x="317" y="6788"/>
                    <a:pt x="297" y="6832"/>
                  </a:cubicBezTo>
                  <a:cubicBezTo>
                    <a:pt x="199" y="7043"/>
                    <a:pt x="191" y="7281"/>
                    <a:pt x="273" y="7500"/>
                  </a:cubicBezTo>
                  <a:lnTo>
                    <a:pt x="366" y="7750"/>
                  </a:lnTo>
                  <a:cubicBezTo>
                    <a:pt x="415" y="7881"/>
                    <a:pt x="494" y="7996"/>
                    <a:pt x="592" y="8087"/>
                  </a:cubicBezTo>
                  <a:lnTo>
                    <a:pt x="762" y="9225"/>
                  </a:lnTo>
                  <a:cubicBezTo>
                    <a:pt x="774" y="9307"/>
                    <a:pt x="844" y="9366"/>
                    <a:pt x="924" y="9366"/>
                  </a:cubicBezTo>
                  <a:cubicBezTo>
                    <a:pt x="932" y="9366"/>
                    <a:pt x="940" y="9366"/>
                    <a:pt x="949" y="9365"/>
                  </a:cubicBezTo>
                  <a:cubicBezTo>
                    <a:pt x="1040" y="9351"/>
                    <a:pt x="1101" y="9268"/>
                    <a:pt x="1088" y="9177"/>
                  </a:cubicBezTo>
                  <a:lnTo>
                    <a:pt x="956" y="8288"/>
                  </a:lnTo>
                  <a:lnTo>
                    <a:pt x="956" y="8288"/>
                  </a:lnTo>
                  <a:cubicBezTo>
                    <a:pt x="978" y="8295"/>
                    <a:pt x="1000" y="8299"/>
                    <a:pt x="1024" y="8304"/>
                  </a:cubicBezTo>
                  <a:lnTo>
                    <a:pt x="1145" y="8598"/>
                  </a:lnTo>
                  <a:cubicBezTo>
                    <a:pt x="1387" y="9185"/>
                    <a:pt x="1931" y="9594"/>
                    <a:pt x="2562" y="9667"/>
                  </a:cubicBezTo>
                  <a:cubicBezTo>
                    <a:pt x="2580" y="9669"/>
                    <a:pt x="2600" y="9670"/>
                    <a:pt x="2638" y="9672"/>
                  </a:cubicBezTo>
                  <a:lnTo>
                    <a:pt x="2638" y="10009"/>
                  </a:lnTo>
                  <a:lnTo>
                    <a:pt x="2030" y="10597"/>
                  </a:lnTo>
                  <a:cubicBezTo>
                    <a:pt x="1945" y="10683"/>
                    <a:pt x="1831" y="10731"/>
                    <a:pt x="1709" y="10731"/>
                  </a:cubicBezTo>
                  <a:cubicBezTo>
                    <a:pt x="1486" y="10731"/>
                    <a:pt x="1292" y="10564"/>
                    <a:pt x="1260" y="10343"/>
                  </a:cubicBezTo>
                  <a:lnTo>
                    <a:pt x="1189" y="9869"/>
                  </a:lnTo>
                  <a:cubicBezTo>
                    <a:pt x="1177" y="9787"/>
                    <a:pt x="1107" y="9729"/>
                    <a:pt x="1027" y="9729"/>
                  </a:cubicBezTo>
                  <a:cubicBezTo>
                    <a:pt x="1019" y="9729"/>
                    <a:pt x="1010" y="9729"/>
                    <a:pt x="1002" y="9731"/>
                  </a:cubicBezTo>
                  <a:cubicBezTo>
                    <a:pt x="911" y="9743"/>
                    <a:pt x="850" y="9827"/>
                    <a:pt x="863" y="9917"/>
                  </a:cubicBezTo>
                  <a:lnTo>
                    <a:pt x="934" y="10391"/>
                  </a:lnTo>
                  <a:cubicBezTo>
                    <a:pt x="989" y="10771"/>
                    <a:pt x="1323" y="11059"/>
                    <a:pt x="1707" y="11059"/>
                  </a:cubicBezTo>
                  <a:cubicBezTo>
                    <a:pt x="1917" y="11059"/>
                    <a:pt x="2114" y="10978"/>
                    <a:pt x="2261" y="10829"/>
                  </a:cubicBezTo>
                  <a:lnTo>
                    <a:pt x="2635" y="10473"/>
                  </a:lnTo>
                  <a:lnTo>
                    <a:pt x="2635" y="10881"/>
                  </a:lnTo>
                  <a:cubicBezTo>
                    <a:pt x="2616" y="10973"/>
                    <a:pt x="2781" y="11037"/>
                    <a:pt x="2781" y="11037"/>
                  </a:cubicBezTo>
                  <a:lnTo>
                    <a:pt x="8667" y="11037"/>
                  </a:lnTo>
                  <a:cubicBezTo>
                    <a:pt x="8667" y="11037"/>
                    <a:pt x="8831" y="10973"/>
                    <a:pt x="8834" y="10881"/>
                  </a:cubicBezTo>
                  <a:lnTo>
                    <a:pt x="8834" y="9634"/>
                  </a:lnTo>
                  <a:cubicBezTo>
                    <a:pt x="8831" y="8805"/>
                    <a:pt x="8507" y="8024"/>
                    <a:pt x="7920" y="7437"/>
                  </a:cubicBezTo>
                  <a:cubicBezTo>
                    <a:pt x="7898" y="7415"/>
                    <a:pt x="7875" y="7394"/>
                    <a:pt x="7852" y="7372"/>
                  </a:cubicBezTo>
                  <a:cubicBezTo>
                    <a:pt x="8340" y="6922"/>
                    <a:pt x="8676" y="6314"/>
                    <a:pt x="8791" y="5630"/>
                  </a:cubicBezTo>
                  <a:cubicBezTo>
                    <a:pt x="9413" y="5629"/>
                    <a:pt x="9918" y="5124"/>
                    <a:pt x="9918" y="4502"/>
                  </a:cubicBezTo>
                  <a:cubicBezTo>
                    <a:pt x="9918" y="3894"/>
                    <a:pt x="9436" y="3397"/>
                    <a:pt x="8838" y="3374"/>
                  </a:cubicBezTo>
                  <a:lnTo>
                    <a:pt x="8838" y="3109"/>
                  </a:lnTo>
                  <a:cubicBezTo>
                    <a:pt x="8833" y="2279"/>
                    <a:pt x="8510" y="1499"/>
                    <a:pt x="7923" y="912"/>
                  </a:cubicBezTo>
                  <a:cubicBezTo>
                    <a:pt x="7891" y="880"/>
                    <a:pt x="7849" y="864"/>
                    <a:pt x="7807" y="864"/>
                  </a:cubicBezTo>
                  <a:cubicBezTo>
                    <a:pt x="7765" y="864"/>
                    <a:pt x="7723" y="880"/>
                    <a:pt x="7691" y="912"/>
                  </a:cubicBezTo>
                  <a:cubicBezTo>
                    <a:pt x="7627" y="976"/>
                    <a:pt x="7627" y="1080"/>
                    <a:pt x="7691" y="1144"/>
                  </a:cubicBezTo>
                  <a:cubicBezTo>
                    <a:pt x="8216" y="1669"/>
                    <a:pt x="8492" y="3109"/>
                    <a:pt x="8492" y="3109"/>
                  </a:cubicBezTo>
                  <a:lnTo>
                    <a:pt x="8492" y="3377"/>
                  </a:lnTo>
                  <a:cubicBezTo>
                    <a:pt x="7535" y="3363"/>
                    <a:pt x="6229" y="3227"/>
                    <a:pt x="5128" y="2693"/>
                  </a:cubicBezTo>
                  <a:cubicBezTo>
                    <a:pt x="4436" y="2355"/>
                    <a:pt x="4148" y="2015"/>
                    <a:pt x="4146" y="2012"/>
                  </a:cubicBezTo>
                  <a:cubicBezTo>
                    <a:pt x="4114" y="1973"/>
                    <a:pt x="4067" y="1952"/>
                    <a:pt x="4018" y="1952"/>
                  </a:cubicBezTo>
                  <a:cubicBezTo>
                    <a:pt x="3982" y="1952"/>
                    <a:pt x="3946" y="1963"/>
                    <a:pt x="3915" y="1987"/>
                  </a:cubicBezTo>
                  <a:cubicBezTo>
                    <a:pt x="3876" y="2019"/>
                    <a:pt x="3855" y="2067"/>
                    <a:pt x="3855" y="2117"/>
                  </a:cubicBezTo>
                  <a:cubicBezTo>
                    <a:pt x="3854" y="2547"/>
                    <a:pt x="3453" y="3049"/>
                    <a:pt x="2941" y="3298"/>
                  </a:cubicBezTo>
                  <a:lnTo>
                    <a:pt x="2941" y="3109"/>
                  </a:lnTo>
                  <a:cubicBezTo>
                    <a:pt x="2941" y="3109"/>
                    <a:pt x="4194" y="330"/>
                    <a:pt x="5726" y="330"/>
                  </a:cubicBezTo>
                  <a:cubicBezTo>
                    <a:pt x="6249" y="330"/>
                    <a:pt x="6757" y="476"/>
                    <a:pt x="7197" y="751"/>
                  </a:cubicBezTo>
                  <a:cubicBezTo>
                    <a:pt x="7224" y="768"/>
                    <a:pt x="7254" y="776"/>
                    <a:pt x="7284" y="776"/>
                  </a:cubicBezTo>
                  <a:cubicBezTo>
                    <a:pt x="7339" y="776"/>
                    <a:pt x="7392" y="748"/>
                    <a:pt x="7424" y="698"/>
                  </a:cubicBezTo>
                  <a:cubicBezTo>
                    <a:pt x="7472" y="622"/>
                    <a:pt x="7449" y="520"/>
                    <a:pt x="7371" y="472"/>
                  </a:cubicBezTo>
                  <a:cubicBezTo>
                    <a:pt x="6879" y="164"/>
                    <a:pt x="6310" y="0"/>
                    <a:pt x="5726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8" name="CustomShape 20"/>
            <p:cNvSpPr/>
            <p:nvPr/>
          </p:nvSpPr>
          <p:spPr>
            <a:xfrm>
              <a:off x="4554360" y="3237120"/>
              <a:ext cx="8280" cy="26640"/>
            </a:xfrm>
            <a:custGeom>
              <a:avLst/>
              <a:gdLst/>
              <a:ahLst/>
              <a:cxnLst/>
              <a:rect l="l" t="t" r="r" b="b"/>
              <a:pathLst>
                <a:path w="326" h="1036">
                  <a:moveTo>
                    <a:pt x="162" y="0"/>
                  </a:moveTo>
                  <a:cubicBezTo>
                    <a:pt x="74" y="0"/>
                    <a:pt x="1" y="72"/>
                    <a:pt x="1" y="163"/>
                  </a:cubicBezTo>
                  <a:lnTo>
                    <a:pt x="1" y="875"/>
                  </a:lnTo>
                  <a:cubicBezTo>
                    <a:pt x="0" y="965"/>
                    <a:pt x="74" y="1036"/>
                    <a:pt x="163" y="1036"/>
                  </a:cubicBezTo>
                  <a:cubicBezTo>
                    <a:pt x="252" y="1036"/>
                    <a:pt x="325" y="965"/>
                    <a:pt x="325" y="873"/>
                  </a:cubicBezTo>
                  <a:lnTo>
                    <a:pt x="325" y="169"/>
                  </a:lnTo>
                  <a:cubicBezTo>
                    <a:pt x="325" y="80"/>
                    <a:pt x="257" y="1"/>
                    <a:pt x="168" y="0"/>
                  </a:cubicBezTo>
                  <a:cubicBezTo>
                    <a:pt x="166" y="0"/>
                    <a:pt x="164" y="0"/>
                    <a:pt x="162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9" name="CustomShape 21"/>
            <p:cNvSpPr/>
            <p:nvPr/>
          </p:nvSpPr>
          <p:spPr>
            <a:xfrm>
              <a:off x="4621320" y="3237120"/>
              <a:ext cx="8280" cy="26640"/>
            </a:xfrm>
            <a:custGeom>
              <a:avLst/>
              <a:gdLst/>
              <a:ahLst/>
              <a:cxnLst/>
              <a:rect l="l" t="t" r="r" b="b"/>
              <a:pathLst>
                <a:path w="327" h="1036">
                  <a:moveTo>
                    <a:pt x="161" y="0"/>
                  </a:moveTo>
                  <a:cubicBezTo>
                    <a:pt x="73" y="0"/>
                    <a:pt x="0" y="72"/>
                    <a:pt x="0" y="163"/>
                  </a:cubicBezTo>
                  <a:lnTo>
                    <a:pt x="0" y="875"/>
                  </a:lnTo>
                  <a:cubicBezTo>
                    <a:pt x="1" y="965"/>
                    <a:pt x="75" y="1036"/>
                    <a:pt x="164" y="1036"/>
                  </a:cubicBezTo>
                  <a:cubicBezTo>
                    <a:pt x="253" y="1036"/>
                    <a:pt x="326" y="965"/>
                    <a:pt x="326" y="873"/>
                  </a:cubicBezTo>
                  <a:lnTo>
                    <a:pt x="326" y="169"/>
                  </a:lnTo>
                  <a:cubicBezTo>
                    <a:pt x="326" y="80"/>
                    <a:pt x="258" y="1"/>
                    <a:pt x="167" y="0"/>
                  </a:cubicBezTo>
                  <a:cubicBezTo>
                    <a:pt x="165" y="0"/>
                    <a:pt x="163" y="0"/>
                    <a:pt x="161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0" name="CustomShape 22"/>
            <p:cNvSpPr/>
            <p:nvPr/>
          </p:nvSpPr>
          <p:spPr>
            <a:xfrm>
              <a:off x="4600800" y="3382560"/>
              <a:ext cx="25560" cy="25560"/>
            </a:xfrm>
            <a:custGeom>
              <a:avLst/>
              <a:gdLst/>
              <a:ahLst/>
              <a:cxnLst/>
              <a:rect l="l" t="t" r="r" b="b"/>
              <a:pathLst>
                <a:path w="1002" h="1002">
                  <a:moveTo>
                    <a:pt x="501" y="328"/>
                  </a:moveTo>
                  <a:cubicBezTo>
                    <a:pt x="596" y="328"/>
                    <a:pt x="673" y="406"/>
                    <a:pt x="673" y="500"/>
                  </a:cubicBezTo>
                  <a:cubicBezTo>
                    <a:pt x="673" y="595"/>
                    <a:pt x="597" y="672"/>
                    <a:pt x="501" y="672"/>
                  </a:cubicBezTo>
                  <a:cubicBezTo>
                    <a:pt x="407" y="672"/>
                    <a:pt x="330" y="595"/>
                    <a:pt x="330" y="500"/>
                  </a:cubicBezTo>
                  <a:cubicBezTo>
                    <a:pt x="330" y="406"/>
                    <a:pt x="407" y="328"/>
                    <a:pt x="501" y="328"/>
                  </a:cubicBezTo>
                  <a:close/>
                  <a:moveTo>
                    <a:pt x="501" y="0"/>
                  </a:moveTo>
                  <a:cubicBezTo>
                    <a:pt x="225" y="0"/>
                    <a:pt x="0" y="225"/>
                    <a:pt x="0" y="500"/>
                  </a:cubicBezTo>
                  <a:cubicBezTo>
                    <a:pt x="0" y="777"/>
                    <a:pt x="225" y="1001"/>
                    <a:pt x="501" y="1001"/>
                  </a:cubicBezTo>
                  <a:cubicBezTo>
                    <a:pt x="778" y="1001"/>
                    <a:pt x="1001" y="777"/>
                    <a:pt x="1001" y="500"/>
                  </a:cubicBezTo>
                  <a:cubicBezTo>
                    <a:pt x="1001" y="224"/>
                    <a:pt x="778" y="0"/>
                    <a:pt x="501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811" name="Group 23"/>
          <p:cNvGrpSpPr/>
          <p:nvPr/>
        </p:nvGrpSpPr>
        <p:grpSpPr>
          <a:xfrm>
            <a:off x="6561000" y="3048120"/>
            <a:ext cx="287280" cy="266400"/>
            <a:chOff x="6561000" y="3048120"/>
            <a:chExt cx="287280" cy="266400"/>
          </a:xfrm>
        </p:grpSpPr>
        <p:sp>
          <p:nvSpPr>
            <p:cNvPr id="812" name="CustomShape 24"/>
            <p:cNvSpPr/>
            <p:nvPr/>
          </p:nvSpPr>
          <p:spPr>
            <a:xfrm>
              <a:off x="6561000" y="3048120"/>
              <a:ext cx="287280" cy="110520"/>
            </a:xfrm>
            <a:custGeom>
              <a:avLst/>
              <a:gdLst/>
              <a:ahLst/>
              <a:cxnLst/>
              <a:rect l="l" t="t" r="r" b="b"/>
              <a:pathLst>
                <a:path w="11064" h="4260">
                  <a:moveTo>
                    <a:pt x="2748" y="3067"/>
                  </a:moveTo>
                  <a:lnTo>
                    <a:pt x="2748" y="3602"/>
                  </a:lnTo>
                  <a:cubicBezTo>
                    <a:pt x="2747" y="3771"/>
                    <a:pt x="2610" y="3910"/>
                    <a:pt x="2442" y="3910"/>
                  </a:cubicBezTo>
                  <a:lnTo>
                    <a:pt x="634" y="3910"/>
                  </a:lnTo>
                  <a:cubicBezTo>
                    <a:pt x="465" y="3910"/>
                    <a:pt x="329" y="3771"/>
                    <a:pt x="329" y="3600"/>
                  </a:cubicBezTo>
                  <a:lnTo>
                    <a:pt x="329" y="3067"/>
                  </a:lnTo>
                  <a:close/>
                  <a:moveTo>
                    <a:pt x="10741" y="3067"/>
                  </a:moveTo>
                  <a:lnTo>
                    <a:pt x="10741" y="3602"/>
                  </a:lnTo>
                  <a:cubicBezTo>
                    <a:pt x="10741" y="3771"/>
                    <a:pt x="10602" y="3910"/>
                    <a:pt x="10434" y="3910"/>
                  </a:cubicBezTo>
                  <a:lnTo>
                    <a:pt x="8626" y="3910"/>
                  </a:lnTo>
                  <a:cubicBezTo>
                    <a:pt x="8457" y="3910"/>
                    <a:pt x="8321" y="3771"/>
                    <a:pt x="8321" y="3602"/>
                  </a:cubicBezTo>
                  <a:lnTo>
                    <a:pt x="8321" y="3067"/>
                  </a:lnTo>
                  <a:close/>
                  <a:moveTo>
                    <a:pt x="4235" y="1"/>
                  </a:moveTo>
                  <a:cubicBezTo>
                    <a:pt x="4151" y="1"/>
                    <a:pt x="4077" y="61"/>
                    <a:pt x="4068" y="143"/>
                  </a:cubicBezTo>
                  <a:cubicBezTo>
                    <a:pt x="4056" y="242"/>
                    <a:pt x="4134" y="325"/>
                    <a:pt x="4230" y="325"/>
                  </a:cubicBezTo>
                  <a:lnTo>
                    <a:pt x="8150" y="325"/>
                  </a:lnTo>
                  <a:cubicBezTo>
                    <a:pt x="9089" y="325"/>
                    <a:pt x="9956" y="836"/>
                    <a:pt x="10412" y="1659"/>
                  </a:cubicBezTo>
                  <a:cubicBezTo>
                    <a:pt x="10595" y="1991"/>
                    <a:pt x="10704" y="2364"/>
                    <a:pt x="10727" y="2745"/>
                  </a:cubicBezTo>
                  <a:lnTo>
                    <a:pt x="8298" y="2745"/>
                  </a:lnTo>
                  <a:lnTo>
                    <a:pt x="8298" y="2696"/>
                  </a:lnTo>
                  <a:cubicBezTo>
                    <a:pt x="8298" y="2138"/>
                    <a:pt x="7846" y="1686"/>
                    <a:pt x="7288" y="1686"/>
                  </a:cubicBezTo>
                  <a:lnTo>
                    <a:pt x="3757" y="1686"/>
                  </a:lnTo>
                  <a:cubicBezTo>
                    <a:pt x="3200" y="1686"/>
                    <a:pt x="2747" y="2138"/>
                    <a:pt x="2747" y="2696"/>
                  </a:cubicBezTo>
                  <a:lnTo>
                    <a:pt x="2747" y="2745"/>
                  </a:lnTo>
                  <a:lnTo>
                    <a:pt x="334" y="2745"/>
                  </a:lnTo>
                  <a:cubicBezTo>
                    <a:pt x="373" y="2116"/>
                    <a:pt x="637" y="1532"/>
                    <a:pt x="1085" y="1082"/>
                  </a:cubicBezTo>
                  <a:cubicBezTo>
                    <a:pt x="1572" y="595"/>
                    <a:pt x="2221" y="327"/>
                    <a:pt x="2912" y="327"/>
                  </a:cubicBezTo>
                  <a:lnTo>
                    <a:pt x="3520" y="327"/>
                  </a:lnTo>
                  <a:cubicBezTo>
                    <a:pt x="3610" y="327"/>
                    <a:pt x="3688" y="259"/>
                    <a:pt x="3689" y="170"/>
                  </a:cubicBezTo>
                  <a:cubicBezTo>
                    <a:pt x="3692" y="77"/>
                    <a:pt x="3619" y="3"/>
                    <a:pt x="3527" y="3"/>
                  </a:cubicBezTo>
                  <a:lnTo>
                    <a:pt x="2881" y="3"/>
                  </a:lnTo>
                  <a:cubicBezTo>
                    <a:pt x="2112" y="3"/>
                    <a:pt x="1389" y="303"/>
                    <a:pt x="845" y="847"/>
                  </a:cubicBezTo>
                  <a:cubicBezTo>
                    <a:pt x="302" y="1391"/>
                    <a:pt x="3" y="2113"/>
                    <a:pt x="1" y="2881"/>
                  </a:cubicBezTo>
                  <a:lnTo>
                    <a:pt x="1" y="2883"/>
                  </a:lnTo>
                  <a:lnTo>
                    <a:pt x="1" y="2884"/>
                  </a:lnTo>
                  <a:lnTo>
                    <a:pt x="1" y="3624"/>
                  </a:lnTo>
                  <a:cubicBezTo>
                    <a:pt x="1" y="3975"/>
                    <a:pt x="287" y="4259"/>
                    <a:pt x="638" y="4259"/>
                  </a:cubicBezTo>
                  <a:lnTo>
                    <a:pt x="2456" y="4259"/>
                  </a:lnTo>
                  <a:cubicBezTo>
                    <a:pt x="2807" y="4259"/>
                    <a:pt x="3092" y="3974"/>
                    <a:pt x="3092" y="3624"/>
                  </a:cubicBezTo>
                  <a:lnTo>
                    <a:pt x="3092" y="2712"/>
                  </a:lnTo>
                  <a:cubicBezTo>
                    <a:pt x="3092" y="2335"/>
                    <a:pt x="3397" y="2030"/>
                    <a:pt x="3774" y="2030"/>
                  </a:cubicBezTo>
                  <a:lnTo>
                    <a:pt x="7293" y="2030"/>
                  </a:lnTo>
                  <a:cubicBezTo>
                    <a:pt x="7670" y="2030"/>
                    <a:pt x="7975" y="2335"/>
                    <a:pt x="7975" y="2712"/>
                  </a:cubicBezTo>
                  <a:lnTo>
                    <a:pt x="7975" y="3619"/>
                  </a:lnTo>
                  <a:cubicBezTo>
                    <a:pt x="7975" y="3970"/>
                    <a:pt x="8260" y="4254"/>
                    <a:pt x="8611" y="4254"/>
                  </a:cubicBezTo>
                  <a:lnTo>
                    <a:pt x="10427" y="4254"/>
                  </a:lnTo>
                  <a:cubicBezTo>
                    <a:pt x="10779" y="4254"/>
                    <a:pt x="11064" y="3969"/>
                    <a:pt x="11064" y="3619"/>
                  </a:cubicBezTo>
                  <a:lnTo>
                    <a:pt x="11064" y="2879"/>
                  </a:lnTo>
                  <a:lnTo>
                    <a:pt x="11064" y="2878"/>
                  </a:lnTo>
                  <a:cubicBezTo>
                    <a:pt x="11064" y="2391"/>
                    <a:pt x="10938" y="1909"/>
                    <a:pt x="10701" y="1486"/>
                  </a:cubicBezTo>
                  <a:cubicBezTo>
                    <a:pt x="10186" y="569"/>
                    <a:pt x="9208" y="1"/>
                    <a:pt x="8148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3" name="CustomShape 25"/>
            <p:cNvSpPr/>
            <p:nvPr/>
          </p:nvSpPr>
          <p:spPr>
            <a:xfrm>
              <a:off x="6584760" y="3122280"/>
              <a:ext cx="239040" cy="192240"/>
            </a:xfrm>
            <a:custGeom>
              <a:avLst/>
              <a:gdLst/>
              <a:ahLst/>
              <a:cxnLst/>
              <a:rect l="l" t="t" r="r" b="b"/>
              <a:pathLst>
                <a:path w="9203" h="7410">
                  <a:moveTo>
                    <a:pt x="8453" y="6311"/>
                  </a:moveTo>
                  <a:cubicBezTo>
                    <a:pt x="8678" y="6311"/>
                    <a:pt x="8860" y="6497"/>
                    <a:pt x="8842" y="6720"/>
                  </a:cubicBezTo>
                  <a:cubicBezTo>
                    <a:pt x="8825" y="6914"/>
                    <a:pt x="8663" y="7068"/>
                    <a:pt x="8465" y="7068"/>
                  </a:cubicBezTo>
                  <a:lnTo>
                    <a:pt x="741" y="7068"/>
                  </a:lnTo>
                  <a:cubicBezTo>
                    <a:pt x="516" y="7068"/>
                    <a:pt x="333" y="6882"/>
                    <a:pt x="352" y="6659"/>
                  </a:cubicBezTo>
                  <a:cubicBezTo>
                    <a:pt x="368" y="6465"/>
                    <a:pt x="530" y="6311"/>
                    <a:pt x="730" y="6311"/>
                  </a:cubicBezTo>
                  <a:close/>
                  <a:moveTo>
                    <a:pt x="5537" y="0"/>
                  </a:moveTo>
                  <a:cubicBezTo>
                    <a:pt x="5447" y="0"/>
                    <a:pt x="5374" y="74"/>
                    <a:pt x="5374" y="164"/>
                  </a:cubicBezTo>
                  <a:lnTo>
                    <a:pt x="5374" y="335"/>
                  </a:lnTo>
                  <a:cubicBezTo>
                    <a:pt x="5374" y="709"/>
                    <a:pt x="5112" y="1038"/>
                    <a:pt x="4744" y="1106"/>
                  </a:cubicBezTo>
                  <a:cubicBezTo>
                    <a:pt x="4694" y="1115"/>
                    <a:pt x="4645" y="1120"/>
                    <a:pt x="4597" y="1120"/>
                  </a:cubicBezTo>
                  <a:cubicBezTo>
                    <a:pt x="4167" y="1120"/>
                    <a:pt x="3818" y="773"/>
                    <a:pt x="3818" y="347"/>
                  </a:cubicBezTo>
                  <a:lnTo>
                    <a:pt x="3818" y="166"/>
                  </a:lnTo>
                  <a:cubicBezTo>
                    <a:pt x="3818" y="75"/>
                    <a:pt x="3745" y="1"/>
                    <a:pt x="3655" y="1"/>
                  </a:cubicBezTo>
                  <a:lnTo>
                    <a:pt x="2827" y="1"/>
                  </a:lnTo>
                  <a:cubicBezTo>
                    <a:pt x="2737" y="1"/>
                    <a:pt x="2663" y="75"/>
                    <a:pt x="2663" y="166"/>
                  </a:cubicBezTo>
                  <a:cubicBezTo>
                    <a:pt x="2663" y="978"/>
                    <a:pt x="2114" y="1691"/>
                    <a:pt x="1328" y="1896"/>
                  </a:cubicBezTo>
                  <a:cubicBezTo>
                    <a:pt x="962" y="1992"/>
                    <a:pt x="709" y="2320"/>
                    <a:pt x="709" y="2692"/>
                  </a:cubicBezTo>
                  <a:lnTo>
                    <a:pt x="709" y="5984"/>
                  </a:lnTo>
                  <a:cubicBezTo>
                    <a:pt x="709" y="5984"/>
                    <a:pt x="0" y="6304"/>
                    <a:pt x="0" y="6694"/>
                  </a:cubicBezTo>
                  <a:cubicBezTo>
                    <a:pt x="0" y="7085"/>
                    <a:pt x="318" y="7403"/>
                    <a:pt x="709" y="7409"/>
                  </a:cubicBezTo>
                  <a:lnTo>
                    <a:pt x="8493" y="7409"/>
                  </a:lnTo>
                  <a:cubicBezTo>
                    <a:pt x="8884" y="7403"/>
                    <a:pt x="9202" y="7086"/>
                    <a:pt x="9202" y="6694"/>
                  </a:cubicBezTo>
                  <a:cubicBezTo>
                    <a:pt x="9202" y="6303"/>
                    <a:pt x="8884" y="5985"/>
                    <a:pt x="8493" y="5985"/>
                  </a:cubicBezTo>
                  <a:lnTo>
                    <a:pt x="8493" y="5986"/>
                  </a:lnTo>
                  <a:lnTo>
                    <a:pt x="8481" y="5986"/>
                  </a:lnTo>
                  <a:lnTo>
                    <a:pt x="8481" y="4343"/>
                  </a:lnTo>
                  <a:cubicBezTo>
                    <a:pt x="8482" y="4252"/>
                    <a:pt x="8409" y="4178"/>
                    <a:pt x="8319" y="4178"/>
                  </a:cubicBezTo>
                  <a:cubicBezTo>
                    <a:pt x="8229" y="4178"/>
                    <a:pt x="8157" y="4343"/>
                    <a:pt x="8157" y="4343"/>
                  </a:cubicBezTo>
                  <a:lnTo>
                    <a:pt x="8157" y="5986"/>
                  </a:lnTo>
                  <a:lnTo>
                    <a:pt x="1050" y="5986"/>
                  </a:lnTo>
                  <a:lnTo>
                    <a:pt x="1050" y="2692"/>
                  </a:lnTo>
                  <a:cubicBezTo>
                    <a:pt x="1050" y="2468"/>
                    <a:pt x="1205" y="2271"/>
                    <a:pt x="1427" y="2212"/>
                  </a:cubicBezTo>
                  <a:cubicBezTo>
                    <a:pt x="2303" y="1981"/>
                    <a:pt x="2929" y="1219"/>
                    <a:pt x="2999" y="326"/>
                  </a:cubicBezTo>
                  <a:lnTo>
                    <a:pt x="3492" y="326"/>
                  </a:lnTo>
                  <a:lnTo>
                    <a:pt x="3492" y="330"/>
                  </a:lnTo>
                  <a:cubicBezTo>
                    <a:pt x="3492" y="901"/>
                    <a:pt x="3922" y="1390"/>
                    <a:pt x="4492" y="1442"/>
                  </a:cubicBezTo>
                  <a:cubicBezTo>
                    <a:pt x="4526" y="1445"/>
                    <a:pt x="4560" y="1446"/>
                    <a:pt x="4594" y="1446"/>
                  </a:cubicBezTo>
                  <a:cubicBezTo>
                    <a:pt x="5202" y="1446"/>
                    <a:pt x="5697" y="952"/>
                    <a:pt x="5697" y="345"/>
                  </a:cubicBezTo>
                  <a:lnTo>
                    <a:pt x="5697" y="326"/>
                  </a:lnTo>
                  <a:lnTo>
                    <a:pt x="6234" y="326"/>
                  </a:lnTo>
                  <a:cubicBezTo>
                    <a:pt x="6302" y="1209"/>
                    <a:pt x="6923" y="1961"/>
                    <a:pt x="7789" y="2189"/>
                  </a:cubicBezTo>
                  <a:cubicBezTo>
                    <a:pt x="8007" y="2247"/>
                    <a:pt x="8160" y="2440"/>
                    <a:pt x="8160" y="2662"/>
                  </a:cubicBezTo>
                  <a:lnTo>
                    <a:pt x="8160" y="3638"/>
                  </a:lnTo>
                  <a:cubicBezTo>
                    <a:pt x="8160" y="3722"/>
                    <a:pt x="8219" y="3798"/>
                    <a:pt x="8302" y="3806"/>
                  </a:cubicBezTo>
                  <a:cubicBezTo>
                    <a:pt x="8309" y="3807"/>
                    <a:pt x="8316" y="3807"/>
                    <a:pt x="8323" y="3807"/>
                  </a:cubicBezTo>
                  <a:cubicBezTo>
                    <a:pt x="8412" y="3807"/>
                    <a:pt x="8484" y="3734"/>
                    <a:pt x="8484" y="3646"/>
                  </a:cubicBezTo>
                  <a:lnTo>
                    <a:pt x="8484" y="2661"/>
                  </a:lnTo>
                  <a:cubicBezTo>
                    <a:pt x="8484" y="2292"/>
                    <a:pt x="8233" y="1969"/>
                    <a:pt x="7871" y="1874"/>
                  </a:cubicBezTo>
                  <a:cubicBezTo>
                    <a:pt x="7096" y="1670"/>
                    <a:pt x="6553" y="966"/>
                    <a:pt x="6553" y="163"/>
                  </a:cubicBezTo>
                  <a:cubicBezTo>
                    <a:pt x="6553" y="73"/>
                    <a:pt x="6478" y="0"/>
                    <a:pt x="6389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4" name="CustomShape 26"/>
            <p:cNvSpPr/>
            <p:nvPr/>
          </p:nvSpPr>
          <p:spPr>
            <a:xfrm>
              <a:off x="6643440" y="3173040"/>
              <a:ext cx="38160" cy="24480"/>
            </a:xfrm>
            <a:custGeom>
              <a:avLst/>
              <a:gdLst/>
              <a:ahLst/>
              <a:cxnLst/>
              <a:rect l="l" t="t" r="r" b="b"/>
              <a:pathLst>
                <a:path w="1483" h="952">
                  <a:moveTo>
                    <a:pt x="976" y="326"/>
                  </a:moveTo>
                  <a:cubicBezTo>
                    <a:pt x="1041" y="326"/>
                    <a:pt x="1099" y="366"/>
                    <a:pt x="1120" y="426"/>
                  </a:cubicBezTo>
                  <a:cubicBezTo>
                    <a:pt x="1154" y="530"/>
                    <a:pt x="1077" y="627"/>
                    <a:pt x="978" y="627"/>
                  </a:cubicBezTo>
                  <a:lnTo>
                    <a:pt x="506" y="627"/>
                  </a:lnTo>
                  <a:cubicBezTo>
                    <a:pt x="441" y="627"/>
                    <a:pt x="381" y="586"/>
                    <a:pt x="361" y="526"/>
                  </a:cubicBezTo>
                  <a:cubicBezTo>
                    <a:pt x="328" y="421"/>
                    <a:pt x="404" y="326"/>
                    <a:pt x="504" y="326"/>
                  </a:cubicBezTo>
                  <a:close/>
                  <a:moveTo>
                    <a:pt x="523" y="1"/>
                  </a:moveTo>
                  <a:cubicBezTo>
                    <a:pt x="286" y="1"/>
                    <a:pt x="77" y="171"/>
                    <a:pt x="43" y="405"/>
                  </a:cubicBezTo>
                  <a:cubicBezTo>
                    <a:pt x="1" y="699"/>
                    <a:pt x="228" y="951"/>
                    <a:pt x="513" y="951"/>
                  </a:cubicBezTo>
                  <a:lnTo>
                    <a:pt x="962" y="951"/>
                  </a:lnTo>
                  <a:cubicBezTo>
                    <a:pt x="1199" y="951"/>
                    <a:pt x="1409" y="782"/>
                    <a:pt x="1441" y="547"/>
                  </a:cubicBezTo>
                  <a:cubicBezTo>
                    <a:pt x="1483" y="253"/>
                    <a:pt x="1257" y="1"/>
                    <a:pt x="970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5" name="CustomShape 27"/>
            <p:cNvSpPr/>
            <p:nvPr/>
          </p:nvSpPr>
          <p:spPr>
            <a:xfrm>
              <a:off x="6726600" y="3173040"/>
              <a:ext cx="38160" cy="24480"/>
            </a:xfrm>
            <a:custGeom>
              <a:avLst/>
              <a:gdLst/>
              <a:ahLst/>
              <a:cxnLst/>
              <a:rect l="l" t="t" r="r" b="b"/>
              <a:pathLst>
                <a:path w="1482" h="952">
                  <a:moveTo>
                    <a:pt x="976" y="326"/>
                  </a:moveTo>
                  <a:cubicBezTo>
                    <a:pt x="1040" y="326"/>
                    <a:pt x="1099" y="366"/>
                    <a:pt x="1120" y="426"/>
                  </a:cubicBezTo>
                  <a:cubicBezTo>
                    <a:pt x="1154" y="530"/>
                    <a:pt x="1077" y="627"/>
                    <a:pt x="977" y="627"/>
                  </a:cubicBezTo>
                  <a:lnTo>
                    <a:pt x="505" y="627"/>
                  </a:lnTo>
                  <a:cubicBezTo>
                    <a:pt x="442" y="627"/>
                    <a:pt x="381" y="586"/>
                    <a:pt x="362" y="526"/>
                  </a:cubicBezTo>
                  <a:cubicBezTo>
                    <a:pt x="327" y="421"/>
                    <a:pt x="405" y="326"/>
                    <a:pt x="504" y="326"/>
                  </a:cubicBezTo>
                  <a:close/>
                  <a:moveTo>
                    <a:pt x="521" y="1"/>
                  </a:moveTo>
                  <a:cubicBezTo>
                    <a:pt x="284" y="1"/>
                    <a:pt x="76" y="171"/>
                    <a:pt x="42" y="405"/>
                  </a:cubicBezTo>
                  <a:cubicBezTo>
                    <a:pt x="0" y="699"/>
                    <a:pt x="227" y="951"/>
                    <a:pt x="512" y="951"/>
                  </a:cubicBezTo>
                  <a:lnTo>
                    <a:pt x="960" y="951"/>
                  </a:lnTo>
                  <a:cubicBezTo>
                    <a:pt x="1197" y="951"/>
                    <a:pt x="1407" y="782"/>
                    <a:pt x="1439" y="547"/>
                  </a:cubicBezTo>
                  <a:cubicBezTo>
                    <a:pt x="1481" y="253"/>
                    <a:pt x="1255" y="1"/>
                    <a:pt x="970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6" name="CustomShape 28"/>
            <p:cNvSpPr/>
            <p:nvPr/>
          </p:nvSpPr>
          <p:spPr>
            <a:xfrm>
              <a:off x="6685200" y="3173040"/>
              <a:ext cx="38160" cy="24480"/>
            </a:xfrm>
            <a:custGeom>
              <a:avLst/>
              <a:gdLst/>
              <a:ahLst/>
              <a:cxnLst/>
              <a:rect l="l" t="t" r="r" b="b"/>
              <a:pathLst>
                <a:path w="1484" h="952">
                  <a:moveTo>
                    <a:pt x="977" y="326"/>
                  </a:moveTo>
                  <a:cubicBezTo>
                    <a:pt x="1041" y="326"/>
                    <a:pt x="1100" y="366"/>
                    <a:pt x="1120" y="426"/>
                  </a:cubicBezTo>
                  <a:cubicBezTo>
                    <a:pt x="1155" y="530"/>
                    <a:pt x="1077" y="627"/>
                    <a:pt x="978" y="627"/>
                  </a:cubicBezTo>
                  <a:lnTo>
                    <a:pt x="506" y="627"/>
                  </a:lnTo>
                  <a:cubicBezTo>
                    <a:pt x="442" y="627"/>
                    <a:pt x="382" y="586"/>
                    <a:pt x="362" y="526"/>
                  </a:cubicBezTo>
                  <a:cubicBezTo>
                    <a:pt x="328" y="421"/>
                    <a:pt x="406" y="326"/>
                    <a:pt x="505" y="326"/>
                  </a:cubicBezTo>
                  <a:close/>
                  <a:moveTo>
                    <a:pt x="522" y="1"/>
                  </a:moveTo>
                  <a:cubicBezTo>
                    <a:pt x="285" y="1"/>
                    <a:pt x="77" y="171"/>
                    <a:pt x="42" y="405"/>
                  </a:cubicBezTo>
                  <a:cubicBezTo>
                    <a:pt x="0" y="699"/>
                    <a:pt x="227" y="951"/>
                    <a:pt x="513" y="951"/>
                  </a:cubicBezTo>
                  <a:lnTo>
                    <a:pt x="961" y="951"/>
                  </a:lnTo>
                  <a:cubicBezTo>
                    <a:pt x="1198" y="951"/>
                    <a:pt x="1408" y="782"/>
                    <a:pt x="1440" y="547"/>
                  </a:cubicBezTo>
                  <a:cubicBezTo>
                    <a:pt x="1483" y="253"/>
                    <a:pt x="1256" y="1"/>
                    <a:pt x="970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7" name="CustomShape 29"/>
            <p:cNvSpPr/>
            <p:nvPr/>
          </p:nvSpPr>
          <p:spPr>
            <a:xfrm>
              <a:off x="6643440" y="3202560"/>
              <a:ext cx="38160" cy="24480"/>
            </a:xfrm>
            <a:custGeom>
              <a:avLst/>
              <a:gdLst/>
              <a:ahLst/>
              <a:cxnLst/>
              <a:rect l="l" t="t" r="r" b="b"/>
              <a:pathLst>
                <a:path w="1483" h="950">
                  <a:moveTo>
                    <a:pt x="976" y="325"/>
                  </a:moveTo>
                  <a:cubicBezTo>
                    <a:pt x="1041" y="325"/>
                    <a:pt x="1099" y="366"/>
                    <a:pt x="1120" y="426"/>
                  </a:cubicBezTo>
                  <a:cubicBezTo>
                    <a:pt x="1154" y="530"/>
                    <a:pt x="1077" y="627"/>
                    <a:pt x="978" y="627"/>
                  </a:cubicBezTo>
                  <a:lnTo>
                    <a:pt x="506" y="627"/>
                  </a:lnTo>
                  <a:cubicBezTo>
                    <a:pt x="441" y="627"/>
                    <a:pt x="381" y="586"/>
                    <a:pt x="361" y="525"/>
                  </a:cubicBezTo>
                  <a:cubicBezTo>
                    <a:pt x="328" y="421"/>
                    <a:pt x="404" y="325"/>
                    <a:pt x="504" y="325"/>
                  </a:cubicBezTo>
                  <a:close/>
                  <a:moveTo>
                    <a:pt x="523" y="0"/>
                  </a:moveTo>
                  <a:cubicBezTo>
                    <a:pt x="286" y="0"/>
                    <a:pt x="76" y="171"/>
                    <a:pt x="43" y="405"/>
                  </a:cubicBezTo>
                  <a:cubicBezTo>
                    <a:pt x="1" y="698"/>
                    <a:pt x="228" y="950"/>
                    <a:pt x="513" y="950"/>
                  </a:cubicBezTo>
                  <a:lnTo>
                    <a:pt x="962" y="950"/>
                  </a:lnTo>
                  <a:cubicBezTo>
                    <a:pt x="1199" y="950"/>
                    <a:pt x="1407" y="780"/>
                    <a:pt x="1441" y="545"/>
                  </a:cubicBezTo>
                  <a:cubicBezTo>
                    <a:pt x="1483" y="253"/>
                    <a:pt x="1257" y="0"/>
                    <a:pt x="970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8" name="CustomShape 30"/>
            <p:cNvSpPr/>
            <p:nvPr/>
          </p:nvSpPr>
          <p:spPr>
            <a:xfrm>
              <a:off x="6726600" y="3202560"/>
              <a:ext cx="38160" cy="24480"/>
            </a:xfrm>
            <a:custGeom>
              <a:avLst/>
              <a:gdLst/>
              <a:ahLst/>
              <a:cxnLst/>
              <a:rect l="l" t="t" r="r" b="b"/>
              <a:pathLst>
                <a:path w="1482" h="950">
                  <a:moveTo>
                    <a:pt x="976" y="325"/>
                  </a:moveTo>
                  <a:cubicBezTo>
                    <a:pt x="1040" y="325"/>
                    <a:pt x="1099" y="366"/>
                    <a:pt x="1120" y="426"/>
                  </a:cubicBezTo>
                  <a:cubicBezTo>
                    <a:pt x="1154" y="530"/>
                    <a:pt x="1077" y="627"/>
                    <a:pt x="977" y="627"/>
                  </a:cubicBezTo>
                  <a:lnTo>
                    <a:pt x="505" y="627"/>
                  </a:lnTo>
                  <a:cubicBezTo>
                    <a:pt x="442" y="627"/>
                    <a:pt x="381" y="586"/>
                    <a:pt x="362" y="525"/>
                  </a:cubicBezTo>
                  <a:cubicBezTo>
                    <a:pt x="327" y="421"/>
                    <a:pt x="405" y="325"/>
                    <a:pt x="504" y="325"/>
                  </a:cubicBezTo>
                  <a:close/>
                  <a:moveTo>
                    <a:pt x="521" y="0"/>
                  </a:moveTo>
                  <a:cubicBezTo>
                    <a:pt x="284" y="0"/>
                    <a:pt x="75" y="171"/>
                    <a:pt x="42" y="405"/>
                  </a:cubicBezTo>
                  <a:cubicBezTo>
                    <a:pt x="0" y="698"/>
                    <a:pt x="227" y="950"/>
                    <a:pt x="512" y="950"/>
                  </a:cubicBezTo>
                  <a:lnTo>
                    <a:pt x="960" y="950"/>
                  </a:lnTo>
                  <a:cubicBezTo>
                    <a:pt x="1197" y="950"/>
                    <a:pt x="1406" y="780"/>
                    <a:pt x="1439" y="545"/>
                  </a:cubicBezTo>
                  <a:cubicBezTo>
                    <a:pt x="1481" y="253"/>
                    <a:pt x="1255" y="0"/>
                    <a:pt x="970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9" name="CustomShape 31"/>
            <p:cNvSpPr/>
            <p:nvPr/>
          </p:nvSpPr>
          <p:spPr>
            <a:xfrm>
              <a:off x="6685200" y="3202560"/>
              <a:ext cx="38160" cy="24480"/>
            </a:xfrm>
            <a:custGeom>
              <a:avLst/>
              <a:gdLst/>
              <a:ahLst/>
              <a:cxnLst/>
              <a:rect l="l" t="t" r="r" b="b"/>
              <a:pathLst>
                <a:path w="1484" h="950">
                  <a:moveTo>
                    <a:pt x="977" y="325"/>
                  </a:moveTo>
                  <a:cubicBezTo>
                    <a:pt x="1041" y="325"/>
                    <a:pt x="1100" y="366"/>
                    <a:pt x="1120" y="426"/>
                  </a:cubicBezTo>
                  <a:cubicBezTo>
                    <a:pt x="1155" y="530"/>
                    <a:pt x="1077" y="627"/>
                    <a:pt x="978" y="627"/>
                  </a:cubicBezTo>
                  <a:lnTo>
                    <a:pt x="506" y="627"/>
                  </a:lnTo>
                  <a:cubicBezTo>
                    <a:pt x="442" y="627"/>
                    <a:pt x="382" y="586"/>
                    <a:pt x="362" y="525"/>
                  </a:cubicBezTo>
                  <a:cubicBezTo>
                    <a:pt x="328" y="421"/>
                    <a:pt x="406" y="325"/>
                    <a:pt x="505" y="325"/>
                  </a:cubicBezTo>
                  <a:close/>
                  <a:moveTo>
                    <a:pt x="522" y="0"/>
                  </a:moveTo>
                  <a:cubicBezTo>
                    <a:pt x="285" y="0"/>
                    <a:pt x="76" y="171"/>
                    <a:pt x="42" y="405"/>
                  </a:cubicBezTo>
                  <a:cubicBezTo>
                    <a:pt x="0" y="698"/>
                    <a:pt x="227" y="950"/>
                    <a:pt x="513" y="950"/>
                  </a:cubicBezTo>
                  <a:lnTo>
                    <a:pt x="961" y="950"/>
                  </a:lnTo>
                  <a:cubicBezTo>
                    <a:pt x="1198" y="950"/>
                    <a:pt x="1407" y="780"/>
                    <a:pt x="1440" y="545"/>
                  </a:cubicBezTo>
                  <a:cubicBezTo>
                    <a:pt x="1483" y="253"/>
                    <a:pt x="1256" y="0"/>
                    <a:pt x="970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0" name="CustomShape 32"/>
            <p:cNvSpPr/>
            <p:nvPr/>
          </p:nvSpPr>
          <p:spPr>
            <a:xfrm>
              <a:off x="6643440" y="3231720"/>
              <a:ext cx="38160" cy="24480"/>
            </a:xfrm>
            <a:custGeom>
              <a:avLst/>
              <a:gdLst/>
              <a:ahLst/>
              <a:cxnLst/>
              <a:rect l="l" t="t" r="r" b="b"/>
              <a:pathLst>
                <a:path w="1483" h="952">
                  <a:moveTo>
                    <a:pt x="976" y="325"/>
                  </a:moveTo>
                  <a:cubicBezTo>
                    <a:pt x="1041" y="325"/>
                    <a:pt x="1099" y="366"/>
                    <a:pt x="1120" y="425"/>
                  </a:cubicBezTo>
                  <a:cubicBezTo>
                    <a:pt x="1154" y="532"/>
                    <a:pt x="1077" y="628"/>
                    <a:pt x="978" y="628"/>
                  </a:cubicBezTo>
                  <a:lnTo>
                    <a:pt x="506" y="628"/>
                  </a:lnTo>
                  <a:cubicBezTo>
                    <a:pt x="441" y="628"/>
                    <a:pt x="382" y="588"/>
                    <a:pt x="361" y="527"/>
                  </a:cubicBezTo>
                  <a:cubicBezTo>
                    <a:pt x="328" y="422"/>
                    <a:pt x="404" y="325"/>
                    <a:pt x="504" y="325"/>
                  </a:cubicBezTo>
                  <a:close/>
                  <a:moveTo>
                    <a:pt x="523" y="1"/>
                  </a:moveTo>
                  <a:cubicBezTo>
                    <a:pt x="286" y="1"/>
                    <a:pt x="76" y="172"/>
                    <a:pt x="43" y="406"/>
                  </a:cubicBezTo>
                  <a:cubicBezTo>
                    <a:pt x="1" y="700"/>
                    <a:pt x="228" y="951"/>
                    <a:pt x="513" y="951"/>
                  </a:cubicBezTo>
                  <a:lnTo>
                    <a:pt x="962" y="951"/>
                  </a:lnTo>
                  <a:cubicBezTo>
                    <a:pt x="1199" y="951"/>
                    <a:pt x="1407" y="781"/>
                    <a:pt x="1441" y="546"/>
                  </a:cubicBezTo>
                  <a:cubicBezTo>
                    <a:pt x="1483" y="254"/>
                    <a:pt x="1257" y="1"/>
                    <a:pt x="970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1" name="CustomShape 33"/>
            <p:cNvSpPr/>
            <p:nvPr/>
          </p:nvSpPr>
          <p:spPr>
            <a:xfrm>
              <a:off x="6726600" y="3231720"/>
              <a:ext cx="38160" cy="24480"/>
            </a:xfrm>
            <a:custGeom>
              <a:avLst/>
              <a:gdLst/>
              <a:ahLst/>
              <a:cxnLst/>
              <a:rect l="l" t="t" r="r" b="b"/>
              <a:pathLst>
                <a:path w="1482" h="952">
                  <a:moveTo>
                    <a:pt x="976" y="325"/>
                  </a:moveTo>
                  <a:cubicBezTo>
                    <a:pt x="1040" y="325"/>
                    <a:pt x="1099" y="366"/>
                    <a:pt x="1120" y="425"/>
                  </a:cubicBezTo>
                  <a:cubicBezTo>
                    <a:pt x="1154" y="532"/>
                    <a:pt x="1077" y="628"/>
                    <a:pt x="977" y="628"/>
                  </a:cubicBezTo>
                  <a:lnTo>
                    <a:pt x="505" y="628"/>
                  </a:lnTo>
                  <a:cubicBezTo>
                    <a:pt x="442" y="628"/>
                    <a:pt x="383" y="588"/>
                    <a:pt x="362" y="527"/>
                  </a:cubicBezTo>
                  <a:cubicBezTo>
                    <a:pt x="327" y="422"/>
                    <a:pt x="405" y="325"/>
                    <a:pt x="504" y="325"/>
                  </a:cubicBezTo>
                  <a:close/>
                  <a:moveTo>
                    <a:pt x="521" y="1"/>
                  </a:moveTo>
                  <a:cubicBezTo>
                    <a:pt x="284" y="1"/>
                    <a:pt x="75" y="172"/>
                    <a:pt x="42" y="406"/>
                  </a:cubicBezTo>
                  <a:cubicBezTo>
                    <a:pt x="0" y="700"/>
                    <a:pt x="227" y="951"/>
                    <a:pt x="512" y="951"/>
                  </a:cubicBezTo>
                  <a:lnTo>
                    <a:pt x="960" y="951"/>
                  </a:lnTo>
                  <a:cubicBezTo>
                    <a:pt x="1197" y="951"/>
                    <a:pt x="1406" y="781"/>
                    <a:pt x="1439" y="546"/>
                  </a:cubicBezTo>
                  <a:cubicBezTo>
                    <a:pt x="1481" y="254"/>
                    <a:pt x="1255" y="1"/>
                    <a:pt x="970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2" name="CustomShape 34"/>
            <p:cNvSpPr/>
            <p:nvPr/>
          </p:nvSpPr>
          <p:spPr>
            <a:xfrm>
              <a:off x="6685200" y="3231720"/>
              <a:ext cx="38160" cy="24480"/>
            </a:xfrm>
            <a:custGeom>
              <a:avLst/>
              <a:gdLst/>
              <a:ahLst/>
              <a:cxnLst/>
              <a:rect l="l" t="t" r="r" b="b"/>
              <a:pathLst>
                <a:path w="1484" h="952">
                  <a:moveTo>
                    <a:pt x="977" y="325"/>
                  </a:moveTo>
                  <a:cubicBezTo>
                    <a:pt x="1041" y="325"/>
                    <a:pt x="1100" y="366"/>
                    <a:pt x="1120" y="425"/>
                  </a:cubicBezTo>
                  <a:cubicBezTo>
                    <a:pt x="1155" y="532"/>
                    <a:pt x="1077" y="628"/>
                    <a:pt x="978" y="628"/>
                  </a:cubicBezTo>
                  <a:lnTo>
                    <a:pt x="506" y="628"/>
                  </a:lnTo>
                  <a:cubicBezTo>
                    <a:pt x="442" y="628"/>
                    <a:pt x="383" y="588"/>
                    <a:pt x="362" y="527"/>
                  </a:cubicBezTo>
                  <a:cubicBezTo>
                    <a:pt x="328" y="422"/>
                    <a:pt x="406" y="325"/>
                    <a:pt x="505" y="325"/>
                  </a:cubicBezTo>
                  <a:close/>
                  <a:moveTo>
                    <a:pt x="522" y="1"/>
                  </a:moveTo>
                  <a:cubicBezTo>
                    <a:pt x="285" y="1"/>
                    <a:pt x="76" y="172"/>
                    <a:pt x="42" y="406"/>
                  </a:cubicBezTo>
                  <a:cubicBezTo>
                    <a:pt x="0" y="700"/>
                    <a:pt x="227" y="951"/>
                    <a:pt x="513" y="951"/>
                  </a:cubicBezTo>
                  <a:lnTo>
                    <a:pt x="961" y="951"/>
                  </a:lnTo>
                  <a:cubicBezTo>
                    <a:pt x="1198" y="951"/>
                    <a:pt x="1407" y="781"/>
                    <a:pt x="1440" y="546"/>
                  </a:cubicBezTo>
                  <a:cubicBezTo>
                    <a:pt x="1483" y="254"/>
                    <a:pt x="1256" y="1"/>
                    <a:pt x="970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823" name="Group 35"/>
          <p:cNvGrpSpPr/>
          <p:nvPr/>
        </p:nvGrpSpPr>
        <p:grpSpPr>
          <a:xfrm>
            <a:off x="6632280" y="1356480"/>
            <a:ext cx="210240" cy="286560"/>
            <a:chOff x="6632280" y="1356480"/>
            <a:chExt cx="210240" cy="286560"/>
          </a:xfrm>
        </p:grpSpPr>
        <p:sp>
          <p:nvSpPr>
            <p:cNvPr id="824" name="CustomShape 36"/>
            <p:cNvSpPr/>
            <p:nvPr/>
          </p:nvSpPr>
          <p:spPr>
            <a:xfrm>
              <a:off x="6632280" y="1356480"/>
              <a:ext cx="197280" cy="286560"/>
            </a:xfrm>
            <a:custGeom>
              <a:avLst/>
              <a:gdLst/>
              <a:ahLst/>
              <a:cxnLst/>
              <a:rect l="l" t="t" r="r" b="b"/>
              <a:pathLst>
                <a:path w="7604" h="11038">
                  <a:moveTo>
                    <a:pt x="918" y="0"/>
                  </a:moveTo>
                  <a:cubicBezTo>
                    <a:pt x="411" y="0"/>
                    <a:pt x="0" y="411"/>
                    <a:pt x="0" y="919"/>
                  </a:cubicBezTo>
                  <a:lnTo>
                    <a:pt x="0" y="10120"/>
                  </a:lnTo>
                  <a:cubicBezTo>
                    <a:pt x="0" y="10626"/>
                    <a:pt x="411" y="11038"/>
                    <a:pt x="918" y="11038"/>
                  </a:cubicBezTo>
                  <a:lnTo>
                    <a:pt x="6686" y="11038"/>
                  </a:lnTo>
                  <a:cubicBezTo>
                    <a:pt x="7192" y="11038"/>
                    <a:pt x="7604" y="10626"/>
                    <a:pt x="7604" y="10120"/>
                  </a:cubicBezTo>
                  <a:lnTo>
                    <a:pt x="7604" y="8995"/>
                  </a:lnTo>
                  <a:cubicBezTo>
                    <a:pt x="7603" y="8905"/>
                    <a:pt x="7531" y="8832"/>
                    <a:pt x="7441" y="8832"/>
                  </a:cubicBezTo>
                  <a:cubicBezTo>
                    <a:pt x="7352" y="8832"/>
                    <a:pt x="7279" y="8905"/>
                    <a:pt x="7279" y="8995"/>
                  </a:cubicBezTo>
                  <a:lnTo>
                    <a:pt x="7279" y="10123"/>
                  </a:lnTo>
                  <a:cubicBezTo>
                    <a:pt x="7279" y="10450"/>
                    <a:pt x="7014" y="10714"/>
                    <a:pt x="6688" y="10714"/>
                  </a:cubicBezTo>
                  <a:lnTo>
                    <a:pt x="914" y="10714"/>
                  </a:lnTo>
                  <a:cubicBezTo>
                    <a:pt x="588" y="10714"/>
                    <a:pt x="323" y="10450"/>
                    <a:pt x="323" y="10123"/>
                  </a:cubicBezTo>
                  <a:lnTo>
                    <a:pt x="323" y="494"/>
                  </a:lnTo>
                  <a:cubicBezTo>
                    <a:pt x="323" y="400"/>
                    <a:pt x="399" y="323"/>
                    <a:pt x="494" y="323"/>
                  </a:cubicBezTo>
                  <a:lnTo>
                    <a:pt x="1314" y="323"/>
                  </a:lnTo>
                  <a:cubicBezTo>
                    <a:pt x="1326" y="323"/>
                    <a:pt x="1338" y="320"/>
                    <a:pt x="1347" y="311"/>
                  </a:cubicBezTo>
                  <a:cubicBezTo>
                    <a:pt x="1489" y="170"/>
                    <a:pt x="1391" y="0"/>
                    <a:pt x="1255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5" name="CustomShape 37"/>
            <p:cNvSpPr/>
            <p:nvPr/>
          </p:nvSpPr>
          <p:spPr>
            <a:xfrm>
              <a:off x="6678000" y="1356480"/>
              <a:ext cx="164520" cy="220680"/>
            </a:xfrm>
            <a:custGeom>
              <a:avLst/>
              <a:gdLst/>
              <a:ahLst/>
              <a:cxnLst/>
              <a:rect l="l" t="t" r="r" b="b"/>
              <a:pathLst>
                <a:path w="6342" h="8504">
                  <a:moveTo>
                    <a:pt x="5844" y="1658"/>
                  </a:moveTo>
                  <a:cubicBezTo>
                    <a:pt x="5945" y="1700"/>
                    <a:pt x="6017" y="1801"/>
                    <a:pt x="6017" y="1917"/>
                  </a:cubicBezTo>
                  <a:lnTo>
                    <a:pt x="6017" y="3515"/>
                  </a:lnTo>
                  <a:cubicBezTo>
                    <a:pt x="6017" y="3631"/>
                    <a:pt x="5946" y="3733"/>
                    <a:pt x="5844" y="3776"/>
                  </a:cubicBezTo>
                  <a:lnTo>
                    <a:pt x="5844" y="1658"/>
                  </a:lnTo>
                  <a:close/>
                  <a:moveTo>
                    <a:pt x="164" y="0"/>
                  </a:moveTo>
                  <a:cubicBezTo>
                    <a:pt x="74" y="0"/>
                    <a:pt x="1" y="74"/>
                    <a:pt x="1" y="164"/>
                  </a:cubicBezTo>
                  <a:cubicBezTo>
                    <a:pt x="1" y="252"/>
                    <a:pt x="70" y="323"/>
                    <a:pt x="157" y="323"/>
                  </a:cubicBezTo>
                  <a:cubicBezTo>
                    <a:pt x="159" y="323"/>
                    <a:pt x="162" y="323"/>
                    <a:pt x="164" y="323"/>
                  </a:cubicBezTo>
                  <a:lnTo>
                    <a:pt x="4925" y="323"/>
                  </a:lnTo>
                  <a:cubicBezTo>
                    <a:pt x="5251" y="327"/>
                    <a:pt x="5516" y="593"/>
                    <a:pt x="5520" y="919"/>
                  </a:cubicBezTo>
                  <a:lnTo>
                    <a:pt x="5520" y="8340"/>
                  </a:lnTo>
                  <a:cubicBezTo>
                    <a:pt x="5516" y="8430"/>
                    <a:pt x="5589" y="8504"/>
                    <a:pt x="5679" y="8504"/>
                  </a:cubicBezTo>
                  <a:cubicBezTo>
                    <a:pt x="5769" y="8504"/>
                    <a:pt x="5843" y="8340"/>
                    <a:pt x="5843" y="8340"/>
                  </a:cubicBezTo>
                  <a:lnTo>
                    <a:pt x="5843" y="4123"/>
                  </a:lnTo>
                  <a:cubicBezTo>
                    <a:pt x="6126" y="4070"/>
                    <a:pt x="6340" y="3822"/>
                    <a:pt x="6340" y="3524"/>
                  </a:cubicBezTo>
                  <a:lnTo>
                    <a:pt x="6340" y="1908"/>
                  </a:lnTo>
                  <a:cubicBezTo>
                    <a:pt x="6342" y="1611"/>
                    <a:pt x="6127" y="1363"/>
                    <a:pt x="5844" y="1311"/>
                  </a:cubicBezTo>
                  <a:lnTo>
                    <a:pt x="5844" y="919"/>
                  </a:lnTo>
                  <a:cubicBezTo>
                    <a:pt x="5844" y="919"/>
                    <a:pt x="5431" y="0"/>
                    <a:pt x="4925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6" name="CustomShape 38"/>
            <p:cNvSpPr/>
            <p:nvPr/>
          </p:nvSpPr>
          <p:spPr>
            <a:xfrm>
              <a:off x="6718320" y="1606320"/>
              <a:ext cx="25200" cy="25200"/>
            </a:xfrm>
            <a:custGeom>
              <a:avLst/>
              <a:gdLst/>
              <a:ahLst/>
              <a:cxnLst/>
              <a:rect l="l" t="t" r="r" b="b"/>
              <a:pathLst>
                <a:path w="983" h="983">
                  <a:moveTo>
                    <a:pt x="492" y="327"/>
                  </a:moveTo>
                  <a:cubicBezTo>
                    <a:pt x="582" y="327"/>
                    <a:pt x="656" y="400"/>
                    <a:pt x="656" y="492"/>
                  </a:cubicBezTo>
                  <a:cubicBezTo>
                    <a:pt x="656" y="582"/>
                    <a:pt x="582" y="655"/>
                    <a:pt x="492" y="655"/>
                  </a:cubicBezTo>
                  <a:cubicBezTo>
                    <a:pt x="402" y="655"/>
                    <a:pt x="328" y="582"/>
                    <a:pt x="328" y="492"/>
                  </a:cubicBezTo>
                  <a:cubicBezTo>
                    <a:pt x="328" y="400"/>
                    <a:pt x="402" y="327"/>
                    <a:pt x="492" y="327"/>
                  </a:cubicBezTo>
                  <a:close/>
                  <a:moveTo>
                    <a:pt x="492" y="0"/>
                  </a:moveTo>
                  <a:cubicBezTo>
                    <a:pt x="221" y="0"/>
                    <a:pt x="1" y="220"/>
                    <a:pt x="1" y="492"/>
                  </a:cubicBezTo>
                  <a:cubicBezTo>
                    <a:pt x="1" y="762"/>
                    <a:pt x="221" y="982"/>
                    <a:pt x="492" y="982"/>
                  </a:cubicBezTo>
                  <a:cubicBezTo>
                    <a:pt x="763" y="982"/>
                    <a:pt x="983" y="762"/>
                    <a:pt x="983" y="492"/>
                  </a:cubicBezTo>
                  <a:cubicBezTo>
                    <a:pt x="983" y="220"/>
                    <a:pt x="763" y="0"/>
                    <a:pt x="492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7" name="CustomShape 39"/>
            <p:cNvSpPr/>
            <p:nvPr/>
          </p:nvSpPr>
          <p:spPr>
            <a:xfrm>
              <a:off x="6704640" y="1376640"/>
              <a:ext cx="52560" cy="7920"/>
            </a:xfrm>
            <a:custGeom>
              <a:avLst/>
              <a:gdLst/>
              <a:ahLst/>
              <a:cxnLst/>
              <a:rect l="l" t="t" r="r" b="b"/>
              <a:pathLst>
                <a:path w="2030" h="325">
                  <a:moveTo>
                    <a:pt x="181" y="0"/>
                  </a:moveTo>
                  <a:cubicBezTo>
                    <a:pt x="98" y="0"/>
                    <a:pt x="24" y="59"/>
                    <a:pt x="12" y="142"/>
                  </a:cubicBezTo>
                  <a:cubicBezTo>
                    <a:pt x="1" y="240"/>
                    <a:pt x="77" y="324"/>
                    <a:pt x="174" y="324"/>
                  </a:cubicBezTo>
                  <a:lnTo>
                    <a:pt x="1858" y="324"/>
                  </a:lnTo>
                  <a:cubicBezTo>
                    <a:pt x="1953" y="324"/>
                    <a:pt x="2030" y="240"/>
                    <a:pt x="2018" y="142"/>
                  </a:cubicBezTo>
                  <a:cubicBezTo>
                    <a:pt x="2008" y="59"/>
                    <a:pt x="1933" y="0"/>
                    <a:pt x="1851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8" name="CustomShape 40"/>
            <p:cNvSpPr/>
            <p:nvPr/>
          </p:nvSpPr>
          <p:spPr>
            <a:xfrm>
              <a:off x="6688080" y="1377000"/>
              <a:ext cx="8640" cy="8280"/>
            </a:xfrm>
            <a:custGeom>
              <a:avLst/>
              <a:gdLst/>
              <a:ahLst/>
              <a:cxnLst/>
              <a:rect l="l" t="t" r="r" b="b"/>
              <a:pathLst>
                <a:path w="347" h="328">
                  <a:moveTo>
                    <a:pt x="179" y="0"/>
                  </a:moveTo>
                  <a:cubicBezTo>
                    <a:pt x="136" y="0"/>
                    <a:pt x="93" y="17"/>
                    <a:pt x="62" y="48"/>
                  </a:cubicBezTo>
                  <a:cubicBezTo>
                    <a:pt x="9" y="102"/>
                    <a:pt x="0" y="189"/>
                    <a:pt x="42" y="254"/>
                  </a:cubicBezTo>
                  <a:cubicBezTo>
                    <a:pt x="73" y="300"/>
                    <a:pt x="125" y="327"/>
                    <a:pt x="179" y="327"/>
                  </a:cubicBezTo>
                  <a:cubicBezTo>
                    <a:pt x="192" y="327"/>
                    <a:pt x="206" y="326"/>
                    <a:pt x="218" y="322"/>
                  </a:cubicBezTo>
                  <a:cubicBezTo>
                    <a:pt x="287" y="304"/>
                    <a:pt x="336" y="245"/>
                    <a:pt x="341" y="175"/>
                  </a:cubicBezTo>
                  <a:cubicBezTo>
                    <a:pt x="346" y="107"/>
                    <a:pt x="308" y="41"/>
                    <a:pt x="245" y="14"/>
                  </a:cubicBezTo>
                  <a:cubicBezTo>
                    <a:pt x="224" y="5"/>
                    <a:pt x="201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9" name="CustomShape 41"/>
            <p:cNvSpPr/>
            <p:nvPr/>
          </p:nvSpPr>
          <p:spPr>
            <a:xfrm>
              <a:off x="6648480" y="1401480"/>
              <a:ext cx="164160" cy="199080"/>
            </a:xfrm>
            <a:custGeom>
              <a:avLst/>
              <a:gdLst/>
              <a:ahLst/>
              <a:cxnLst/>
              <a:rect l="l" t="t" r="r" b="b"/>
              <a:pathLst>
                <a:path w="6331" h="7671">
                  <a:moveTo>
                    <a:pt x="5606" y="326"/>
                  </a:moveTo>
                  <a:cubicBezTo>
                    <a:pt x="5827" y="326"/>
                    <a:pt x="6005" y="504"/>
                    <a:pt x="6005" y="725"/>
                  </a:cubicBezTo>
                  <a:lnTo>
                    <a:pt x="6005" y="6948"/>
                  </a:lnTo>
                  <a:cubicBezTo>
                    <a:pt x="6005" y="7168"/>
                    <a:pt x="5827" y="7347"/>
                    <a:pt x="5606" y="7347"/>
                  </a:cubicBezTo>
                  <a:lnTo>
                    <a:pt x="723" y="7347"/>
                  </a:lnTo>
                  <a:cubicBezTo>
                    <a:pt x="503" y="7347"/>
                    <a:pt x="324" y="7169"/>
                    <a:pt x="324" y="6948"/>
                  </a:cubicBezTo>
                  <a:lnTo>
                    <a:pt x="324" y="725"/>
                  </a:lnTo>
                  <a:cubicBezTo>
                    <a:pt x="324" y="506"/>
                    <a:pt x="502" y="326"/>
                    <a:pt x="723" y="326"/>
                  </a:cubicBezTo>
                  <a:close/>
                  <a:moveTo>
                    <a:pt x="728" y="1"/>
                  </a:moveTo>
                  <a:cubicBezTo>
                    <a:pt x="328" y="1"/>
                    <a:pt x="1" y="328"/>
                    <a:pt x="1" y="728"/>
                  </a:cubicBezTo>
                  <a:lnTo>
                    <a:pt x="1" y="6943"/>
                  </a:lnTo>
                  <a:cubicBezTo>
                    <a:pt x="1" y="7345"/>
                    <a:pt x="326" y="7671"/>
                    <a:pt x="728" y="7671"/>
                  </a:cubicBezTo>
                  <a:lnTo>
                    <a:pt x="5603" y="7671"/>
                  </a:lnTo>
                  <a:cubicBezTo>
                    <a:pt x="6004" y="7671"/>
                    <a:pt x="6330" y="7346"/>
                    <a:pt x="6330" y="6943"/>
                  </a:cubicBezTo>
                  <a:lnTo>
                    <a:pt x="6330" y="728"/>
                  </a:lnTo>
                  <a:cubicBezTo>
                    <a:pt x="6330" y="326"/>
                    <a:pt x="6005" y="1"/>
                    <a:pt x="5603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0" name="CustomShape 42"/>
            <p:cNvSpPr/>
            <p:nvPr/>
          </p:nvSpPr>
          <p:spPr>
            <a:xfrm>
              <a:off x="6687360" y="1499040"/>
              <a:ext cx="87120" cy="24480"/>
            </a:xfrm>
            <a:custGeom>
              <a:avLst/>
              <a:gdLst/>
              <a:ahLst/>
              <a:cxnLst/>
              <a:rect l="l" t="t" r="r" b="b"/>
              <a:pathLst>
                <a:path w="3360" h="951">
                  <a:moveTo>
                    <a:pt x="1679" y="1"/>
                  </a:moveTo>
                  <a:cubicBezTo>
                    <a:pt x="1068" y="1"/>
                    <a:pt x="495" y="237"/>
                    <a:pt x="62" y="670"/>
                  </a:cubicBezTo>
                  <a:cubicBezTo>
                    <a:pt x="0" y="734"/>
                    <a:pt x="0" y="838"/>
                    <a:pt x="63" y="902"/>
                  </a:cubicBezTo>
                  <a:cubicBezTo>
                    <a:pt x="95" y="934"/>
                    <a:pt x="137" y="950"/>
                    <a:pt x="179" y="950"/>
                  </a:cubicBezTo>
                  <a:cubicBezTo>
                    <a:pt x="221" y="950"/>
                    <a:pt x="263" y="934"/>
                    <a:pt x="296" y="902"/>
                  </a:cubicBezTo>
                  <a:cubicBezTo>
                    <a:pt x="665" y="532"/>
                    <a:pt x="1157" y="328"/>
                    <a:pt x="1680" y="328"/>
                  </a:cubicBezTo>
                  <a:cubicBezTo>
                    <a:pt x="2202" y="328"/>
                    <a:pt x="2694" y="531"/>
                    <a:pt x="3065" y="902"/>
                  </a:cubicBezTo>
                  <a:cubicBezTo>
                    <a:pt x="3096" y="933"/>
                    <a:pt x="3138" y="950"/>
                    <a:pt x="3180" y="950"/>
                  </a:cubicBezTo>
                  <a:cubicBezTo>
                    <a:pt x="3222" y="950"/>
                    <a:pt x="3264" y="934"/>
                    <a:pt x="3295" y="902"/>
                  </a:cubicBezTo>
                  <a:cubicBezTo>
                    <a:pt x="3359" y="838"/>
                    <a:pt x="3359" y="734"/>
                    <a:pt x="3295" y="670"/>
                  </a:cubicBezTo>
                  <a:cubicBezTo>
                    <a:pt x="2864" y="237"/>
                    <a:pt x="2289" y="1"/>
                    <a:pt x="1679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1" name="CustomShape 43"/>
            <p:cNvSpPr/>
            <p:nvPr/>
          </p:nvSpPr>
          <p:spPr>
            <a:xfrm>
              <a:off x="6684480" y="1447920"/>
              <a:ext cx="8280" cy="25920"/>
            </a:xfrm>
            <a:custGeom>
              <a:avLst/>
              <a:gdLst/>
              <a:ahLst/>
              <a:cxnLst/>
              <a:rect l="l" t="t" r="r" b="b"/>
              <a:pathLst>
                <a:path w="326" h="1014">
                  <a:moveTo>
                    <a:pt x="163" y="1"/>
                  </a:moveTo>
                  <a:cubicBezTo>
                    <a:pt x="73" y="1"/>
                    <a:pt x="0" y="72"/>
                    <a:pt x="0" y="163"/>
                  </a:cubicBezTo>
                  <a:lnTo>
                    <a:pt x="0" y="851"/>
                  </a:lnTo>
                  <a:cubicBezTo>
                    <a:pt x="0" y="940"/>
                    <a:pt x="72" y="1013"/>
                    <a:pt x="163" y="1013"/>
                  </a:cubicBezTo>
                  <a:cubicBezTo>
                    <a:pt x="252" y="1013"/>
                    <a:pt x="325" y="941"/>
                    <a:pt x="325" y="851"/>
                  </a:cubicBezTo>
                  <a:lnTo>
                    <a:pt x="325" y="169"/>
                  </a:lnTo>
                  <a:cubicBezTo>
                    <a:pt x="325" y="87"/>
                    <a:pt x="264" y="11"/>
                    <a:pt x="183" y="2"/>
                  </a:cubicBezTo>
                  <a:cubicBezTo>
                    <a:pt x="176" y="1"/>
                    <a:pt x="169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2" name="CustomShape 44"/>
            <p:cNvSpPr/>
            <p:nvPr/>
          </p:nvSpPr>
          <p:spPr>
            <a:xfrm>
              <a:off x="6768720" y="1447920"/>
              <a:ext cx="8280" cy="25920"/>
            </a:xfrm>
            <a:custGeom>
              <a:avLst/>
              <a:gdLst/>
              <a:ahLst/>
              <a:cxnLst/>
              <a:rect l="l" t="t" r="r" b="b"/>
              <a:pathLst>
                <a:path w="326" h="1013">
                  <a:moveTo>
                    <a:pt x="165" y="1"/>
                  </a:moveTo>
                  <a:cubicBezTo>
                    <a:pt x="75" y="1"/>
                    <a:pt x="2" y="73"/>
                    <a:pt x="2" y="163"/>
                  </a:cubicBezTo>
                  <a:lnTo>
                    <a:pt x="2" y="851"/>
                  </a:lnTo>
                  <a:cubicBezTo>
                    <a:pt x="1" y="939"/>
                    <a:pt x="73" y="1012"/>
                    <a:pt x="163" y="1012"/>
                  </a:cubicBezTo>
                  <a:cubicBezTo>
                    <a:pt x="252" y="1012"/>
                    <a:pt x="326" y="940"/>
                    <a:pt x="326" y="850"/>
                  </a:cubicBezTo>
                  <a:lnTo>
                    <a:pt x="326" y="169"/>
                  </a:lnTo>
                  <a:cubicBezTo>
                    <a:pt x="326" y="80"/>
                    <a:pt x="258" y="2"/>
                    <a:pt x="169" y="1"/>
                  </a:cubicBezTo>
                  <a:cubicBezTo>
                    <a:pt x="167" y="1"/>
                    <a:pt x="166" y="1"/>
                    <a:pt x="165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833" name="Group 45"/>
          <p:cNvGrpSpPr/>
          <p:nvPr/>
        </p:nvGrpSpPr>
        <p:grpSpPr>
          <a:xfrm>
            <a:off x="2257920" y="1356480"/>
            <a:ext cx="296640" cy="286560"/>
            <a:chOff x="2257920" y="1356480"/>
            <a:chExt cx="296640" cy="286560"/>
          </a:xfrm>
        </p:grpSpPr>
        <p:sp>
          <p:nvSpPr>
            <p:cNvPr id="834" name="CustomShape 46"/>
            <p:cNvSpPr/>
            <p:nvPr/>
          </p:nvSpPr>
          <p:spPr>
            <a:xfrm>
              <a:off x="2314800" y="1409760"/>
              <a:ext cx="180720" cy="180720"/>
            </a:xfrm>
            <a:custGeom>
              <a:avLst/>
              <a:gdLst/>
              <a:ahLst/>
              <a:cxnLst/>
              <a:rect l="l" t="t" r="r" b="b"/>
              <a:pathLst>
                <a:path w="6961" h="6964">
                  <a:moveTo>
                    <a:pt x="1794" y="818"/>
                  </a:moveTo>
                  <a:lnTo>
                    <a:pt x="1794" y="818"/>
                  </a:lnTo>
                  <a:cubicBezTo>
                    <a:pt x="1710" y="1010"/>
                    <a:pt x="1563" y="1191"/>
                    <a:pt x="1370" y="1326"/>
                  </a:cubicBezTo>
                  <a:cubicBezTo>
                    <a:pt x="1261" y="1404"/>
                    <a:pt x="1147" y="1457"/>
                    <a:pt x="1044" y="1484"/>
                  </a:cubicBezTo>
                  <a:cubicBezTo>
                    <a:pt x="1255" y="1225"/>
                    <a:pt x="1510" y="999"/>
                    <a:pt x="1794" y="818"/>
                  </a:cubicBezTo>
                  <a:close/>
                  <a:moveTo>
                    <a:pt x="4313" y="436"/>
                  </a:moveTo>
                  <a:cubicBezTo>
                    <a:pt x="4952" y="611"/>
                    <a:pt x="5530" y="990"/>
                    <a:pt x="5946" y="1513"/>
                  </a:cubicBezTo>
                  <a:cubicBezTo>
                    <a:pt x="6036" y="1625"/>
                    <a:pt x="6118" y="1745"/>
                    <a:pt x="6191" y="1866"/>
                  </a:cubicBezTo>
                  <a:cubicBezTo>
                    <a:pt x="6169" y="1871"/>
                    <a:pt x="6148" y="1873"/>
                    <a:pt x="6128" y="1873"/>
                  </a:cubicBezTo>
                  <a:cubicBezTo>
                    <a:pt x="6040" y="1873"/>
                    <a:pt x="5970" y="1831"/>
                    <a:pt x="5891" y="1782"/>
                  </a:cubicBezTo>
                  <a:cubicBezTo>
                    <a:pt x="5823" y="1741"/>
                    <a:pt x="5727" y="1683"/>
                    <a:pt x="5618" y="1683"/>
                  </a:cubicBezTo>
                  <a:cubicBezTo>
                    <a:pt x="5542" y="1683"/>
                    <a:pt x="5459" y="1712"/>
                    <a:pt x="5374" y="1796"/>
                  </a:cubicBezTo>
                  <a:cubicBezTo>
                    <a:pt x="5221" y="1949"/>
                    <a:pt x="5175" y="2138"/>
                    <a:pt x="5248" y="2326"/>
                  </a:cubicBezTo>
                  <a:cubicBezTo>
                    <a:pt x="5259" y="2358"/>
                    <a:pt x="5275" y="2387"/>
                    <a:pt x="5299" y="2419"/>
                  </a:cubicBezTo>
                  <a:cubicBezTo>
                    <a:pt x="5317" y="2443"/>
                    <a:pt x="5335" y="2469"/>
                    <a:pt x="5350" y="2497"/>
                  </a:cubicBezTo>
                  <a:cubicBezTo>
                    <a:pt x="5394" y="2573"/>
                    <a:pt x="5431" y="2659"/>
                    <a:pt x="5459" y="2755"/>
                  </a:cubicBezTo>
                  <a:cubicBezTo>
                    <a:pt x="5639" y="3365"/>
                    <a:pt x="5411" y="4438"/>
                    <a:pt x="4986" y="5006"/>
                  </a:cubicBezTo>
                  <a:cubicBezTo>
                    <a:pt x="4875" y="5156"/>
                    <a:pt x="4698" y="5333"/>
                    <a:pt x="4502" y="5333"/>
                  </a:cubicBezTo>
                  <a:cubicBezTo>
                    <a:pt x="4314" y="5333"/>
                    <a:pt x="4243" y="5220"/>
                    <a:pt x="4214" y="4586"/>
                  </a:cubicBezTo>
                  <a:cubicBezTo>
                    <a:pt x="4195" y="4156"/>
                    <a:pt x="4173" y="3670"/>
                    <a:pt x="3766" y="3564"/>
                  </a:cubicBezTo>
                  <a:cubicBezTo>
                    <a:pt x="3466" y="3487"/>
                    <a:pt x="3219" y="3238"/>
                    <a:pt x="3188" y="2986"/>
                  </a:cubicBezTo>
                  <a:cubicBezTo>
                    <a:pt x="3160" y="2732"/>
                    <a:pt x="3343" y="2494"/>
                    <a:pt x="3722" y="2295"/>
                  </a:cubicBezTo>
                  <a:cubicBezTo>
                    <a:pt x="3989" y="2154"/>
                    <a:pt x="4286" y="2077"/>
                    <a:pt x="4551" y="2077"/>
                  </a:cubicBezTo>
                  <a:cubicBezTo>
                    <a:pt x="4583" y="2077"/>
                    <a:pt x="4614" y="2078"/>
                    <a:pt x="4645" y="2080"/>
                  </a:cubicBezTo>
                  <a:cubicBezTo>
                    <a:pt x="4655" y="2081"/>
                    <a:pt x="4665" y="2081"/>
                    <a:pt x="4676" y="2081"/>
                  </a:cubicBezTo>
                  <a:cubicBezTo>
                    <a:pt x="4842" y="2081"/>
                    <a:pt x="4990" y="1977"/>
                    <a:pt x="5039" y="1822"/>
                  </a:cubicBezTo>
                  <a:cubicBezTo>
                    <a:pt x="5069" y="1729"/>
                    <a:pt x="5060" y="1637"/>
                    <a:pt x="5013" y="1555"/>
                  </a:cubicBezTo>
                  <a:cubicBezTo>
                    <a:pt x="4937" y="1424"/>
                    <a:pt x="4769" y="1331"/>
                    <a:pt x="4496" y="1272"/>
                  </a:cubicBezTo>
                  <a:cubicBezTo>
                    <a:pt x="4287" y="1226"/>
                    <a:pt x="4160" y="1138"/>
                    <a:pt x="4122" y="1007"/>
                  </a:cubicBezTo>
                  <a:cubicBezTo>
                    <a:pt x="4077" y="852"/>
                    <a:pt x="4153" y="624"/>
                    <a:pt x="4313" y="436"/>
                  </a:cubicBezTo>
                  <a:close/>
                  <a:moveTo>
                    <a:pt x="372" y="4007"/>
                  </a:moveTo>
                  <a:lnTo>
                    <a:pt x="372" y="4007"/>
                  </a:lnTo>
                  <a:cubicBezTo>
                    <a:pt x="522" y="4045"/>
                    <a:pt x="679" y="4186"/>
                    <a:pt x="881" y="4378"/>
                  </a:cubicBezTo>
                  <a:cubicBezTo>
                    <a:pt x="1133" y="4617"/>
                    <a:pt x="1392" y="4866"/>
                    <a:pt x="1730" y="4866"/>
                  </a:cubicBezTo>
                  <a:cubicBezTo>
                    <a:pt x="2251" y="4866"/>
                    <a:pt x="2618" y="5293"/>
                    <a:pt x="2710" y="5716"/>
                  </a:cubicBezTo>
                  <a:cubicBezTo>
                    <a:pt x="2737" y="5843"/>
                    <a:pt x="2795" y="6260"/>
                    <a:pt x="2447" y="6460"/>
                  </a:cubicBezTo>
                  <a:cubicBezTo>
                    <a:pt x="1375" y="6087"/>
                    <a:pt x="564" y="5151"/>
                    <a:pt x="372" y="4007"/>
                  </a:cubicBezTo>
                  <a:close/>
                  <a:moveTo>
                    <a:pt x="3482" y="1"/>
                  </a:moveTo>
                  <a:cubicBezTo>
                    <a:pt x="1563" y="1"/>
                    <a:pt x="1" y="1562"/>
                    <a:pt x="1" y="3482"/>
                  </a:cubicBezTo>
                  <a:cubicBezTo>
                    <a:pt x="1" y="5401"/>
                    <a:pt x="1563" y="6963"/>
                    <a:pt x="3482" y="6963"/>
                  </a:cubicBezTo>
                  <a:cubicBezTo>
                    <a:pt x="3757" y="6963"/>
                    <a:pt x="4032" y="6930"/>
                    <a:pt x="4297" y="6867"/>
                  </a:cubicBezTo>
                  <a:cubicBezTo>
                    <a:pt x="4937" y="6714"/>
                    <a:pt x="5520" y="6379"/>
                    <a:pt x="5981" y="5905"/>
                  </a:cubicBezTo>
                  <a:cubicBezTo>
                    <a:pt x="6044" y="5838"/>
                    <a:pt x="6043" y="5736"/>
                    <a:pt x="5977" y="5672"/>
                  </a:cubicBezTo>
                  <a:cubicBezTo>
                    <a:pt x="5945" y="5641"/>
                    <a:pt x="5904" y="5626"/>
                    <a:pt x="5864" y="5626"/>
                  </a:cubicBezTo>
                  <a:cubicBezTo>
                    <a:pt x="5821" y="5626"/>
                    <a:pt x="5778" y="5643"/>
                    <a:pt x="5745" y="5676"/>
                  </a:cubicBezTo>
                  <a:cubicBezTo>
                    <a:pt x="5327" y="6107"/>
                    <a:pt x="4800" y="6410"/>
                    <a:pt x="4219" y="6549"/>
                  </a:cubicBezTo>
                  <a:cubicBezTo>
                    <a:pt x="3978" y="6607"/>
                    <a:pt x="3731" y="6635"/>
                    <a:pt x="3481" y="6635"/>
                  </a:cubicBezTo>
                  <a:cubicBezTo>
                    <a:pt x="3257" y="6635"/>
                    <a:pt x="3040" y="6612"/>
                    <a:pt x="2831" y="6569"/>
                  </a:cubicBezTo>
                  <a:cubicBezTo>
                    <a:pt x="3034" y="6342"/>
                    <a:pt x="3110" y="6015"/>
                    <a:pt x="3030" y="5649"/>
                  </a:cubicBezTo>
                  <a:cubicBezTo>
                    <a:pt x="2910" y="5097"/>
                    <a:pt x="2426" y="4539"/>
                    <a:pt x="1730" y="4539"/>
                  </a:cubicBezTo>
                  <a:cubicBezTo>
                    <a:pt x="1523" y="4539"/>
                    <a:pt x="1321" y="4347"/>
                    <a:pt x="1107" y="4143"/>
                  </a:cubicBezTo>
                  <a:cubicBezTo>
                    <a:pt x="882" y="3929"/>
                    <a:pt x="634" y="3690"/>
                    <a:pt x="332" y="3672"/>
                  </a:cubicBezTo>
                  <a:cubicBezTo>
                    <a:pt x="328" y="3609"/>
                    <a:pt x="327" y="3546"/>
                    <a:pt x="327" y="3483"/>
                  </a:cubicBezTo>
                  <a:cubicBezTo>
                    <a:pt x="327" y="2877"/>
                    <a:pt x="500" y="2308"/>
                    <a:pt x="798" y="1827"/>
                  </a:cubicBezTo>
                  <a:cubicBezTo>
                    <a:pt x="833" y="1833"/>
                    <a:pt x="867" y="1834"/>
                    <a:pt x="902" y="1834"/>
                  </a:cubicBezTo>
                  <a:cubicBezTo>
                    <a:pt x="1109" y="1834"/>
                    <a:pt x="1338" y="1753"/>
                    <a:pt x="1558" y="1597"/>
                  </a:cubicBezTo>
                  <a:cubicBezTo>
                    <a:pt x="1841" y="1397"/>
                    <a:pt x="2143" y="1038"/>
                    <a:pt x="2187" y="607"/>
                  </a:cubicBezTo>
                  <a:cubicBezTo>
                    <a:pt x="2581" y="429"/>
                    <a:pt x="3020" y="330"/>
                    <a:pt x="3482" y="330"/>
                  </a:cubicBezTo>
                  <a:cubicBezTo>
                    <a:pt x="3643" y="330"/>
                    <a:pt x="3802" y="341"/>
                    <a:pt x="3962" y="366"/>
                  </a:cubicBezTo>
                  <a:cubicBezTo>
                    <a:pt x="3823" y="580"/>
                    <a:pt x="3733" y="848"/>
                    <a:pt x="3808" y="1104"/>
                  </a:cubicBezTo>
                  <a:cubicBezTo>
                    <a:pt x="3859" y="1278"/>
                    <a:pt x="4009" y="1507"/>
                    <a:pt x="4426" y="1597"/>
                  </a:cubicBezTo>
                  <a:cubicBezTo>
                    <a:pt x="4669" y="1649"/>
                    <a:pt x="4721" y="1711"/>
                    <a:pt x="4728" y="1722"/>
                  </a:cubicBezTo>
                  <a:cubicBezTo>
                    <a:pt x="4728" y="1723"/>
                    <a:pt x="4728" y="1724"/>
                    <a:pt x="4727" y="1725"/>
                  </a:cubicBezTo>
                  <a:cubicBezTo>
                    <a:pt x="4720" y="1745"/>
                    <a:pt x="4697" y="1758"/>
                    <a:pt x="4670" y="1758"/>
                  </a:cubicBezTo>
                  <a:cubicBezTo>
                    <a:pt x="4669" y="1758"/>
                    <a:pt x="4668" y="1758"/>
                    <a:pt x="4667" y="1758"/>
                  </a:cubicBezTo>
                  <a:cubicBezTo>
                    <a:pt x="4628" y="1755"/>
                    <a:pt x="4588" y="1754"/>
                    <a:pt x="4548" y="1754"/>
                  </a:cubicBezTo>
                  <a:cubicBezTo>
                    <a:pt x="4230" y="1754"/>
                    <a:pt x="3880" y="1844"/>
                    <a:pt x="3566" y="2010"/>
                  </a:cubicBezTo>
                  <a:cubicBezTo>
                    <a:pt x="3276" y="2163"/>
                    <a:pt x="2799" y="2498"/>
                    <a:pt x="2861" y="3029"/>
                  </a:cubicBezTo>
                  <a:cubicBezTo>
                    <a:pt x="2911" y="3467"/>
                    <a:pt x="3313" y="3793"/>
                    <a:pt x="3682" y="3888"/>
                  </a:cubicBezTo>
                  <a:cubicBezTo>
                    <a:pt x="3855" y="3933"/>
                    <a:pt x="3869" y="4275"/>
                    <a:pt x="3885" y="4606"/>
                  </a:cubicBezTo>
                  <a:cubicBezTo>
                    <a:pt x="3896" y="4840"/>
                    <a:pt x="3906" y="5081"/>
                    <a:pt x="3973" y="5272"/>
                  </a:cubicBezTo>
                  <a:cubicBezTo>
                    <a:pt x="4085" y="5597"/>
                    <a:pt x="4323" y="5666"/>
                    <a:pt x="4501" y="5666"/>
                  </a:cubicBezTo>
                  <a:cubicBezTo>
                    <a:pt x="4764" y="5666"/>
                    <a:pt x="5022" y="5507"/>
                    <a:pt x="5247" y="5209"/>
                  </a:cubicBezTo>
                  <a:cubicBezTo>
                    <a:pt x="5733" y="4560"/>
                    <a:pt x="5979" y="3372"/>
                    <a:pt x="5773" y="2667"/>
                  </a:cubicBezTo>
                  <a:cubicBezTo>
                    <a:pt x="5738" y="2545"/>
                    <a:pt x="5691" y="2434"/>
                    <a:pt x="5631" y="2335"/>
                  </a:cubicBezTo>
                  <a:cubicBezTo>
                    <a:pt x="5609" y="2296"/>
                    <a:pt x="5586" y="2261"/>
                    <a:pt x="5561" y="2228"/>
                  </a:cubicBezTo>
                  <a:cubicBezTo>
                    <a:pt x="5555" y="2220"/>
                    <a:pt x="5553" y="2216"/>
                    <a:pt x="5553" y="2216"/>
                  </a:cubicBezTo>
                  <a:cubicBezTo>
                    <a:pt x="5535" y="2169"/>
                    <a:pt x="5529" y="2110"/>
                    <a:pt x="5605" y="2032"/>
                  </a:cubicBezTo>
                  <a:cubicBezTo>
                    <a:pt x="5614" y="2022"/>
                    <a:pt x="5621" y="2018"/>
                    <a:pt x="5624" y="2016"/>
                  </a:cubicBezTo>
                  <a:cubicBezTo>
                    <a:pt x="5643" y="2021"/>
                    <a:pt x="5689" y="2049"/>
                    <a:pt x="5719" y="2067"/>
                  </a:cubicBezTo>
                  <a:cubicBezTo>
                    <a:pt x="5814" y="2124"/>
                    <a:pt x="5948" y="2206"/>
                    <a:pt x="6131" y="2206"/>
                  </a:cubicBezTo>
                  <a:cubicBezTo>
                    <a:pt x="6197" y="2206"/>
                    <a:pt x="6269" y="2195"/>
                    <a:pt x="6347" y="2169"/>
                  </a:cubicBezTo>
                  <a:cubicBezTo>
                    <a:pt x="6536" y="2578"/>
                    <a:pt x="6632" y="3022"/>
                    <a:pt x="6632" y="3484"/>
                  </a:cubicBezTo>
                  <a:cubicBezTo>
                    <a:pt x="6632" y="4076"/>
                    <a:pt x="6468" y="4652"/>
                    <a:pt x="6156" y="5151"/>
                  </a:cubicBezTo>
                  <a:cubicBezTo>
                    <a:pt x="6108" y="5228"/>
                    <a:pt x="6132" y="5329"/>
                    <a:pt x="6209" y="5376"/>
                  </a:cubicBezTo>
                  <a:cubicBezTo>
                    <a:pt x="6236" y="5393"/>
                    <a:pt x="6266" y="5401"/>
                    <a:pt x="6296" y="5401"/>
                  </a:cubicBezTo>
                  <a:cubicBezTo>
                    <a:pt x="6351" y="5401"/>
                    <a:pt x="6404" y="5374"/>
                    <a:pt x="6434" y="5324"/>
                  </a:cubicBezTo>
                  <a:cubicBezTo>
                    <a:pt x="6779" y="4773"/>
                    <a:pt x="6960" y="4137"/>
                    <a:pt x="6960" y="3483"/>
                  </a:cubicBezTo>
                  <a:cubicBezTo>
                    <a:pt x="6960" y="2686"/>
                    <a:pt x="6698" y="1934"/>
                    <a:pt x="6200" y="1313"/>
                  </a:cubicBezTo>
                  <a:cubicBezTo>
                    <a:pt x="5720" y="707"/>
                    <a:pt x="5043" y="276"/>
                    <a:pt x="4297" y="97"/>
                  </a:cubicBezTo>
                  <a:cubicBezTo>
                    <a:pt x="4031" y="32"/>
                    <a:pt x="3757" y="1"/>
                    <a:pt x="3482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5" name="CustomShape 47"/>
            <p:cNvSpPr/>
            <p:nvPr/>
          </p:nvSpPr>
          <p:spPr>
            <a:xfrm>
              <a:off x="2382120" y="1388880"/>
              <a:ext cx="46080" cy="15840"/>
            </a:xfrm>
            <a:custGeom>
              <a:avLst/>
              <a:gdLst/>
              <a:ahLst/>
              <a:cxnLst/>
              <a:rect l="l" t="t" r="r" b="b"/>
              <a:pathLst>
                <a:path w="1792" h="625">
                  <a:moveTo>
                    <a:pt x="896" y="0"/>
                  </a:moveTo>
                  <a:cubicBezTo>
                    <a:pt x="595" y="0"/>
                    <a:pt x="294" y="115"/>
                    <a:pt x="64" y="345"/>
                  </a:cubicBezTo>
                  <a:cubicBezTo>
                    <a:pt x="0" y="409"/>
                    <a:pt x="0" y="512"/>
                    <a:pt x="64" y="576"/>
                  </a:cubicBezTo>
                  <a:cubicBezTo>
                    <a:pt x="97" y="608"/>
                    <a:pt x="139" y="624"/>
                    <a:pt x="181" y="624"/>
                  </a:cubicBezTo>
                  <a:cubicBezTo>
                    <a:pt x="223" y="624"/>
                    <a:pt x="265" y="608"/>
                    <a:pt x="297" y="576"/>
                  </a:cubicBezTo>
                  <a:cubicBezTo>
                    <a:pt x="463" y="411"/>
                    <a:pt x="680" y="329"/>
                    <a:pt x="897" y="329"/>
                  </a:cubicBezTo>
                  <a:cubicBezTo>
                    <a:pt x="1114" y="329"/>
                    <a:pt x="1331" y="411"/>
                    <a:pt x="1497" y="576"/>
                  </a:cubicBezTo>
                  <a:cubicBezTo>
                    <a:pt x="1529" y="608"/>
                    <a:pt x="1571" y="625"/>
                    <a:pt x="1612" y="625"/>
                  </a:cubicBezTo>
                  <a:cubicBezTo>
                    <a:pt x="1654" y="625"/>
                    <a:pt x="1696" y="609"/>
                    <a:pt x="1728" y="576"/>
                  </a:cubicBezTo>
                  <a:cubicBezTo>
                    <a:pt x="1792" y="512"/>
                    <a:pt x="1792" y="409"/>
                    <a:pt x="1728" y="345"/>
                  </a:cubicBezTo>
                  <a:cubicBezTo>
                    <a:pt x="1498" y="115"/>
                    <a:pt x="1197" y="0"/>
                    <a:pt x="896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6" name="CustomShape 48"/>
            <p:cNvSpPr/>
            <p:nvPr/>
          </p:nvSpPr>
          <p:spPr>
            <a:xfrm>
              <a:off x="2370600" y="1372680"/>
              <a:ext cx="69120" cy="20520"/>
            </a:xfrm>
            <a:custGeom>
              <a:avLst/>
              <a:gdLst/>
              <a:ahLst/>
              <a:cxnLst/>
              <a:rect l="l" t="t" r="r" b="b"/>
              <a:pathLst>
                <a:path w="2674" h="808">
                  <a:moveTo>
                    <a:pt x="1337" y="1"/>
                  </a:moveTo>
                  <a:cubicBezTo>
                    <a:pt x="876" y="1"/>
                    <a:pt x="415" y="176"/>
                    <a:pt x="64" y="528"/>
                  </a:cubicBezTo>
                  <a:cubicBezTo>
                    <a:pt x="0" y="591"/>
                    <a:pt x="0" y="695"/>
                    <a:pt x="64" y="759"/>
                  </a:cubicBezTo>
                  <a:cubicBezTo>
                    <a:pt x="96" y="791"/>
                    <a:pt x="138" y="807"/>
                    <a:pt x="180" y="807"/>
                  </a:cubicBezTo>
                  <a:cubicBezTo>
                    <a:pt x="222" y="807"/>
                    <a:pt x="264" y="791"/>
                    <a:pt x="296" y="759"/>
                  </a:cubicBezTo>
                  <a:cubicBezTo>
                    <a:pt x="583" y="472"/>
                    <a:pt x="960" y="328"/>
                    <a:pt x="1337" y="328"/>
                  </a:cubicBezTo>
                  <a:cubicBezTo>
                    <a:pt x="1714" y="328"/>
                    <a:pt x="2091" y="472"/>
                    <a:pt x="2377" y="759"/>
                  </a:cubicBezTo>
                  <a:cubicBezTo>
                    <a:pt x="2411" y="792"/>
                    <a:pt x="2453" y="807"/>
                    <a:pt x="2495" y="807"/>
                  </a:cubicBezTo>
                  <a:cubicBezTo>
                    <a:pt x="2537" y="807"/>
                    <a:pt x="2578" y="792"/>
                    <a:pt x="2610" y="759"/>
                  </a:cubicBezTo>
                  <a:cubicBezTo>
                    <a:pt x="2674" y="695"/>
                    <a:pt x="2674" y="591"/>
                    <a:pt x="2610" y="528"/>
                  </a:cubicBezTo>
                  <a:cubicBezTo>
                    <a:pt x="2259" y="176"/>
                    <a:pt x="1798" y="1"/>
                    <a:pt x="1337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7" name="CustomShape 49"/>
            <p:cNvSpPr/>
            <p:nvPr/>
          </p:nvSpPr>
          <p:spPr>
            <a:xfrm>
              <a:off x="2359440" y="1356480"/>
              <a:ext cx="91800" cy="25200"/>
            </a:xfrm>
            <a:custGeom>
              <a:avLst/>
              <a:gdLst/>
              <a:ahLst/>
              <a:cxnLst/>
              <a:rect l="l" t="t" r="r" b="b"/>
              <a:pathLst>
                <a:path w="3549" h="989">
                  <a:moveTo>
                    <a:pt x="1774" y="0"/>
                  </a:moveTo>
                  <a:cubicBezTo>
                    <a:pt x="1128" y="0"/>
                    <a:pt x="521" y="252"/>
                    <a:pt x="64" y="707"/>
                  </a:cubicBezTo>
                  <a:cubicBezTo>
                    <a:pt x="0" y="772"/>
                    <a:pt x="0" y="875"/>
                    <a:pt x="64" y="940"/>
                  </a:cubicBezTo>
                  <a:cubicBezTo>
                    <a:pt x="96" y="972"/>
                    <a:pt x="138" y="988"/>
                    <a:pt x="180" y="988"/>
                  </a:cubicBezTo>
                  <a:cubicBezTo>
                    <a:pt x="222" y="988"/>
                    <a:pt x="264" y="972"/>
                    <a:pt x="296" y="940"/>
                  </a:cubicBezTo>
                  <a:cubicBezTo>
                    <a:pt x="690" y="545"/>
                    <a:pt x="1216" y="328"/>
                    <a:pt x="1774" y="328"/>
                  </a:cubicBezTo>
                  <a:cubicBezTo>
                    <a:pt x="2332" y="328"/>
                    <a:pt x="2856" y="545"/>
                    <a:pt x="3251" y="940"/>
                  </a:cubicBezTo>
                  <a:cubicBezTo>
                    <a:pt x="3283" y="972"/>
                    <a:pt x="3325" y="988"/>
                    <a:pt x="3368" y="988"/>
                  </a:cubicBezTo>
                  <a:cubicBezTo>
                    <a:pt x="3410" y="988"/>
                    <a:pt x="3452" y="973"/>
                    <a:pt x="3483" y="940"/>
                  </a:cubicBezTo>
                  <a:cubicBezTo>
                    <a:pt x="3548" y="875"/>
                    <a:pt x="3548" y="772"/>
                    <a:pt x="3483" y="707"/>
                  </a:cubicBezTo>
                  <a:cubicBezTo>
                    <a:pt x="3026" y="252"/>
                    <a:pt x="2419" y="0"/>
                    <a:pt x="1774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8" name="CustomShape 50"/>
            <p:cNvSpPr/>
            <p:nvPr/>
          </p:nvSpPr>
          <p:spPr>
            <a:xfrm>
              <a:off x="2382120" y="1595160"/>
              <a:ext cx="46440" cy="15840"/>
            </a:xfrm>
            <a:custGeom>
              <a:avLst/>
              <a:gdLst/>
              <a:ahLst/>
              <a:cxnLst/>
              <a:rect l="l" t="t" r="r" b="b"/>
              <a:pathLst>
                <a:path w="1793" h="625">
                  <a:moveTo>
                    <a:pt x="180" y="0"/>
                  </a:moveTo>
                  <a:cubicBezTo>
                    <a:pt x="138" y="0"/>
                    <a:pt x="96" y="16"/>
                    <a:pt x="64" y="48"/>
                  </a:cubicBezTo>
                  <a:cubicBezTo>
                    <a:pt x="0" y="112"/>
                    <a:pt x="0" y="216"/>
                    <a:pt x="64" y="280"/>
                  </a:cubicBezTo>
                  <a:cubicBezTo>
                    <a:pt x="294" y="509"/>
                    <a:pt x="595" y="625"/>
                    <a:pt x="897" y="625"/>
                  </a:cubicBezTo>
                  <a:cubicBezTo>
                    <a:pt x="1197" y="625"/>
                    <a:pt x="1499" y="509"/>
                    <a:pt x="1729" y="280"/>
                  </a:cubicBezTo>
                  <a:cubicBezTo>
                    <a:pt x="1793" y="216"/>
                    <a:pt x="1793" y="112"/>
                    <a:pt x="1729" y="48"/>
                  </a:cubicBezTo>
                  <a:cubicBezTo>
                    <a:pt x="1696" y="16"/>
                    <a:pt x="1654" y="0"/>
                    <a:pt x="1612" y="0"/>
                  </a:cubicBezTo>
                  <a:cubicBezTo>
                    <a:pt x="1570" y="0"/>
                    <a:pt x="1529" y="16"/>
                    <a:pt x="1496" y="48"/>
                  </a:cubicBezTo>
                  <a:cubicBezTo>
                    <a:pt x="1331" y="213"/>
                    <a:pt x="1114" y="296"/>
                    <a:pt x="897" y="296"/>
                  </a:cubicBezTo>
                  <a:cubicBezTo>
                    <a:pt x="680" y="296"/>
                    <a:pt x="462" y="213"/>
                    <a:pt x="296" y="48"/>
                  </a:cubicBezTo>
                  <a:cubicBezTo>
                    <a:pt x="264" y="16"/>
                    <a:pt x="222" y="0"/>
                    <a:pt x="180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9" name="CustomShape 51"/>
            <p:cNvSpPr/>
            <p:nvPr/>
          </p:nvSpPr>
          <p:spPr>
            <a:xfrm>
              <a:off x="2370600" y="1606680"/>
              <a:ext cx="69120" cy="20520"/>
            </a:xfrm>
            <a:custGeom>
              <a:avLst/>
              <a:gdLst/>
              <a:ahLst/>
              <a:cxnLst/>
              <a:rect l="l" t="t" r="r" b="b"/>
              <a:pathLst>
                <a:path w="2674" h="808">
                  <a:moveTo>
                    <a:pt x="180" y="0"/>
                  </a:moveTo>
                  <a:cubicBezTo>
                    <a:pt x="138" y="0"/>
                    <a:pt x="96" y="16"/>
                    <a:pt x="64" y="48"/>
                  </a:cubicBezTo>
                  <a:cubicBezTo>
                    <a:pt x="0" y="112"/>
                    <a:pt x="0" y="216"/>
                    <a:pt x="64" y="280"/>
                  </a:cubicBezTo>
                  <a:cubicBezTo>
                    <a:pt x="415" y="631"/>
                    <a:pt x="876" y="807"/>
                    <a:pt x="1337" y="807"/>
                  </a:cubicBezTo>
                  <a:cubicBezTo>
                    <a:pt x="1798" y="807"/>
                    <a:pt x="2259" y="631"/>
                    <a:pt x="2610" y="280"/>
                  </a:cubicBezTo>
                  <a:cubicBezTo>
                    <a:pt x="2674" y="216"/>
                    <a:pt x="2674" y="112"/>
                    <a:pt x="2610" y="48"/>
                  </a:cubicBezTo>
                  <a:cubicBezTo>
                    <a:pt x="2578" y="16"/>
                    <a:pt x="2536" y="0"/>
                    <a:pt x="2494" y="0"/>
                  </a:cubicBezTo>
                  <a:cubicBezTo>
                    <a:pt x="2452" y="0"/>
                    <a:pt x="2410" y="16"/>
                    <a:pt x="2378" y="48"/>
                  </a:cubicBezTo>
                  <a:cubicBezTo>
                    <a:pt x="2091" y="336"/>
                    <a:pt x="1714" y="479"/>
                    <a:pt x="1337" y="479"/>
                  </a:cubicBezTo>
                  <a:cubicBezTo>
                    <a:pt x="960" y="479"/>
                    <a:pt x="583" y="336"/>
                    <a:pt x="296" y="48"/>
                  </a:cubicBezTo>
                  <a:cubicBezTo>
                    <a:pt x="264" y="16"/>
                    <a:pt x="222" y="0"/>
                    <a:pt x="180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0" name="CustomShape 52"/>
            <p:cNvSpPr/>
            <p:nvPr/>
          </p:nvSpPr>
          <p:spPr>
            <a:xfrm>
              <a:off x="2359080" y="1617840"/>
              <a:ext cx="91800" cy="25200"/>
            </a:xfrm>
            <a:custGeom>
              <a:avLst/>
              <a:gdLst/>
              <a:ahLst/>
              <a:cxnLst/>
              <a:rect l="l" t="t" r="r" b="b"/>
              <a:pathLst>
                <a:path w="3548" h="988">
                  <a:moveTo>
                    <a:pt x="181" y="0"/>
                  </a:moveTo>
                  <a:cubicBezTo>
                    <a:pt x="139" y="0"/>
                    <a:pt x="97" y="16"/>
                    <a:pt x="65" y="48"/>
                  </a:cubicBezTo>
                  <a:cubicBezTo>
                    <a:pt x="0" y="112"/>
                    <a:pt x="0" y="216"/>
                    <a:pt x="65" y="280"/>
                  </a:cubicBezTo>
                  <a:cubicBezTo>
                    <a:pt x="522" y="737"/>
                    <a:pt x="1129" y="988"/>
                    <a:pt x="1775" y="988"/>
                  </a:cubicBezTo>
                  <a:cubicBezTo>
                    <a:pt x="2420" y="988"/>
                    <a:pt x="3027" y="737"/>
                    <a:pt x="3484" y="280"/>
                  </a:cubicBezTo>
                  <a:cubicBezTo>
                    <a:pt x="3548" y="216"/>
                    <a:pt x="3548" y="112"/>
                    <a:pt x="3484" y="48"/>
                  </a:cubicBezTo>
                  <a:cubicBezTo>
                    <a:pt x="3452" y="16"/>
                    <a:pt x="3410" y="0"/>
                    <a:pt x="3368" y="0"/>
                  </a:cubicBezTo>
                  <a:cubicBezTo>
                    <a:pt x="3326" y="0"/>
                    <a:pt x="3284" y="16"/>
                    <a:pt x="3252" y="48"/>
                  </a:cubicBezTo>
                  <a:cubicBezTo>
                    <a:pt x="2858" y="444"/>
                    <a:pt x="2332" y="661"/>
                    <a:pt x="1775" y="661"/>
                  </a:cubicBezTo>
                  <a:cubicBezTo>
                    <a:pt x="1216" y="661"/>
                    <a:pt x="692" y="443"/>
                    <a:pt x="297" y="48"/>
                  </a:cubicBezTo>
                  <a:cubicBezTo>
                    <a:pt x="265" y="16"/>
                    <a:pt x="22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1" name="CustomShape 53"/>
            <p:cNvSpPr/>
            <p:nvPr/>
          </p:nvSpPr>
          <p:spPr>
            <a:xfrm>
              <a:off x="2499840" y="1477080"/>
              <a:ext cx="19440" cy="45360"/>
            </a:xfrm>
            <a:custGeom>
              <a:avLst/>
              <a:gdLst/>
              <a:ahLst/>
              <a:cxnLst/>
              <a:rect l="l" t="t" r="r" b="b"/>
              <a:pathLst>
                <a:path w="756" h="1760">
                  <a:moveTo>
                    <a:pt x="181" y="0"/>
                  </a:moveTo>
                  <a:cubicBezTo>
                    <a:pt x="139" y="0"/>
                    <a:pt x="97" y="16"/>
                    <a:pt x="64" y="48"/>
                  </a:cubicBezTo>
                  <a:cubicBezTo>
                    <a:pt x="0" y="112"/>
                    <a:pt x="0" y="216"/>
                    <a:pt x="64" y="280"/>
                  </a:cubicBezTo>
                  <a:cubicBezTo>
                    <a:pt x="395" y="610"/>
                    <a:pt x="395" y="1149"/>
                    <a:pt x="64" y="1480"/>
                  </a:cubicBezTo>
                  <a:cubicBezTo>
                    <a:pt x="0" y="1544"/>
                    <a:pt x="0" y="1648"/>
                    <a:pt x="64" y="1711"/>
                  </a:cubicBezTo>
                  <a:cubicBezTo>
                    <a:pt x="96" y="1743"/>
                    <a:pt x="138" y="1760"/>
                    <a:pt x="180" y="1760"/>
                  </a:cubicBezTo>
                  <a:cubicBezTo>
                    <a:pt x="222" y="1760"/>
                    <a:pt x="264" y="1745"/>
                    <a:pt x="295" y="1711"/>
                  </a:cubicBezTo>
                  <a:cubicBezTo>
                    <a:pt x="755" y="1252"/>
                    <a:pt x="755" y="506"/>
                    <a:pt x="297" y="48"/>
                  </a:cubicBezTo>
                  <a:cubicBezTo>
                    <a:pt x="265" y="16"/>
                    <a:pt x="22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2" name="CustomShape 54"/>
            <p:cNvSpPr/>
            <p:nvPr/>
          </p:nvSpPr>
          <p:spPr>
            <a:xfrm>
              <a:off x="2511360" y="1465920"/>
              <a:ext cx="20880" cy="68400"/>
            </a:xfrm>
            <a:custGeom>
              <a:avLst/>
              <a:gdLst/>
              <a:ahLst/>
              <a:cxnLst/>
              <a:rect l="l" t="t" r="r" b="b"/>
              <a:pathLst>
                <a:path w="823" h="2641">
                  <a:moveTo>
                    <a:pt x="181" y="0"/>
                  </a:moveTo>
                  <a:cubicBezTo>
                    <a:pt x="139" y="0"/>
                    <a:pt x="97" y="16"/>
                    <a:pt x="65" y="49"/>
                  </a:cubicBezTo>
                  <a:cubicBezTo>
                    <a:pt x="1" y="113"/>
                    <a:pt x="1" y="217"/>
                    <a:pt x="65" y="281"/>
                  </a:cubicBezTo>
                  <a:cubicBezTo>
                    <a:pt x="342" y="558"/>
                    <a:pt x="496" y="927"/>
                    <a:pt x="496" y="1320"/>
                  </a:cubicBezTo>
                  <a:cubicBezTo>
                    <a:pt x="496" y="1713"/>
                    <a:pt x="342" y="2083"/>
                    <a:pt x="65" y="2361"/>
                  </a:cubicBezTo>
                  <a:cubicBezTo>
                    <a:pt x="1" y="2425"/>
                    <a:pt x="1" y="2529"/>
                    <a:pt x="65" y="2593"/>
                  </a:cubicBezTo>
                  <a:cubicBezTo>
                    <a:pt x="96" y="2624"/>
                    <a:pt x="138" y="2641"/>
                    <a:pt x="180" y="2641"/>
                  </a:cubicBezTo>
                  <a:cubicBezTo>
                    <a:pt x="222" y="2641"/>
                    <a:pt x="264" y="2625"/>
                    <a:pt x="295" y="2593"/>
                  </a:cubicBezTo>
                  <a:cubicBezTo>
                    <a:pt x="636" y="2253"/>
                    <a:pt x="822" y="1800"/>
                    <a:pt x="822" y="1320"/>
                  </a:cubicBezTo>
                  <a:cubicBezTo>
                    <a:pt x="822" y="841"/>
                    <a:pt x="638" y="387"/>
                    <a:pt x="297" y="49"/>
                  </a:cubicBezTo>
                  <a:cubicBezTo>
                    <a:pt x="265" y="16"/>
                    <a:pt x="22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3" name="CustomShape 55"/>
            <p:cNvSpPr/>
            <p:nvPr/>
          </p:nvSpPr>
          <p:spPr>
            <a:xfrm>
              <a:off x="2522880" y="1454400"/>
              <a:ext cx="31680" cy="91080"/>
            </a:xfrm>
            <a:custGeom>
              <a:avLst/>
              <a:gdLst/>
              <a:ahLst/>
              <a:cxnLst/>
              <a:rect l="l" t="t" r="r" b="b"/>
              <a:pathLst>
                <a:path w="1239" h="3516">
                  <a:moveTo>
                    <a:pt x="181" y="1"/>
                  </a:moveTo>
                  <a:cubicBezTo>
                    <a:pt x="139" y="1"/>
                    <a:pt x="97" y="17"/>
                    <a:pt x="65" y="49"/>
                  </a:cubicBezTo>
                  <a:cubicBezTo>
                    <a:pt x="1" y="113"/>
                    <a:pt x="1" y="217"/>
                    <a:pt x="65" y="280"/>
                  </a:cubicBezTo>
                  <a:cubicBezTo>
                    <a:pt x="879" y="1096"/>
                    <a:pt x="879" y="2422"/>
                    <a:pt x="65" y="3235"/>
                  </a:cubicBezTo>
                  <a:cubicBezTo>
                    <a:pt x="1" y="3299"/>
                    <a:pt x="1" y="3403"/>
                    <a:pt x="65" y="3467"/>
                  </a:cubicBezTo>
                  <a:cubicBezTo>
                    <a:pt x="96" y="3498"/>
                    <a:pt x="139" y="3516"/>
                    <a:pt x="181" y="3516"/>
                  </a:cubicBezTo>
                  <a:cubicBezTo>
                    <a:pt x="223" y="3516"/>
                    <a:pt x="265" y="3500"/>
                    <a:pt x="296" y="3467"/>
                  </a:cubicBezTo>
                  <a:cubicBezTo>
                    <a:pt x="1239" y="2526"/>
                    <a:pt x="1239" y="991"/>
                    <a:pt x="296" y="49"/>
                  </a:cubicBezTo>
                  <a:cubicBezTo>
                    <a:pt x="264" y="17"/>
                    <a:pt x="222" y="1"/>
                    <a:pt x="181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4" name="CustomShape 56"/>
            <p:cNvSpPr/>
            <p:nvPr/>
          </p:nvSpPr>
          <p:spPr>
            <a:xfrm>
              <a:off x="2291040" y="1477080"/>
              <a:ext cx="19440" cy="45360"/>
            </a:xfrm>
            <a:custGeom>
              <a:avLst/>
              <a:gdLst/>
              <a:ahLst/>
              <a:cxnLst/>
              <a:rect l="l" t="t" r="r" b="b"/>
              <a:pathLst>
                <a:path w="755" h="1760">
                  <a:moveTo>
                    <a:pt x="574" y="0"/>
                  </a:moveTo>
                  <a:cubicBezTo>
                    <a:pt x="532" y="0"/>
                    <a:pt x="491" y="16"/>
                    <a:pt x="458" y="48"/>
                  </a:cubicBezTo>
                  <a:cubicBezTo>
                    <a:pt x="0" y="506"/>
                    <a:pt x="0" y="1253"/>
                    <a:pt x="458" y="1711"/>
                  </a:cubicBezTo>
                  <a:cubicBezTo>
                    <a:pt x="489" y="1743"/>
                    <a:pt x="531" y="1760"/>
                    <a:pt x="573" y="1760"/>
                  </a:cubicBezTo>
                  <a:cubicBezTo>
                    <a:pt x="615" y="1760"/>
                    <a:pt x="657" y="1745"/>
                    <a:pt x="689" y="1711"/>
                  </a:cubicBezTo>
                  <a:cubicBezTo>
                    <a:pt x="754" y="1648"/>
                    <a:pt x="754" y="1544"/>
                    <a:pt x="689" y="1480"/>
                  </a:cubicBezTo>
                  <a:cubicBezTo>
                    <a:pt x="358" y="1150"/>
                    <a:pt x="358" y="611"/>
                    <a:pt x="689" y="280"/>
                  </a:cubicBezTo>
                  <a:cubicBezTo>
                    <a:pt x="755" y="216"/>
                    <a:pt x="755" y="112"/>
                    <a:pt x="691" y="48"/>
                  </a:cubicBezTo>
                  <a:cubicBezTo>
                    <a:pt x="658" y="16"/>
                    <a:pt x="616" y="0"/>
                    <a:pt x="574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5" name="CustomShape 57"/>
            <p:cNvSpPr/>
            <p:nvPr/>
          </p:nvSpPr>
          <p:spPr>
            <a:xfrm>
              <a:off x="2278080" y="1465920"/>
              <a:ext cx="21240" cy="68400"/>
            </a:xfrm>
            <a:custGeom>
              <a:avLst/>
              <a:gdLst/>
              <a:ahLst/>
              <a:cxnLst/>
              <a:rect l="l" t="t" r="r" b="b"/>
              <a:pathLst>
                <a:path w="824" h="2641">
                  <a:moveTo>
                    <a:pt x="643" y="0"/>
                  </a:moveTo>
                  <a:cubicBezTo>
                    <a:pt x="601" y="0"/>
                    <a:pt x="559" y="16"/>
                    <a:pt x="527" y="48"/>
                  </a:cubicBezTo>
                  <a:cubicBezTo>
                    <a:pt x="187" y="388"/>
                    <a:pt x="1" y="840"/>
                    <a:pt x="1" y="1320"/>
                  </a:cubicBezTo>
                  <a:cubicBezTo>
                    <a:pt x="1" y="1800"/>
                    <a:pt x="187" y="2253"/>
                    <a:pt x="527" y="2592"/>
                  </a:cubicBezTo>
                  <a:cubicBezTo>
                    <a:pt x="558" y="2623"/>
                    <a:pt x="600" y="2641"/>
                    <a:pt x="642" y="2641"/>
                  </a:cubicBezTo>
                  <a:cubicBezTo>
                    <a:pt x="684" y="2641"/>
                    <a:pt x="726" y="2625"/>
                    <a:pt x="757" y="2592"/>
                  </a:cubicBezTo>
                  <a:cubicBezTo>
                    <a:pt x="821" y="2528"/>
                    <a:pt x="821" y="2424"/>
                    <a:pt x="757" y="2360"/>
                  </a:cubicBezTo>
                  <a:cubicBezTo>
                    <a:pt x="481" y="2082"/>
                    <a:pt x="328" y="1713"/>
                    <a:pt x="328" y="1320"/>
                  </a:cubicBezTo>
                  <a:cubicBezTo>
                    <a:pt x="328" y="927"/>
                    <a:pt x="481" y="557"/>
                    <a:pt x="758" y="280"/>
                  </a:cubicBezTo>
                  <a:cubicBezTo>
                    <a:pt x="823" y="216"/>
                    <a:pt x="823" y="112"/>
                    <a:pt x="758" y="48"/>
                  </a:cubicBezTo>
                  <a:cubicBezTo>
                    <a:pt x="726" y="16"/>
                    <a:pt x="685" y="0"/>
                    <a:pt x="643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6" name="CustomShape 58"/>
            <p:cNvSpPr/>
            <p:nvPr/>
          </p:nvSpPr>
          <p:spPr>
            <a:xfrm>
              <a:off x="2257920" y="1479240"/>
              <a:ext cx="29520" cy="66240"/>
            </a:xfrm>
            <a:custGeom>
              <a:avLst/>
              <a:gdLst/>
              <a:ahLst/>
              <a:cxnLst/>
              <a:rect l="l" t="t" r="r" b="b"/>
              <a:pathLst>
                <a:path w="1156" h="2563">
                  <a:moveTo>
                    <a:pt x="407" y="1"/>
                  </a:moveTo>
                  <a:cubicBezTo>
                    <a:pt x="336" y="1"/>
                    <a:pt x="271" y="48"/>
                    <a:pt x="251" y="120"/>
                  </a:cubicBezTo>
                  <a:cubicBezTo>
                    <a:pt x="0" y="970"/>
                    <a:pt x="233" y="1888"/>
                    <a:pt x="860" y="2515"/>
                  </a:cubicBezTo>
                  <a:cubicBezTo>
                    <a:pt x="891" y="2546"/>
                    <a:pt x="933" y="2563"/>
                    <a:pt x="975" y="2563"/>
                  </a:cubicBezTo>
                  <a:cubicBezTo>
                    <a:pt x="1017" y="2563"/>
                    <a:pt x="1059" y="2547"/>
                    <a:pt x="1091" y="2515"/>
                  </a:cubicBezTo>
                  <a:cubicBezTo>
                    <a:pt x="1155" y="2451"/>
                    <a:pt x="1155" y="2347"/>
                    <a:pt x="1091" y="2283"/>
                  </a:cubicBezTo>
                  <a:cubicBezTo>
                    <a:pt x="551" y="1740"/>
                    <a:pt x="348" y="947"/>
                    <a:pt x="565" y="211"/>
                  </a:cubicBezTo>
                  <a:cubicBezTo>
                    <a:pt x="591" y="125"/>
                    <a:pt x="541" y="33"/>
                    <a:pt x="453" y="8"/>
                  </a:cubicBezTo>
                  <a:cubicBezTo>
                    <a:pt x="438" y="3"/>
                    <a:pt x="422" y="1"/>
                    <a:pt x="407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7" name="CustomShape 59"/>
            <p:cNvSpPr/>
            <p:nvPr/>
          </p:nvSpPr>
          <p:spPr>
            <a:xfrm>
              <a:off x="2270160" y="1454400"/>
              <a:ext cx="17280" cy="18360"/>
            </a:xfrm>
            <a:custGeom>
              <a:avLst/>
              <a:gdLst/>
              <a:ahLst/>
              <a:cxnLst/>
              <a:rect l="l" t="t" r="r" b="b"/>
              <a:pathLst>
                <a:path w="685" h="725">
                  <a:moveTo>
                    <a:pt x="505" y="1"/>
                  </a:moveTo>
                  <a:cubicBezTo>
                    <a:pt x="463" y="1"/>
                    <a:pt x="421" y="17"/>
                    <a:pt x="389" y="49"/>
                  </a:cubicBezTo>
                  <a:cubicBezTo>
                    <a:pt x="260" y="178"/>
                    <a:pt x="147" y="320"/>
                    <a:pt x="49" y="473"/>
                  </a:cubicBezTo>
                  <a:cubicBezTo>
                    <a:pt x="1" y="551"/>
                    <a:pt x="24" y="652"/>
                    <a:pt x="102" y="700"/>
                  </a:cubicBezTo>
                  <a:cubicBezTo>
                    <a:pt x="129" y="718"/>
                    <a:pt x="159" y="725"/>
                    <a:pt x="189" y="725"/>
                  </a:cubicBezTo>
                  <a:cubicBezTo>
                    <a:pt x="243" y="725"/>
                    <a:pt x="296" y="698"/>
                    <a:pt x="327" y="647"/>
                  </a:cubicBezTo>
                  <a:cubicBezTo>
                    <a:pt x="410" y="515"/>
                    <a:pt x="509" y="393"/>
                    <a:pt x="620" y="280"/>
                  </a:cubicBezTo>
                  <a:cubicBezTo>
                    <a:pt x="684" y="217"/>
                    <a:pt x="684" y="113"/>
                    <a:pt x="620" y="49"/>
                  </a:cubicBezTo>
                  <a:cubicBezTo>
                    <a:pt x="588" y="17"/>
                    <a:pt x="547" y="1"/>
                    <a:pt x="505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848" name="Group 60"/>
          <p:cNvGrpSpPr/>
          <p:nvPr/>
        </p:nvGrpSpPr>
        <p:grpSpPr>
          <a:xfrm>
            <a:off x="4428360" y="1366560"/>
            <a:ext cx="287280" cy="266400"/>
            <a:chOff x="4428360" y="1366560"/>
            <a:chExt cx="287280" cy="266400"/>
          </a:xfrm>
        </p:grpSpPr>
        <p:sp>
          <p:nvSpPr>
            <p:cNvPr id="849" name="CustomShape 61"/>
            <p:cNvSpPr/>
            <p:nvPr/>
          </p:nvSpPr>
          <p:spPr>
            <a:xfrm>
              <a:off x="4428360" y="1366560"/>
              <a:ext cx="287280" cy="110520"/>
            </a:xfrm>
            <a:custGeom>
              <a:avLst/>
              <a:gdLst/>
              <a:ahLst/>
              <a:cxnLst/>
              <a:rect l="l" t="t" r="r" b="b"/>
              <a:pathLst>
                <a:path w="11060" h="4258">
                  <a:moveTo>
                    <a:pt x="8123" y="324"/>
                  </a:moveTo>
                  <a:cubicBezTo>
                    <a:pt x="9062" y="324"/>
                    <a:pt x="9928" y="835"/>
                    <a:pt x="10384" y="1658"/>
                  </a:cubicBezTo>
                  <a:cubicBezTo>
                    <a:pt x="10567" y="1990"/>
                    <a:pt x="10676" y="2362"/>
                    <a:pt x="10699" y="2744"/>
                  </a:cubicBezTo>
                  <a:lnTo>
                    <a:pt x="8294" y="2744"/>
                  </a:lnTo>
                  <a:lnTo>
                    <a:pt x="8294" y="2698"/>
                  </a:lnTo>
                  <a:cubicBezTo>
                    <a:pt x="8294" y="2139"/>
                    <a:pt x="7841" y="1684"/>
                    <a:pt x="7284" y="1684"/>
                  </a:cubicBezTo>
                  <a:lnTo>
                    <a:pt x="3753" y="1684"/>
                  </a:lnTo>
                  <a:cubicBezTo>
                    <a:pt x="3195" y="1684"/>
                    <a:pt x="2743" y="2136"/>
                    <a:pt x="2743" y="2695"/>
                  </a:cubicBezTo>
                  <a:lnTo>
                    <a:pt x="2743" y="2743"/>
                  </a:lnTo>
                  <a:lnTo>
                    <a:pt x="330" y="2743"/>
                  </a:lnTo>
                  <a:cubicBezTo>
                    <a:pt x="369" y="2114"/>
                    <a:pt x="632" y="1529"/>
                    <a:pt x="1081" y="1080"/>
                  </a:cubicBezTo>
                  <a:cubicBezTo>
                    <a:pt x="1568" y="593"/>
                    <a:pt x="2217" y="324"/>
                    <a:pt x="2907" y="324"/>
                  </a:cubicBezTo>
                  <a:close/>
                  <a:moveTo>
                    <a:pt x="2743" y="3068"/>
                  </a:moveTo>
                  <a:lnTo>
                    <a:pt x="2743" y="3602"/>
                  </a:lnTo>
                  <a:cubicBezTo>
                    <a:pt x="2742" y="3771"/>
                    <a:pt x="2605" y="3910"/>
                    <a:pt x="2437" y="3910"/>
                  </a:cubicBezTo>
                  <a:lnTo>
                    <a:pt x="629" y="3910"/>
                  </a:lnTo>
                  <a:cubicBezTo>
                    <a:pt x="459" y="3910"/>
                    <a:pt x="323" y="3771"/>
                    <a:pt x="323" y="3601"/>
                  </a:cubicBezTo>
                  <a:lnTo>
                    <a:pt x="323" y="3068"/>
                  </a:lnTo>
                  <a:close/>
                  <a:moveTo>
                    <a:pt x="10735" y="3067"/>
                  </a:moveTo>
                  <a:lnTo>
                    <a:pt x="10735" y="3599"/>
                  </a:lnTo>
                  <a:cubicBezTo>
                    <a:pt x="10735" y="3771"/>
                    <a:pt x="10597" y="3910"/>
                    <a:pt x="10429" y="3910"/>
                  </a:cubicBezTo>
                  <a:lnTo>
                    <a:pt x="8621" y="3910"/>
                  </a:lnTo>
                  <a:cubicBezTo>
                    <a:pt x="8451" y="3910"/>
                    <a:pt x="8315" y="3771"/>
                    <a:pt x="8315" y="3601"/>
                  </a:cubicBezTo>
                  <a:lnTo>
                    <a:pt x="8315" y="3067"/>
                  </a:lnTo>
                  <a:close/>
                  <a:moveTo>
                    <a:pt x="2924" y="1"/>
                  </a:moveTo>
                  <a:cubicBezTo>
                    <a:pt x="2144" y="1"/>
                    <a:pt x="1408" y="305"/>
                    <a:pt x="856" y="857"/>
                  </a:cubicBezTo>
                  <a:cubicBezTo>
                    <a:pt x="305" y="1408"/>
                    <a:pt x="1" y="2143"/>
                    <a:pt x="0" y="2923"/>
                  </a:cubicBezTo>
                  <a:lnTo>
                    <a:pt x="0" y="2925"/>
                  </a:lnTo>
                  <a:lnTo>
                    <a:pt x="0" y="2926"/>
                  </a:lnTo>
                  <a:lnTo>
                    <a:pt x="0" y="3620"/>
                  </a:lnTo>
                  <a:cubicBezTo>
                    <a:pt x="0" y="3971"/>
                    <a:pt x="285" y="4257"/>
                    <a:pt x="635" y="4257"/>
                  </a:cubicBezTo>
                  <a:lnTo>
                    <a:pt x="2432" y="4257"/>
                  </a:lnTo>
                  <a:cubicBezTo>
                    <a:pt x="2781" y="4257"/>
                    <a:pt x="3067" y="3971"/>
                    <a:pt x="3067" y="3622"/>
                  </a:cubicBezTo>
                  <a:lnTo>
                    <a:pt x="3067" y="2715"/>
                  </a:lnTo>
                  <a:cubicBezTo>
                    <a:pt x="3067" y="2338"/>
                    <a:pt x="3372" y="2032"/>
                    <a:pt x="3749" y="2032"/>
                  </a:cubicBezTo>
                  <a:lnTo>
                    <a:pt x="7288" y="2032"/>
                  </a:lnTo>
                  <a:cubicBezTo>
                    <a:pt x="7665" y="2032"/>
                    <a:pt x="7971" y="2338"/>
                    <a:pt x="7971" y="2715"/>
                  </a:cubicBezTo>
                  <a:lnTo>
                    <a:pt x="7971" y="3622"/>
                  </a:lnTo>
                  <a:cubicBezTo>
                    <a:pt x="7971" y="3973"/>
                    <a:pt x="8256" y="4257"/>
                    <a:pt x="8607" y="4257"/>
                  </a:cubicBezTo>
                  <a:lnTo>
                    <a:pt x="10423" y="4257"/>
                  </a:lnTo>
                  <a:cubicBezTo>
                    <a:pt x="10775" y="4257"/>
                    <a:pt x="11060" y="3971"/>
                    <a:pt x="11060" y="3622"/>
                  </a:cubicBezTo>
                  <a:lnTo>
                    <a:pt x="11059" y="2923"/>
                  </a:lnTo>
                  <a:lnTo>
                    <a:pt x="11059" y="2922"/>
                  </a:lnTo>
                  <a:cubicBezTo>
                    <a:pt x="11059" y="2428"/>
                    <a:pt x="10933" y="1940"/>
                    <a:pt x="10694" y="1510"/>
                  </a:cubicBezTo>
                  <a:cubicBezTo>
                    <a:pt x="10178" y="578"/>
                    <a:pt x="9197" y="1"/>
                    <a:pt x="8134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0" name="CustomShape 62"/>
            <p:cNvSpPr/>
            <p:nvPr/>
          </p:nvSpPr>
          <p:spPr>
            <a:xfrm>
              <a:off x="4451760" y="1440720"/>
              <a:ext cx="240840" cy="192240"/>
            </a:xfrm>
            <a:custGeom>
              <a:avLst/>
              <a:gdLst/>
              <a:ahLst/>
              <a:cxnLst/>
              <a:rect l="l" t="t" r="r" b="b"/>
              <a:pathLst>
                <a:path w="9275" h="7410">
                  <a:moveTo>
                    <a:pt x="2828" y="1"/>
                  </a:moveTo>
                  <a:cubicBezTo>
                    <a:pt x="2738" y="1"/>
                    <a:pt x="2665" y="74"/>
                    <a:pt x="2665" y="165"/>
                  </a:cubicBezTo>
                  <a:cubicBezTo>
                    <a:pt x="2665" y="366"/>
                    <a:pt x="2632" y="562"/>
                    <a:pt x="2565" y="748"/>
                  </a:cubicBezTo>
                  <a:cubicBezTo>
                    <a:pt x="2534" y="832"/>
                    <a:pt x="2579" y="925"/>
                    <a:pt x="2665" y="956"/>
                  </a:cubicBezTo>
                  <a:cubicBezTo>
                    <a:pt x="2683" y="962"/>
                    <a:pt x="2702" y="965"/>
                    <a:pt x="2720" y="965"/>
                  </a:cubicBezTo>
                  <a:cubicBezTo>
                    <a:pt x="2787" y="965"/>
                    <a:pt x="2851" y="923"/>
                    <a:pt x="2875" y="856"/>
                  </a:cubicBezTo>
                  <a:cubicBezTo>
                    <a:pt x="2937" y="684"/>
                    <a:pt x="2973" y="506"/>
                    <a:pt x="2988" y="326"/>
                  </a:cubicBezTo>
                  <a:lnTo>
                    <a:pt x="3494" y="326"/>
                  </a:lnTo>
                  <a:lnTo>
                    <a:pt x="3494" y="344"/>
                  </a:lnTo>
                  <a:cubicBezTo>
                    <a:pt x="3494" y="635"/>
                    <a:pt x="3609" y="907"/>
                    <a:pt x="3817" y="1112"/>
                  </a:cubicBezTo>
                  <a:cubicBezTo>
                    <a:pt x="4025" y="1317"/>
                    <a:pt x="4301" y="1430"/>
                    <a:pt x="4596" y="1430"/>
                  </a:cubicBezTo>
                  <a:cubicBezTo>
                    <a:pt x="4664" y="1430"/>
                    <a:pt x="4733" y="1424"/>
                    <a:pt x="4802" y="1412"/>
                  </a:cubicBezTo>
                  <a:cubicBezTo>
                    <a:pt x="5323" y="1318"/>
                    <a:pt x="5698" y="855"/>
                    <a:pt x="5698" y="326"/>
                  </a:cubicBezTo>
                  <a:lnTo>
                    <a:pt x="6213" y="326"/>
                  </a:lnTo>
                  <a:cubicBezTo>
                    <a:pt x="6282" y="1219"/>
                    <a:pt x="6909" y="1982"/>
                    <a:pt x="7785" y="2210"/>
                  </a:cubicBezTo>
                  <a:cubicBezTo>
                    <a:pt x="8006" y="2268"/>
                    <a:pt x="8161" y="2466"/>
                    <a:pt x="8161" y="2690"/>
                  </a:cubicBezTo>
                  <a:lnTo>
                    <a:pt x="8161" y="5985"/>
                  </a:lnTo>
                  <a:lnTo>
                    <a:pt x="1054" y="5985"/>
                  </a:lnTo>
                  <a:lnTo>
                    <a:pt x="1054" y="2688"/>
                  </a:lnTo>
                  <a:cubicBezTo>
                    <a:pt x="1054" y="2688"/>
                    <a:pt x="1198" y="2266"/>
                    <a:pt x="1419" y="2208"/>
                  </a:cubicBezTo>
                  <a:cubicBezTo>
                    <a:pt x="1856" y="2094"/>
                    <a:pt x="2251" y="1836"/>
                    <a:pt x="2535" y="1483"/>
                  </a:cubicBezTo>
                  <a:cubicBezTo>
                    <a:pt x="2592" y="1412"/>
                    <a:pt x="2581" y="1308"/>
                    <a:pt x="2511" y="1252"/>
                  </a:cubicBezTo>
                  <a:cubicBezTo>
                    <a:pt x="2480" y="1228"/>
                    <a:pt x="2444" y="1216"/>
                    <a:pt x="2407" y="1216"/>
                  </a:cubicBezTo>
                  <a:cubicBezTo>
                    <a:pt x="2359" y="1216"/>
                    <a:pt x="2312" y="1236"/>
                    <a:pt x="2281" y="1276"/>
                  </a:cubicBezTo>
                  <a:cubicBezTo>
                    <a:pt x="2041" y="1575"/>
                    <a:pt x="1706" y="1794"/>
                    <a:pt x="1337" y="1890"/>
                  </a:cubicBezTo>
                  <a:cubicBezTo>
                    <a:pt x="972" y="1987"/>
                    <a:pt x="716" y="2314"/>
                    <a:pt x="710" y="2687"/>
                  </a:cubicBezTo>
                  <a:lnTo>
                    <a:pt x="710" y="5982"/>
                  </a:lnTo>
                  <a:cubicBezTo>
                    <a:pt x="319" y="5985"/>
                    <a:pt x="1" y="6302"/>
                    <a:pt x="1" y="6694"/>
                  </a:cubicBezTo>
                  <a:cubicBezTo>
                    <a:pt x="1" y="7085"/>
                    <a:pt x="710" y="7410"/>
                    <a:pt x="710" y="7410"/>
                  </a:cubicBezTo>
                  <a:lnTo>
                    <a:pt x="7050" y="7410"/>
                  </a:lnTo>
                  <a:cubicBezTo>
                    <a:pt x="7119" y="7410"/>
                    <a:pt x="7181" y="7370"/>
                    <a:pt x="7207" y="7307"/>
                  </a:cubicBezTo>
                  <a:cubicBezTo>
                    <a:pt x="7256" y="7182"/>
                    <a:pt x="7166" y="7063"/>
                    <a:pt x="7047" y="7063"/>
                  </a:cubicBezTo>
                  <a:lnTo>
                    <a:pt x="747" y="7063"/>
                  </a:lnTo>
                  <a:cubicBezTo>
                    <a:pt x="522" y="7063"/>
                    <a:pt x="340" y="6878"/>
                    <a:pt x="358" y="6654"/>
                  </a:cubicBezTo>
                  <a:cubicBezTo>
                    <a:pt x="374" y="6460"/>
                    <a:pt x="537" y="6307"/>
                    <a:pt x="736" y="6307"/>
                  </a:cubicBezTo>
                  <a:lnTo>
                    <a:pt x="8459" y="6307"/>
                  </a:lnTo>
                  <a:cubicBezTo>
                    <a:pt x="8684" y="6307"/>
                    <a:pt x="8866" y="6493"/>
                    <a:pt x="8848" y="6716"/>
                  </a:cubicBezTo>
                  <a:cubicBezTo>
                    <a:pt x="8832" y="6910"/>
                    <a:pt x="8670" y="7063"/>
                    <a:pt x="8471" y="7063"/>
                  </a:cubicBezTo>
                  <a:lnTo>
                    <a:pt x="7710" y="7063"/>
                  </a:lnTo>
                  <a:cubicBezTo>
                    <a:pt x="7642" y="7063"/>
                    <a:pt x="7577" y="7103"/>
                    <a:pt x="7553" y="7166"/>
                  </a:cubicBezTo>
                  <a:cubicBezTo>
                    <a:pt x="7502" y="7290"/>
                    <a:pt x="7592" y="7408"/>
                    <a:pt x="7711" y="7408"/>
                  </a:cubicBezTo>
                  <a:lnTo>
                    <a:pt x="8482" y="7408"/>
                  </a:lnTo>
                  <a:cubicBezTo>
                    <a:pt x="8806" y="7408"/>
                    <a:pt x="9131" y="7150"/>
                    <a:pt x="9190" y="6830"/>
                  </a:cubicBezTo>
                  <a:cubicBezTo>
                    <a:pt x="9275" y="6378"/>
                    <a:pt x="8928" y="5982"/>
                    <a:pt x="8491" y="5982"/>
                  </a:cubicBezTo>
                  <a:lnTo>
                    <a:pt x="8483" y="5982"/>
                  </a:lnTo>
                  <a:lnTo>
                    <a:pt x="8483" y="2690"/>
                  </a:lnTo>
                  <a:cubicBezTo>
                    <a:pt x="8483" y="2318"/>
                    <a:pt x="8229" y="1991"/>
                    <a:pt x="7864" y="1895"/>
                  </a:cubicBezTo>
                  <a:cubicBezTo>
                    <a:pt x="7079" y="1689"/>
                    <a:pt x="6531" y="977"/>
                    <a:pt x="6531" y="164"/>
                  </a:cubicBezTo>
                  <a:cubicBezTo>
                    <a:pt x="6531" y="74"/>
                    <a:pt x="6456" y="1"/>
                    <a:pt x="6366" y="1"/>
                  </a:cubicBezTo>
                  <a:lnTo>
                    <a:pt x="5538" y="1"/>
                  </a:lnTo>
                  <a:cubicBezTo>
                    <a:pt x="5448" y="1"/>
                    <a:pt x="5375" y="74"/>
                    <a:pt x="5375" y="164"/>
                  </a:cubicBezTo>
                  <a:lnTo>
                    <a:pt x="5375" y="333"/>
                  </a:lnTo>
                  <a:cubicBezTo>
                    <a:pt x="5375" y="719"/>
                    <a:pt x="5098" y="1055"/>
                    <a:pt x="4717" y="1112"/>
                  </a:cubicBezTo>
                  <a:cubicBezTo>
                    <a:pt x="4677" y="1118"/>
                    <a:pt x="4638" y="1120"/>
                    <a:pt x="4598" y="1120"/>
                  </a:cubicBezTo>
                  <a:cubicBezTo>
                    <a:pt x="4390" y="1120"/>
                    <a:pt x="4194" y="1040"/>
                    <a:pt x="4047" y="894"/>
                  </a:cubicBezTo>
                  <a:cubicBezTo>
                    <a:pt x="3900" y="748"/>
                    <a:pt x="3818" y="553"/>
                    <a:pt x="3818" y="348"/>
                  </a:cubicBezTo>
                  <a:lnTo>
                    <a:pt x="3818" y="164"/>
                  </a:lnTo>
                  <a:cubicBezTo>
                    <a:pt x="3818" y="74"/>
                    <a:pt x="3745" y="1"/>
                    <a:pt x="3655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1" name="CustomShape 63"/>
            <p:cNvSpPr/>
            <p:nvPr/>
          </p:nvSpPr>
          <p:spPr>
            <a:xfrm>
              <a:off x="4527000" y="1490760"/>
              <a:ext cx="88560" cy="102600"/>
            </a:xfrm>
            <a:custGeom>
              <a:avLst/>
              <a:gdLst/>
              <a:ahLst/>
              <a:cxnLst/>
              <a:rect l="l" t="t" r="r" b="b"/>
              <a:pathLst>
                <a:path w="3420" h="3956">
                  <a:moveTo>
                    <a:pt x="1557" y="412"/>
                  </a:moveTo>
                  <a:lnTo>
                    <a:pt x="1557" y="3465"/>
                  </a:lnTo>
                  <a:cubicBezTo>
                    <a:pt x="1297" y="3243"/>
                    <a:pt x="1060" y="2932"/>
                    <a:pt x="858" y="2552"/>
                  </a:cubicBezTo>
                  <a:cubicBezTo>
                    <a:pt x="596" y="2057"/>
                    <a:pt x="423" y="1492"/>
                    <a:pt x="357" y="911"/>
                  </a:cubicBezTo>
                  <a:lnTo>
                    <a:pt x="1557" y="412"/>
                  </a:lnTo>
                  <a:close/>
                  <a:moveTo>
                    <a:pt x="1880" y="411"/>
                  </a:moveTo>
                  <a:lnTo>
                    <a:pt x="3079" y="912"/>
                  </a:lnTo>
                  <a:cubicBezTo>
                    <a:pt x="3014" y="1492"/>
                    <a:pt x="2841" y="2057"/>
                    <a:pt x="2579" y="2552"/>
                  </a:cubicBezTo>
                  <a:cubicBezTo>
                    <a:pt x="2378" y="2932"/>
                    <a:pt x="2140" y="3242"/>
                    <a:pt x="1880" y="3465"/>
                  </a:cubicBezTo>
                  <a:lnTo>
                    <a:pt x="1880" y="411"/>
                  </a:lnTo>
                  <a:close/>
                  <a:moveTo>
                    <a:pt x="1709" y="0"/>
                  </a:moveTo>
                  <a:cubicBezTo>
                    <a:pt x="1687" y="0"/>
                    <a:pt x="1666" y="5"/>
                    <a:pt x="1646" y="13"/>
                  </a:cubicBezTo>
                  <a:lnTo>
                    <a:pt x="106" y="656"/>
                  </a:lnTo>
                  <a:cubicBezTo>
                    <a:pt x="40" y="684"/>
                    <a:pt x="1" y="750"/>
                    <a:pt x="7" y="823"/>
                  </a:cubicBezTo>
                  <a:cubicBezTo>
                    <a:pt x="67" y="1488"/>
                    <a:pt x="257" y="2139"/>
                    <a:pt x="557" y="2707"/>
                  </a:cubicBezTo>
                  <a:cubicBezTo>
                    <a:pt x="849" y="3254"/>
                    <a:pt x="1216" y="3674"/>
                    <a:pt x="1620" y="3925"/>
                  </a:cubicBezTo>
                  <a:cubicBezTo>
                    <a:pt x="1622" y="3926"/>
                    <a:pt x="1623" y="3928"/>
                    <a:pt x="1626" y="3929"/>
                  </a:cubicBezTo>
                  <a:cubicBezTo>
                    <a:pt x="1627" y="3929"/>
                    <a:pt x="1627" y="3930"/>
                    <a:pt x="1628" y="3930"/>
                  </a:cubicBezTo>
                  <a:cubicBezTo>
                    <a:pt x="1633" y="3934"/>
                    <a:pt x="1641" y="3936"/>
                    <a:pt x="1646" y="3940"/>
                  </a:cubicBezTo>
                  <a:cubicBezTo>
                    <a:pt x="1646" y="3940"/>
                    <a:pt x="1647" y="3940"/>
                    <a:pt x="1647" y="3941"/>
                  </a:cubicBezTo>
                  <a:cubicBezTo>
                    <a:pt x="1653" y="3944"/>
                    <a:pt x="1660" y="3946"/>
                    <a:pt x="1667" y="3947"/>
                  </a:cubicBezTo>
                  <a:cubicBezTo>
                    <a:pt x="1668" y="3947"/>
                    <a:pt x="1669" y="3949"/>
                    <a:pt x="1670" y="3949"/>
                  </a:cubicBezTo>
                  <a:lnTo>
                    <a:pt x="1686" y="3952"/>
                  </a:lnTo>
                  <a:cubicBezTo>
                    <a:pt x="1688" y="3952"/>
                    <a:pt x="1690" y="3952"/>
                    <a:pt x="1691" y="3954"/>
                  </a:cubicBezTo>
                  <a:cubicBezTo>
                    <a:pt x="1698" y="3955"/>
                    <a:pt x="1705" y="3955"/>
                    <a:pt x="1711" y="3955"/>
                  </a:cubicBezTo>
                  <a:cubicBezTo>
                    <a:pt x="1717" y="3955"/>
                    <a:pt x="1725" y="3955"/>
                    <a:pt x="1731" y="3954"/>
                  </a:cubicBezTo>
                  <a:cubicBezTo>
                    <a:pt x="1732" y="3954"/>
                    <a:pt x="1735" y="3954"/>
                    <a:pt x="1736" y="3952"/>
                  </a:cubicBezTo>
                  <a:cubicBezTo>
                    <a:pt x="1741" y="3951"/>
                    <a:pt x="1747" y="3951"/>
                    <a:pt x="1752" y="3949"/>
                  </a:cubicBezTo>
                  <a:cubicBezTo>
                    <a:pt x="1753" y="3949"/>
                    <a:pt x="1754" y="3947"/>
                    <a:pt x="1756" y="3947"/>
                  </a:cubicBezTo>
                  <a:cubicBezTo>
                    <a:pt x="1762" y="3946"/>
                    <a:pt x="1769" y="3944"/>
                    <a:pt x="1775" y="3941"/>
                  </a:cubicBezTo>
                  <a:lnTo>
                    <a:pt x="1777" y="3941"/>
                  </a:lnTo>
                  <a:cubicBezTo>
                    <a:pt x="1783" y="3939"/>
                    <a:pt x="1789" y="3935"/>
                    <a:pt x="1794" y="3931"/>
                  </a:cubicBezTo>
                  <a:cubicBezTo>
                    <a:pt x="1795" y="3931"/>
                    <a:pt x="1795" y="3930"/>
                    <a:pt x="1796" y="3930"/>
                  </a:cubicBezTo>
                  <a:cubicBezTo>
                    <a:pt x="1798" y="3929"/>
                    <a:pt x="1800" y="3928"/>
                    <a:pt x="1801" y="3926"/>
                  </a:cubicBezTo>
                  <a:cubicBezTo>
                    <a:pt x="1801" y="3926"/>
                    <a:pt x="1803" y="3926"/>
                    <a:pt x="1803" y="3925"/>
                  </a:cubicBezTo>
                  <a:cubicBezTo>
                    <a:pt x="2207" y="3674"/>
                    <a:pt x="2574" y="3254"/>
                    <a:pt x="2863" y="2707"/>
                  </a:cubicBezTo>
                  <a:cubicBezTo>
                    <a:pt x="3163" y="2139"/>
                    <a:pt x="3352" y="1488"/>
                    <a:pt x="3413" y="823"/>
                  </a:cubicBezTo>
                  <a:cubicBezTo>
                    <a:pt x="3419" y="752"/>
                    <a:pt x="3379" y="684"/>
                    <a:pt x="3312" y="656"/>
                  </a:cubicBezTo>
                  <a:lnTo>
                    <a:pt x="1773" y="13"/>
                  </a:lnTo>
                  <a:cubicBezTo>
                    <a:pt x="1752" y="5"/>
                    <a:pt x="1731" y="0"/>
                    <a:pt x="1709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852" name="Group 64"/>
          <p:cNvGrpSpPr/>
          <p:nvPr/>
        </p:nvGrpSpPr>
        <p:grpSpPr>
          <a:xfrm>
            <a:off x="2262600" y="3137040"/>
            <a:ext cx="287280" cy="287280"/>
            <a:chOff x="2262600" y="3137040"/>
            <a:chExt cx="287280" cy="287280"/>
          </a:xfrm>
        </p:grpSpPr>
        <p:sp>
          <p:nvSpPr>
            <p:cNvPr id="853" name="CustomShape 65"/>
            <p:cNvSpPr/>
            <p:nvPr/>
          </p:nvSpPr>
          <p:spPr>
            <a:xfrm>
              <a:off x="2262600" y="3137040"/>
              <a:ext cx="287280" cy="287280"/>
            </a:xfrm>
            <a:custGeom>
              <a:avLst/>
              <a:gdLst/>
              <a:ahLst/>
              <a:cxnLst/>
              <a:rect l="l" t="t" r="r" b="b"/>
              <a:pathLst>
                <a:path w="11062" h="11060">
                  <a:moveTo>
                    <a:pt x="4457" y="329"/>
                  </a:moveTo>
                  <a:cubicBezTo>
                    <a:pt x="4591" y="329"/>
                    <a:pt x="4719" y="381"/>
                    <a:pt x="4814" y="476"/>
                  </a:cubicBezTo>
                  <a:lnTo>
                    <a:pt x="6644" y="2307"/>
                  </a:lnTo>
                  <a:lnTo>
                    <a:pt x="6475" y="2476"/>
                  </a:lnTo>
                  <a:lnTo>
                    <a:pt x="5612" y="1613"/>
                  </a:lnTo>
                  <a:cubicBezTo>
                    <a:pt x="5482" y="1484"/>
                    <a:pt x="5312" y="1419"/>
                    <a:pt x="5142" y="1419"/>
                  </a:cubicBezTo>
                  <a:cubicBezTo>
                    <a:pt x="4972" y="1419"/>
                    <a:pt x="4802" y="1484"/>
                    <a:pt x="4674" y="1613"/>
                  </a:cubicBezTo>
                  <a:lnTo>
                    <a:pt x="2673" y="3613"/>
                  </a:lnTo>
                  <a:cubicBezTo>
                    <a:pt x="2609" y="3677"/>
                    <a:pt x="2609" y="3781"/>
                    <a:pt x="2673" y="3845"/>
                  </a:cubicBezTo>
                  <a:cubicBezTo>
                    <a:pt x="2704" y="3876"/>
                    <a:pt x="2748" y="3893"/>
                    <a:pt x="2790" y="3893"/>
                  </a:cubicBezTo>
                  <a:cubicBezTo>
                    <a:pt x="2832" y="3893"/>
                    <a:pt x="2873" y="3878"/>
                    <a:pt x="2906" y="3845"/>
                  </a:cubicBezTo>
                  <a:lnTo>
                    <a:pt x="4907" y="1844"/>
                  </a:lnTo>
                  <a:cubicBezTo>
                    <a:pt x="4973" y="1779"/>
                    <a:pt x="5058" y="1746"/>
                    <a:pt x="5144" y="1746"/>
                  </a:cubicBezTo>
                  <a:cubicBezTo>
                    <a:pt x="5230" y="1746"/>
                    <a:pt x="5316" y="1779"/>
                    <a:pt x="5381" y="1844"/>
                  </a:cubicBezTo>
                  <a:lnTo>
                    <a:pt x="6245" y="2708"/>
                  </a:lnTo>
                  <a:lnTo>
                    <a:pt x="5087" y="3866"/>
                  </a:lnTo>
                  <a:cubicBezTo>
                    <a:pt x="5023" y="3930"/>
                    <a:pt x="5023" y="4034"/>
                    <a:pt x="5087" y="4098"/>
                  </a:cubicBezTo>
                  <a:lnTo>
                    <a:pt x="6897" y="5909"/>
                  </a:lnTo>
                  <a:cubicBezTo>
                    <a:pt x="6928" y="5940"/>
                    <a:pt x="6969" y="5957"/>
                    <a:pt x="7014" y="5957"/>
                  </a:cubicBezTo>
                  <a:cubicBezTo>
                    <a:pt x="7058" y="5957"/>
                    <a:pt x="7099" y="5940"/>
                    <a:pt x="7130" y="5909"/>
                  </a:cubicBezTo>
                  <a:lnTo>
                    <a:pt x="8288" y="4751"/>
                  </a:lnTo>
                  <a:lnTo>
                    <a:pt x="9284" y="5746"/>
                  </a:lnTo>
                  <a:cubicBezTo>
                    <a:pt x="9347" y="5809"/>
                    <a:pt x="9383" y="5894"/>
                    <a:pt x="9383" y="5983"/>
                  </a:cubicBezTo>
                  <a:cubicBezTo>
                    <a:pt x="9383" y="6072"/>
                    <a:pt x="9347" y="6157"/>
                    <a:pt x="9284" y="6220"/>
                  </a:cubicBezTo>
                  <a:lnTo>
                    <a:pt x="6226" y="9278"/>
                  </a:lnTo>
                  <a:cubicBezTo>
                    <a:pt x="6163" y="9341"/>
                    <a:pt x="6078" y="9376"/>
                    <a:pt x="5989" y="9376"/>
                  </a:cubicBezTo>
                  <a:cubicBezTo>
                    <a:pt x="5900" y="9376"/>
                    <a:pt x="5815" y="9341"/>
                    <a:pt x="5752" y="9278"/>
                  </a:cubicBezTo>
                  <a:lnTo>
                    <a:pt x="1850" y="5376"/>
                  </a:lnTo>
                  <a:cubicBezTo>
                    <a:pt x="1787" y="5313"/>
                    <a:pt x="1753" y="5228"/>
                    <a:pt x="1753" y="5139"/>
                  </a:cubicBezTo>
                  <a:cubicBezTo>
                    <a:pt x="1753" y="5050"/>
                    <a:pt x="1787" y="4965"/>
                    <a:pt x="1850" y="4903"/>
                  </a:cubicBezTo>
                  <a:lnTo>
                    <a:pt x="2348" y="4405"/>
                  </a:lnTo>
                  <a:cubicBezTo>
                    <a:pt x="2413" y="4340"/>
                    <a:pt x="2413" y="4237"/>
                    <a:pt x="2348" y="4172"/>
                  </a:cubicBezTo>
                  <a:cubicBezTo>
                    <a:pt x="2316" y="4140"/>
                    <a:pt x="2274" y="4124"/>
                    <a:pt x="2232" y="4124"/>
                  </a:cubicBezTo>
                  <a:cubicBezTo>
                    <a:pt x="2190" y="4124"/>
                    <a:pt x="2148" y="4140"/>
                    <a:pt x="2116" y="4172"/>
                  </a:cubicBezTo>
                  <a:lnTo>
                    <a:pt x="1618" y="4670"/>
                  </a:lnTo>
                  <a:cubicBezTo>
                    <a:pt x="1493" y="4796"/>
                    <a:pt x="1424" y="4962"/>
                    <a:pt x="1424" y="5139"/>
                  </a:cubicBezTo>
                  <a:cubicBezTo>
                    <a:pt x="1424" y="5317"/>
                    <a:pt x="1494" y="5484"/>
                    <a:pt x="1618" y="5608"/>
                  </a:cubicBezTo>
                  <a:lnTo>
                    <a:pt x="5519" y="9510"/>
                  </a:lnTo>
                  <a:cubicBezTo>
                    <a:pt x="5646" y="9636"/>
                    <a:pt x="5812" y="9705"/>
                    <a:pt x="5989" y="9705"/>
                  </a:cubicBezTo>
                  <a:cubicBezTo>
                    <a:pt x="6166" y="9705"/>
                    <a:pt x="6334" y="9636"/>
                    <a:pt x="6457" y="9510"/>
                  </a:cubicBezTo>
                  <a:lnTo>
                    <a:pt x="9516" y="6453"/>
                  </a:lnTo>
                  <a:cubicBezTo>
                    <a:pt x="9642" y="6326"/>
                    <a:pt x="9710" y="6160"/>
                    <a:pt x="9710" y="5983"/>
                  </a:cubicBezTo>
                  <a:cubicBezTo>
                    <a:pt x="9710" y="5806"/>
                    <a:pt x="9640" y="5638"/>
                    <a:pt x="9516" y="5514"/>
                  </a:cubicBezTo>
                  <a:lnTo>
                    <a:pt x="8520" y="4518"/>
                  </a:lnTo>
                  <a:lnTo>
                    <a:pt x="8689" y="4349"/>
                  </a:lnTo>
                  <a:lnTo>
                    <a:pt x="10589" y="6249"/>
                  </a:lnTo>
                  <a:cubicBezTo>
                    <a:pt x="10684" y="6345"/>
                    <a:pt x="10737" y="6472"/>
                    <a:pt x="10737" y="6607"/>
                  </a:cubicBezTo>
                  <a:cubicBezTo>
                    <a:pt x="10737" y="6742"/>
                    <a:pt x="10680" y="6869"/>
                    <a:pt x="10585" y="6964"/>
                  </a:cubicBezTo>
                  <a:lnTo>
                    <a:pt x="6967" y="10584"/>
                  </a:lnTo>
                  <a:cubicBezTo>
                    <a:pt x="6870" y="10680"/>
                    <a:pt x="6744" y="10732"/>
                    <a:pt x="6608" y="10732"/>
                  </a:cubicBezTo>
                  <a:cubicBezTo>
                    <a:pt x="6474" y="10732"/>
                    <a:pt x="6346" y="10680"/>
                    <a:pt x="6251" y="10584"/>
                  </a:cubicBezTo>
                  <a:lnTo>
                    <a:pt x="479" y="4812"/>
                  </a:lnTo>
                  <a:cubicBezTo>
                    <a:pt x="383" y="4716"/>
                    <a:pt x="330" y="4589"/>
                    <a:pt x="330" y="4454"/>
                  </a:cubicBezTo>
                  <a:cubicBezTo>
                    <a:pt x="330" y="4319"/>
                    <a:pt x="383" y="4192"/>
                    <a:pt x="479" y="4097"/>
                  </a:cubicBezTo>
                  <a:lnTo>
                    <a:pt x="700" y="3875"/>
                  </a:lnTo>
                  <a:lnTo>
                    <a:pt x="4098" y="476"/>
                  </a:lnTo>
                  <a:cubicBezTo>
                    <a:pt x="4195" y="381"/>
                    <a:pt x="4321" y="329"/>
                    <a:pt x="4457" y="329"/>
                  </a:cubicBezTo>
                  <a:close/>
                  <a:moveTo>
                    <a:pt x="4455" y="0"/>
                  </a:moveTo>
                  <a:cubicBezTo>
                    <a:pt x="4241" y="0"/>
                    <a:pt x="4028" y="81"/>
                    <a:pt x="3865" y="244"/>
                  </a:cubicBezTo>
                  <a:lnTo>
                    <a:pt x="878" y="3231"/>
                  </a:lnTo>
                  <a:lnTo>
                    <a:pt x="245" y="3864"/>
                  </a:lnTo>
                  <a:cubicBezTo>
                    <a:pt x="88" y="4021"/>
                    <a:pt x="0" y="4231"/>
                    <a:pt x="0" y="4453"/>
                  </a:cubicBezTo>
                  <a:cubicBezTo>
                    <a:pt x="0" y="4676"/>
                    <a:pt x="87" y="4886"/>
                    <a:pt x="244" y="5043"/>
                  </a:cubicBezTo>
                  <a:lnTo>
                    <a:pt x="6016" y="10815"/>
                  </a:lnTo>
                  <a:cubicBezTo>
                    <a:pt x="6173" y="10972"/>
                    <a:pt x="6383" y="11059"/>
                    <a:pt x="6606" y="11059"/>
                  </a:cubicBezTo>
                  <a:cubicBezTo>
                    <a:pt x="6828" y="11059"/>
                    <a:pt x="7038" y="10972"/>
                    <a:pt x="7195" y="10815"/>
                  </a:cubicBezTo>
                  <a:lnTo>
                    <a:pt x="10815" y="7195"/>
                  </a:lnTo>
                  <a:cubicBezTo>
                    <a:pt x="10973" y="7038"/>
                    <a:pt x="11059" y="6828"/>
                    <a:pt x="11059" y="6606"/>
                  </a:cubicBezTo>
                  <a:cubicBezTo>
                    <a:pt x="11062" y="6385"/>
                    <a:pt x="10976" y="6175"/>
                    <a:pt x="10819" y="6018"/>
                  </a:cubicBezTo>
                  <a:lnTo>
                    <a:pt x="8918" y="4118"/>
                  </a:lnTo>
                  <a:lnTo>
                    <a:pt x="9321" y="3715"/>
                  </a:lnTo>
                  <a:lnTo>
                    <a:pt x="9773" y="4168"/>
                  </a:lnTo>
                  <a:cubicBezTo>
                    <a:pt x="9804" y="4199"/>
                    <a:pt x="9847" y="4215"/>
                    <a:pt x="9890" y="4215"/>
                  </a:cubicBezTo>
                  <a:cubicBezTo>
                    <a:pt x="9910" y="4215"/>
                    <a:pt x="9930" y="4212"/>
                    <a:pt x="9950" y="4205"/>
                  </a:cubicBezTo>
                  <a:cubicBezTo>
                    <a:pt x="10009" y="4180"/>
                    <a:pt x="10051" y="4123"/>
                    <a:pt x="10053" y="4058"/>
                  </a:cubicBezTo>
                  <a:lnTo>
                    <a:pt x="10092" y="2944"/>
                  </a:lnTo>
                  <a:cubicBezTo>
                    <a:pt x="10095" y="2854"/>
                    <a:pt x="10024" y="2777"/>
                    <a:pt x="9934" y="2774"/>
                  </a:cubicBezTo>
                  <a:cubicBezTo>
                    <a:pt x="9931" y="2774"/>
                    <a:pt x="9929" y="2774"/>
                    <a:pt x="9926" y="2774"/>
                  </a:cubicBezTo>
                  <a:cubicBezTo>
                    <a:pt x="9838" y="2774"/>
                    <a:pt x="9767" y="2844"/>
                    <a:pt x="9763" y="2932"/>
                  </a:cubicBezTo>
                  <a:lnTo>
                    <a:pt x="9737" y="3668"/>
                  </a:lnTo>
                  <a:lnTo>
                    <a:pt x="9436" y="3367"/>
                  </a:lnTo>
                  <a:cubicBezTo>
                    <a:pt x="9404" y="3335"/>
                    <a:pt x="9362" y="3319"/>
                    <a:pt x="9320" y="3319"/>
                  </a:cubicBezTo>
                  <a:cubicBezTo>
                    <a:pt x="9278" y="3319"/>
                    <a:pt x="9236" y="3335"/>
                    <a:pt x="9204" y="3367"/>
                  </a:cubicBezTo>
                  <a:lnTo>
                    <a:pt x="7010" y="5562"/>
                  </a:lnTo>
                  <a:lnTo>
                    <a:pt x="5431" y="3982"/>
                  </a:lnTo>
                  <a:lnTo>
                    <a:pt x="7625" y="1789"/>
                  </a:lnTo>
                  <a:cubicBezTo>
                    <a:pt x="7655" y="1758"/>
                    <a:pt x="7674" y="1716"/>
                    <a:pt x="7674" y="1671"/>
                  </a:cubicBezTo>
                  <a:cubicBezTo>
                    <a:pt x="7674" y="1628"/>
                    <a:pt x="7656" y="1586"/>
                    <a:pt x="7625" y="1555"/>
                  </a:cubicBezTo>
                  <a:lnTo>
                    <a:pt x="7324" y="1254"/>
                  </a:lnTo>
                  <a:lnTo>
                    <a:pt x="9823" y="1167"/>
                  </a:lnTo>
                  <a:lnTo>
                    <a:pt x="9791" y="2074"/>
                  </a:lnTo>
                  <a:cubicBezTo>
                    <a:pt x="9788" y="2164"/>
                    <a:pt x="9860" y="2240"/>
                    <a:pt x="9950" y="2245"/>
                  </a:cubicBezTo>
                  <a:cubicBezTo>
                    <a:pt x="9951" y="2245"/>
                    <a:pt x="9952" y="2245"/>
                    <a:pt x="9954" y="2245"/>
                  </a:cubicBezTo>
                  <a:cubicBezTo>
                    <a:pt x="10042" y="2245"/>
                    <a:pt x="10116" y="2175"/>
                    <a:pt x="10119" y="2085"/>
                  </a:cubicBezTo>
                  <a:lnTo>
                    <a:pt x="10158" y="1004"/>
                  </a:lnTo>
                  <a:cubicBezTo>
                    <a:pt x="10159" y="958"/>
                    <a:pt x="10143" y="915"/>
                    <a:pt x="10109" y="882"/>
                  </a:cubicBezTo>
                  <a:cubicBezTo>
                    <a:pt x="10077" y="849"/>
                    <a:pt x="10036" y="833"/>
                    <a:pt x="9991" y="833"/>
                  </a:cubicBezTo>
                  <a:cubicBezTo>
                    <a:pt x="9990" y="833"/>
                    <a:pt x="9989" y="833"/>
                    <a:pt x="9987" y="833"/>
                  </a:cubicBezTo>
                  <a:lnTo>
                    <a:pt x="6935" y="940"/>
                  </a:lnTo>
                  <a:cubicBezTo>
                    <a:pt x="6869" y="942"/>
                    <a:pt x="6812" y="983"/>
                    <a:pt x="6789" y="1042"/>
                  </a:cubicBezTo>
                  <a:cubicBezTo>
                    <a:pt x="6765" y="1103"/>
                    <a:pt x="6779" y="1172"/>
                    <a:pt x="6825" y="1220"/>
                  </a:cubicBezTo>
                  <a:lnTo>
                    <a:pt x="7277" y="1671"/>
                  </a:lnTo>
                  <a:lnTo>
                    <a:pt x="6875" y="2074"/>
                  </a:lnTo>
                  <a:lnTo>
                    <a:pt x="5045" y="244"/>
                  </a:lnTo>
                  <a:cubicBezTo>
                    <a:pt x="4882" y="81"/>
                    <a:pt x="4669" y="0"/>
                    <a:pt x="4455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4" name="CustomShape 66"/>
            <p:cNvSpPr/>
            <p:nvPr/>
          </p:nvSpPr>
          <p:spPr>
            <a:xfrm>
              <a:off x="2469240" y="3343680"/>
              <a:ext cx="24480" cy="23400"/>
            </a:xfrm>
            <a:custGeom>
              <a:avLst/>
              <a:gdLst/>
              <a:ahLst/>
              <a:cxnLst/>
              <a:rect l="l" t="t" r="r" b="b"/>
              <a:pathLst>
                <a:path w="957" h="912">
                  <a:moveTo>
                    <a:pt x="459" y="330"/>
                  </a:moveTo>
                  <a:cubicBezTo>
                    <a:pt x="492" y="330"/>
                    <a:pt x="524" y="344"/>
                    <a:pt x="548" y="367"/>
                  </a:cubicBezTo>
                  <a:cubicBezTo>
                    <a:pt x="597" y="416"/>
                    <a:pt x="597" y="496"/>
                    <a:pt x="548" y="545"/>
                  </a:cubicBezTo>
                  <a:cubicBezTo>
                    <a:pt x="524" y="569"/>
                    <a:pt x="491" y="582"/>
                    <a:pt x="459" y="582"/>
                  </a:cubicBezTo>
                  <a:cubicBezTo>
                    <a:pt x="424" y="582"/>
                    <a:pt x="393" y="569"/>
                    <a:pt x="370" y="545"/>
                  </a:cubicBezTo>
                  <a:cubicBezTo>
                    <a:pt x="345" y="522"/>
                    <a:pt x="333" y="490"/>
                    <a:pt x="333" y="456"/>
                  </a:cubicBezTo>
                  <a:cubicBezTo>
                    <a:pt x="333" y="422"/>
                    <a:pt x="345" y="391"/>
                    <a:pt x="370" y="367"/>
                  </a:cubicBezTo>
                  <a:cubicBezTo>
                    <a:pt x="393" y="344"/>
                    <a:pt x="425" y="330"/>
                    <a:pt x="459" y="330"/>
                  </a:cubicBezTo>
                  <a:close/>
                  <a:moveTo>
                    <a:pt x="457" y="0"/>
                  </a:moveTo>
                  <a:cubicBezTo>
                    <a:pt x="335" y="0"/>
                    <a:pt x="221" y="47"/>
                    <a:pt x="135" y="134"/>
                  </a:cubicBezTo>
                  <a:cubicBezTo>
                    <a:pt x="48" y="220"/>
                    <a:pt x="1" y="334"/>
                    <a:pt x="1" y="456"/>
                  </a:cubicBezTo>
                  <a:cubicBezTo>
                    <a:pt x="1" y="579"/>
                    <a:pt x="48" y="692"/>
                    <a:pt x="135" y="779"/>
                  </a:cubicBezTo>
                  <a:cubicBezTo>
                    <a:pt x="221" y="865"/>
                    <a:pt x="335" y="912"/>
                    <a:pt x="457" y="912"/>
                  </a:cubicBezTo>
                  <a:cubicBezTo>
                    <a:pt x="579" y="912"/>
                    <a:pt x="692" y="865"/>
                    <a:pt x="779" y="779"/>
                  </a:cubicBezTo>
                  <a:cubicBezTo>
                    <a:pt x="957" y="602"/>
                    <a:pt x="957" y="312"/>
                    <a:pt x="779" y="135"/>
                  </a:cubicBezTo>
                  <a:cubicBezTo>
                    <a:pt x="692" y="47"/>
                    <a:pt x="579" y="0"/>
                    <a:pt x="457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5" name="CustomShape 67"/>
            <p:cNvSpPr/>
            <p:nvPr/>
          </p:nvSpPr>
          <p:spPr>
            <a:xfrm>
              <a:off x="2313360" y="3188160"/>
              <a:ext cx="36720" cy="36000"/>
            </a:xfrm>
            <a:custGeom>
              <a:avLst/>
              <a:gdLst/>
              <a:ahLst/>
              <a:cxnLst/>
              <a:rect l="l" t="t" r="r" b="b"/>
              <a:pathLst>
                <a:path w="1431" h="1399">
                  <a:moveTo>
                    <a:pt x="1250" y="1"/>
                  </a:moveTo>
                  <a:cubicBezTo>
                    <a:pt x="1208" y="1"/>
                    <a:pt x="1166" y="17"/>
                    <a:pt x="1134" y="49"/>
                  </a:cubicBezTo>
                  <a:lnTo>
                    <a:pt x="64" y="1118"/>
                  </a:lnTo>
                  <a:cubicBezTo>
                    <a:pt x="1" y="1182"/>
                    <a:pt x="1" y="1286"/>
                    <a:pt x="64" y="1350"/>
                  </a:cubicBezTo>
                  <a:cubicBezTo>
                    <a:pt x="96" y="1383"/>
                    <a:pt x="138" y="1399"/>
                    <a:pt x="180" y="1399"/>
                  </a:cubicBezTo>
                  <a:cubicBezTo>
                    <a:pt x="222" y="1399"/>
                    <a:pt x="264" y="1383"/>
                    <a:pt x="297" y="1350"/>
                  </a:cubicBezTo>
                  <a:lnTo>
                    <a:pt x="1366" y="280"/>
                  </a:lnTo>
                  <a:cubicBezTo>
                    <a:pt x="1430" y="217"/>
                    <a:pt x="1430" y="113"/>
                    <a:pt x="1366" y="49"/>
                  </a:cubicBezTo>
                  <a:cubicBezTo>
                    <a:pt x="1334" y="17"/>
                    <a:pt x="1292" y="1"/>
                    <a:pt x="1250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6" name="CustomShape 68"/>
            <p:cNvSpPr/>
            <p:nvPr/>
          </p:nvSpPr>
          <p:spPr>
            <a:xfrm>
              <a:off x="2302920" y="3226320"/>
              <a:ext cx="9360" cy="8280"/>
            </a:xfrm>
            <a:custGeom>
              <a:avLst/>
              <a:gdLst/>
              <a:ahLst/>
              <a:cxnLst/>
              <a:rect l="l" t="t" r="r" b="b"/>
              <a:pathLst>
                <a:path w="378" h="328">
                  <a:moveTo>
                    <a:pt x="182" y="0"/>
                  </a:moveTo>
                  <a:cubicBezTo>
                    <a:pt x="155" y="0"/>
                    <a:pt x="127" y="7"/>
                    <a:pt x="101" y="23"/>
                  </a:cubicBezTo>
                  <a:cubicBezTo>
                    <a:pt x="31" y="64"/>
                    <a:pt x="0" y="153"/>
                    <a:pt x="32" y="227"/>
                  </a:cubicBezTo>
                  <a:cubicBezTo>
                    <a:pt x="57" y="287"/>
                    <a:pt x="116" y="328"/>
                    <a:pt x="181" y="328"/>
                  </a:cubicBezTo>
                  <a:cubicBezTo>
                    <a:pt x="183" y="328"/>
                    <a:pt x="186" y="328"/>
                    <a:pt x="188" y="328"/>
                  </a:cubicBezTo>
                  <a:cubicBezTo>
                    <a:pt x="257" y="327"/>
                    <a:pt x="317" y="281"/>
                    <a:pt x="340" y="214"/>
                  </a:cubicBezTo>
                  <a:cubicBezTo>
                    <a:pt x="377" y="102"/>
                    <a:pt x="285" y="0"/>
                    <a:pt x="182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857" name="Group 69"/>
          <p:cNvGrpSpPr/>
          <p:nvPr/>
        </p:nvGrpSpPr>
        <p:grpSpPr>
          <a:xfrm>
            <a:off x="8245440" y="1293480"/>
            <a:ext cx="1750320" cy="2124720"/>
            <a:chOff x="8245440" y="1293480"/>
            <a:chExt cx="1750320" cy="2124720"/>
          </a:xfrm>
        </p:grpSpPr>
        <p:sp>
          <p:nvSpPr>
            <p:cNvPr id="858" name="CustomShape 70"/>
            <p:cNvSpPr/>
            <p:nvPr/>
          </p:nvSpPr>
          <p:spPr>
            <a:xfrm rot="9603600" flipV="1">
              <a:off x="8388720" y="1326960"/>
              <a:ext cx="295560" cy="565200"/>
            </a:xfrm>
            <a:custGeom>
              <a:avLst/>
              <a:gdLst/>
              <a:ahLst/>
              <a:cxnLst/>
              <a:rect l="l" t="t" r="r" b="b"/>
              <a:pathLst>
                <a:path w="2431" h="4645">
                  <a:moveTo>
                    <a:pt x="1" y="0"/>
                  </a:moveTo>
                  <a:lnTo>
                    <a:pt x="63" y="4645"/>
                  </a:lnTo>
                  <a:lnTo>
                    <a:pt x="2431" y="4645"/>
                  </a:lnTo>
                  <a:lnTo>
                    <a:pt x="2431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9" name="CustomShape 71"/>
            <p:cNvSpPr/>
            <p:nvPr/>
          </p:nvSpPr>
          <p:spPr>
            <a:xfrm rot="9603600" flipV="1">
              <a:off x="8520480" y="1343880"/>
              <a:ext cx="60840" cy="150120"/>
            </a:xfrm>
            <a:custGeom>
              <a:avLst/>
              <a:gdLst/>
              <a:ahLst/>
              <a:cxnLst/>
              <a:rect l="l" t="t" r="r" b="b"/>
              <a:pathLst>
                <a:path w="503" h="1236">
                  <a:moveTo>
                    <a:pt x="0" y="0"/>
                  </a:moveTo>
                  <a:lnTo>
                    <a:pt x="0" y="1235"/>
                  </a:lnTo>
                  <a:lnTo>
                    <a:pt x="503" y="1235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0" name="CustomShape 72"/>
            <p:cNvSpPr/>
            <p:nvPr/>
          </p:nvSpPr>
          <p:spPr>
            <a:xfrm rot="9603600" flipV="1">
              <a:off x="8518320" y="1364760"/>
              <a:ext cx="40680" cy="41040"/>
            </a:xfrm>
            <a:custGeom>
              <a:avLst/>
              <a:gdLst/>
              <a:ahLst/>
              <a:cxnLst/>
              <a:rect l="l" t="t" r="r" b="b"/>
              <a:pathLst>
                <a:path w="338" h="339">
                  <a:moveTo>
                    <a:pt x="170" y="1"/>
                  </a:moveTo>
                  <a:cubicBezTo>
                    <a:pt x="76" y="1"/>
                    <a:pt x="1" y="76"/>
                    <a:pt x="1" y="170"/>
                  </a:cubicBezTo>
                  <a:cubicBezTo>
                    <a:pt x="1" y="262"/>
                    <a:pt x="76" y="339"/>
                    <a:pt x="170" y="339"/>
                  </a:cubicBezTo>
                  <a:cubicBezTo>
                    <a:pt x="262" y="339"/>
                    <a:pt x="337" y="262"/>
                    <a:pt x="337" y="170"/>
                  </a:cubicBezTo>
                  <a:cubicBezTo>
                    <a:pt x="337" y="76"/>
                    <a:pt x="262" y="1"/>
                    <a:pt x="170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1" name="CustomShape 73"/>
            <p:cNvSpPr/>
            <p:nvPr/>
          </p:nvSpPr>
          <p:spPr>
            <a:xfrm rot="9603600" flipV="1">
              <a:off x="8542800" y="1431720"/>
              <a:ext cx="40680" cy="41040"/>
            </a:xfrm>
            <a:custGeom>
              <a:avLst/>
              <a:gdLst/>
              <a:ahLst/>
              <a:cxnLst/>
              <a:rect l="l" t="t" r="r" b="b"/>
              <a:pathLst>
                <a:path w="338" h="339">
                  <a:moveTo>
                    <a:pt x="170" y="1"/>
                  </a:moveTo>
                  <a:cubicBezTo>
                    <a:pt x="76" y="1"/>
                    <a:pt x="1" y="78"/>
                    <a:pt x="1" y="170"/>
                  </a:cubicBezTo>
                  <a:cubicBezTo>
                    <a:pt x="1" y="263"/>
                    <a:pt x="76" y="339"/>
                    <a:pt x="170" y="339"/>
                  </a:cubicBezTo>
                  <a:cubicBezTo>
                    <a:pt x="262" y="339"/>
                    <a:pt x="337" y="263"/>
                    <a:pt x="337" y="170"/>
                  </a:cubicBezTo>
                  <a:cubicBezTo>
                    <a:pt x="337" y="75"/>
                    <a:pt x="262" y="1"/>
                    <a:pt x="170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2" name="CustomShape 74"/>
            <p:cNvSpPr/>
            <p:nvPr/>
          </p:nvSpPr>
          <p:spPr>
            <a:xfrm rot="9603600" flipV="1">
              <a:off x="8300880" y="2018880"/>
              <a:ext cx="497520" cy="117360"/>
            </a:xfrm>
            <a:custGeom>
              <a:avLst/>
              <a:gdLst/>
              <a:ahLst/>
              <a:cxnLst/>
              <a:rect l="l" t="t" r="r" b="b"/>
              <a:pathLst>
                <a:path w="4089" h="965">
                  <a:moveTo>
                    <a:pt x="2126" y="0"/>
                  </a:moveTo>
                  <a:cubicBezTo>
                    <a:pt x="913" y="0"/>
                    <a:pt x="1" y="323"/>
                    <a:pt x="1" y="323"/>
                  </a:cubicBezTo>
                  <a:cubicBezTo>
                    <a:pt x="744" y="804"/>
                    <a:pt x="1445" y="964"/>
                    <a:pt x="2050" y="964"/>
                  </a:cubicBezTo>
                  <a:cubicBezTo>
                    <a:pt x="3262" y="964"/>
                    <a:pt x="4087" y="321"/>
                    <a:pt x="4088" y="320"/>
                  </a:cubicBezTo>
                  <a:cubicBezTo>
                    <a:pt x="3410" y="80"/>
                    <a:pt x="2730" y="0"/>
                    <a:pt x="2126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3" name="CustomShape 75"/>
            <p:cNvSpPr/>
            <p:nvPr/>
          </p:nvSpPr>
          <p:spPr>
            <a:xfrm rot="9603600" flipV="1">
              <a:off x="8344080" y="1605240"/>
              <a:ext cx="411840" cy="542160"/>
            </a:xfrm>
            <a:custGeom>
              <a:avLst/>
              <a:gdLst/>
              <a:ahLst/>
              <a:cxnLst/>
              <a:rect l="l" t="t" r="r" b="b"/>
              <a:pathLst>
                <a:path w="3386" h="4455">
                  <a:moveTo>
                    <a:pt x="1471" y="1"/>
                  </a:moveTo>
                  <a:cubicBezTo>
                    <a:pt x="1345" y="1"/>
                    <a:pt x="1125" y="800"/>
                    <a:pt x="1812" y="1460"/>
                  </a:cubicBezTo>
                  <a:cubicBezTo>
                    <a:pt x="1812" y="1460"/>
                    <a:pt x="1032" y="844"/>
                    <a:pt x="575" y="422"/>
                  </a:cubicBezTo>
                  <a:cubicBezTo>
                    <a:pt x="563" y="411"/>
                    <a:pt x="554" y="406"/>
                    <a:pt x="546" y="406"/>
                  </a:cubicBezTo>
                  <a:cubicBezTo>
                    <a:pt x="426" y="406"/>
                    <a:pt x="796" y="1657"/>
                    <a:pt x="1546" y="1769"/>
                  </a:cubicBezTo>
                  <a:cubicBezTo>
                    <a:pt x="1546" y="1769"/>
                    <a:pt x="640" y="1766"/>
                    <a:pt x="285" y="1664"/>
                  </a:cubicBezTo>
                  <a:cubicBezTo>
                    <a:pt x="262" y="1658"/>
                    <a:pt x="242" y="1655"/>
                    <a:pt x="226" y="1655"/>
                  </a:cubicBezTo>
                  <a:cubicBezTo>
                    <a:pt x="0" y="1655"/>
                    <a:pt x="324" y="2210"/>
                    <a:pt x="1204" y="2210"/>
                  </a:cubicBezTo>
                  <a:cubicBezTo>
                    <a:pt x="1281" y="2210"/>
                    <a:pt x="1363" y="2206"/>
                    <a:pt x="1448" y="2196"/>
                  </a:cubicBezTo>
                  <a:lnTo>
                    <a:pt x="1448" y="2196"/>
                  </a:lnTo>
                  <a:cubicBezTo>
                    <a:pt x="1448" y="2196"/>
                    <a:pt x="1311" y="2905"/>
                    <a:pt x="1773" y="3353"/>
                  </a:cubicBezTo>
                  <a:lnTo>
                    <a:pt x="1620" y="4229"/>
                  </a:lnTo>
                  <a:cubicBezTo>
                    <a:pt x="1619" y="4229"/>
                    <a:pt x="1997" y="4455"/>
                    <a:pt x="2504" y="4455"/>
                  </a:cubicBezTo>
                  <a:cubicBezTo>
                    <a:pt x="2652" y="4455"/>
                    <a:pt x="2810" y="4435"/>
                    <a:pt x="2974" y="4386"/>
                  </a:cubicBezTo>
                  <a:cubicBezTo>
                    <a:pt x="2974" y="4386"/>
                    <a:pt x="3131" y="3391"/>
                    <a:pt x="3258" y="2902"/>
                  </a:cubicBezTo>
                  <a:cubicBezTo>
                    <a:pt x="3386" y="2413"/>
                    <a:pt x="2840" y="2026"/>
                    <a:pt x="2517" y="477"/>
                  </a:cubicBezTo>
                  <a:cubicBezTo>
                    <a:pt x="2498" y="385"/>
                    <a:pt x="2468" y="346"/>
                    <a:pt x="2434" y="346"/>
                  </a:cubicBezTo>
                  <a:cubicBezTo>
                    <a:pt x="2314" y="346"/>
                    <a:pt x="2155" y="844"/>
                    <a:pt x="2348" y="1295"/>
                  </a:cubicBezTo>
                  <a:cubicBezTo>
                    <a:pt x="2348" y="1295"/>
                    <a:pt x="1640" y="447"/>
                    <a:pt x="1517" y="54"/>
                  </a:cubicBezTo>
                  <a:cubicBezTo>
                    <a:pt x="1505" y="18"/>
                    <a:pt x="1489" y="1"/>
                    <a:pt x="1471" y="1"/>
                  </a:cubicBezTo>
                  <a:close/>
                </a:path>
              </a:pathLst>
            </a:custGeom>
            <a:solidFill>
              <a:srgbClr val="A6535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4" name="CustomShape 76"/>
            <p:cNvSpPr/>
            <p:nvPr/>
          </p:nvSpPr>
          <p:spPr>
            <a:xfrm rot="9603600" flipV="1">
              <a:off x="8684640" y="1988280"/>
              <a:ext cx="1139400" cy="1206720"/>
            </a:xfrm>
            <a:custGeom>
              <a:avLst/>
              <a:gdLst/>
              <a:ahLst/>
              <a:cxnLst/>
              <a:rect l="l" t="t" r="r" b="b"/>
              <a:pathLst>
                <a:path w="9360" h="9913">
                  <a:moveTo>
                    <a:pt x="1321" y="0"/>
                  </a:moveTo>
                  <a:cubicBezTo>
                    <a:pt x="17" y="0"/>
                    <a:pt x="1" y="3325"/>
                    <a:pt x="1856" y="4339"/>
                  </a:cubicBezTo>
                  <a:cubicBezTo>
                    <a:pt x="1934" y="4382"/>
                    <a:pt x="2006" y="4425"/>
                    <a:pt x="2077" y="4469"/>
                  </a:cubicBezTo>
                  <a:cubicBezTo>
                    <a:pt x="3154" y="5149"/>
                    <a:pt x="3686" y="6196"/>
                    <a:pt x="4202" y="7191"/>
                  </a:cubicBezTo>
                  <a:cubicBezTo>
                    <a:pt x="4532" y="7825"/>
                    <a:pt x="4854" y="8435"/>
                    <a:pt x="5305" y="8912"/>
                  </a:cubicBezTo>
                  <a:cubicBezTo>
                    <a:pt x="5977" y="9627"/>
                    <a:pt x="6901" y="9913"/>
                    <a:pt x="7660" y="9913"/>
                  </a:cubicBezTo>
                  <a:cubicBezTo>
                    <a:pt x="8266" y="9913"/>
                    <a:pt x="8767" y="9730"/>
                    <a:pt x="8950" y="9438"/>
                  </a:cubicBezTo>
                  <a:cubicBezTo>
                    <a:pt x="9359" y="8782"/>
                    <a:pt x="8538" y="5987"/>
                    <a:pt x="8538" y="5987"/>
                  </a:cubicBezTo>
                  <a:cubicBezTo>
                    <a:pt x="8538" y="5987"/>
                    <a:pt x="6070" y="4423"/>
                    <a:pt x="4836" y="2595"/>
                  </a:cubicBezTo>
                  <a:cubicBezTo>
                    <a:pt x="3601" y="766"/>
                    <a:pt x="2905" y="386"/>
                    <a:pt x="1545" y="31"/>
                  </a:cubicBezTo>
                  <a:cubicBezTo>
                    <a:pt x="1467" y="10"/>
                    <a:pt x="1392" y="0"/>
                    <a:pt x="1321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5" name="CustomShape 77"/>
            <p:cNvSpPr/>
            <p:nvPr/>
          </p:nvSpPr>
          <p:spPr>
            <a:xfrm rot="9603600" flipV="1">
              <a:off x="8452080" y="2014560"/>
              <a:ext cx="666000" cy="1329840"/>
            </a:xfrm>
            <a:custGeom>
              <a:avLst/>
              <a:gdLst/>
              <a:ahLst/>
              <a:cxnLst/>
              <a:rect l="l" t="t" r="r" b="b"/>
              <a:pathLst>
                <a:path w="5471" h="10926">
                  <a:moveTo>
                    <a:pt x="4912" y="0"/>
                  </a:moveTo>
                  <a:cubicBezTo>
                    <a:pt x="4912" y="0"/>
                    <a:pt x="3790" y="417"/>
                    <a:pt x="2577" y="417"/>
                  </a:cubicBezTo>
                  <a:cubicBezTo>
                    <a:pt x="1972" y="417"/>
                    <a:pt x="1345" y="314"/>
                    <a:pt x="823" y="3"/>
                  </a:cubicBezTo>
                  <a:lnTo>
                    <a:pt x="823" y="3"/>
                  </a:lnTo>
                  <a:lnTo>
                    <a:pt x="1066" y="1932"/>
                  </a:lnTo>
                  <a:cubicBezTo>
                    <a:pt x="1066" y="1932"/>
                    <a:pt x="1035" y="2137"/>
                    <a:pt x="770" y="2340"/>
                  </a:cubicBezTo>
                  <a:cubicBezTo>
                    <a:pt x="399" y="2626"/>
                    <a:pt x="793" y="2870"/>
                    <a:pt x="793" y="2870"/>
                  </a:cubicBezTo>
                  <a:cubicBezTo>
                    <a:pt x="793" y="2870"/>
                    <a:pt x="332" y="3739"/>
                    <a:pt x="168" y="4123"/>
                  </a:cubicBezTo>
                  <a:cubicBezTo>
                    <a:pt x="0" y="4509"/>
                    <a:pt x="820" y="5137"/>
                    <a:pt x="430" y="6205"/>
                  </a:cubicBezTo>
                  <a:cubicBezTo>
                    <a:pt x="433" y="6205"/>
                    <a:pt x="549" y="9162"/>
                    <a:pt x="1520" y="10379"/>
                  </a:cubicBezTo>
                  <a:cubicBezTo>
                    <a:pt x="1831" y="10769"/>
                    <a:pt x="2166" y="10925"/>
                    <a:pt x="2494" y="10925"/>
                  </a:cubicBezTo>
                  <a:cubicBezTo>
                    <a:pt x="3508" y="10925"/>
                    <a:pt x="4452" y="9425"/>
                    <a:pt x="4408" y="8698"/>
                  </a:cubicBezTo>
                  <a:cubicBezTo>
                    <a:pt x="4245" y="6037"/>
                    <a:pt x="5471" y="4984"/>
                    <a:pt x="5095" y="4225"/>
                  </a:cubicBezTo>
                  <a:cubicBezTo>
                    <a:pt x="4932" y="3895"/>
                    <a:pt x="4594" y="4080"/>
                    <a:pt x="4465" y="3689"/>
                  </a:cubicBezTo>
                  <a:cubicBezTo>
                    <a:pt x="4333" y="3300"/>
                    <a:pt x="4860" y="3262"/>
                    <a:pt x="4912" y="2899"/>
                  </a:cubicBezTo>
                  <a:cubicBezTo>
                    <a:pt x="4964" y="2532"/>
                    <a:pt x="4971" y="639"/>
                    <a:pt x="4912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6" name="CustomShape 78"/>
            <p:cNvSpPr/>
            <p:nvPr/>
          </p:nvSpPr>
          <p:spPr>
            <a:xfrm rot="9603600" flipV="1">
              <a:off x="8373600" y="2223000"/>
              <a:ext cx="480600" cy="140760"/>
            </a:xfrm>
            <a:custGeom>
              <a:avLst/>
              <a:gdLst/>
              <a:ahLst/>
              <a:cxnLst/>
              <a:rect l="l" t="t" r="r" b="b"/>
              <a:pathLst>
                <a:path w="3949" h="1160">
                  <a:moveTo>
                    <a:pt x="3949" y="154"/>
                  </a:moveTo>
                  <a:cubicBezTo>
                    <a:pt x="3949" y="154"/>
                    <a:pt x="1750" y="1159"/>
                    <a:pt x="1" y="0"/>
                  </a:cubicBezTo>
                </a:path>
              </a:pathLst>
            </a:custGeom>
            <a:noFill/>
            <a:ln w="1700">
              <a:solidFill>
                <a:schemeClr val="lt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7" name="CustomShape 79"/>
            <p:cNvSpPr/>
            <p:nvPr/>
          </p:nvSpPr>
          <p:spPr>
            <a:xfrm rot="9603600" flipV="1">
              <a:off x="8430840" y="2133720"/>
              <a:ext cx="21960" cy="191880"/>
            </a:xfrm>
            <a:custGeom>
              <a:avLst/>
              <a:gdLst/>
              <a:ahLst/>
              <a:cxnLst/>
              <a:rect l="l" t="t" r="r" b="b"/>
              <a:pathLst>
                <a:path w="184" h="1578">
                  <a:moveTo>
                    <a:pt x="183" y="1578"/>
                  </a:moveTo>
                  <a:lnTo>
                    <a:pt x="1" y="0"/>
                  </a:lnTo>
                </a:path>
              </a:pathLst>
            </a:custGeom>
            <a:noFill/>
            <a:ln w="1700">
              <a:solidFill>
                <a:schemeClr val="lt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8" name="CustomShape 80"/>
            <p:cNvSpPr/>
            <p:nvPr/>
          </p:nvSpPr>
          <p:spPr>
            <a:xfrm rot="9603600" flipV="1">
              <a:off x="8564040" y="2106720"/>
              <a:ext cx="18720" cy="191880"/>
            </a:xfrm>
            <a:custGeom>
              <a:avLst/>
              <a:gdLst/>
              <a:ahLst/>
              <a:cxnLst/>
              <a:rect l="l" t="t" r="r" b="b"/>
              <a:pathLst>
                <a:path w="157" h="1580">
                  <a:moveTo>
                    <a:pt x="156" y="1579"/>
                  </a:moveTo>
                  <a:lnTo>
                    <a:pt x="1" y="1"/>
                  </a:lnTo>
                </a:path>
              </a:pathLst>
            </a:custGeom>
            <a:noFill/>
            <a:ln w="1700">
              <a:solidFill>
                <a:schemeClr val="lt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9" name="CustomShape 81"/>
            <p:cNvSpPr/>
            <p:nvPr/>
          </p:nvSpPr>
          <p:spPr>
            <a:xfrm rot="9603600" flipV="1">
              <a:off x="8662320" y="2064960"/>
              <a:ext cx="360" cy="168840"/>
            </a:xfrm>
            <a:custGeom>
              <a:avLst/>
              <a:gdLst/>
              <a:ahLst/>
              <a:cxnLst/>
              <a:rect l="l" t="t" r="r" b="b"/>
              <a:pathLst>
                <a:path w="4" h="1479">
                  <a:moveTo>
                    <a:pt x="1" y="1478"/>
                  </a:moveTo>
                  <a:lnTo>
                    <a:pt x="3" y="0"/>
                  </a:lnTo>
                </a:path>
              </a:pathLst>
            </a:custGeom>
            <a:noFill/>
            <a:ln w="1700">
              <a:solidFill>
                <a:schemeClr val="lt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0" name="CustomShape 82"/>
            <p:cNvSpPr/>
            <p:nvPr/>
          </p:nvSpPr>
          <p:spPr>
            <a:xfrm rot="9603600" flipV="1">
              <a:off x="8759160" y="2010240"/>
              <a:ext cx="7560" cy="170640"/>
            </a:xfrm>
            <a:custGeom>
              <a:avLst/>
              <a:gdLst/>
              <a:ahLst/>
              <a:cxnLst/>
              <a:rect l="l" t="t" r="r" b="b"/>
              <a:pathLst>
                <a:path w="66" h="1403">
                  <a:moveTo>
                    <a:pt x="65" y="1402"/>
                  </a:moveTo>
                  <a:lnTo>
                    <a:pt x="0" y="0"/>
                  </a:lnTo>
                </a:path>
              </a:pathLst>
            </a:custGeom>
            <a:noFill/>
            <a:ln w="1700">
              <a:solidFill>
                <a:schemeClr val="lt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1" name="CustomShape 83"/>
            <p:cNvSpPr/>
            <p:nvPr/>
          </p:nvSpPr>
          <p:spPr>
            <a:xfrm rot="9603600" flipV="1">
              <a:off x="9089280" y="2554560"/>
              <a:ext cx="96120" cy="529200"/>
            </a:xfrm>
            <a:custGeom>
              <a:avLst/>
              <a:gdLst/>
              <a:ahLst/>
              <a:cxnLst/>
              <a:rect l="l" t="t" r="r" b="b"/>
              <a:pathLst>
                <a:path w="792" h="4349">
                  <a:moveTo>
                    <a:pt x="538" y="1"/>
                  </a:moveTo>
                  <a:cubicBezTo>
                    <a:pt x="553" y="975"/>
                    <a:pt x="0" y="1901"/>
                    <a:pt x="77" y="2872"/>
                  </a:cubicBezTo>
                  <a:cubicBezTo>
                    <a:pt x="122" y="3429"/>
                    <a:pt x="381" y="3969"/>
                    <a:pt x="792" y="4349"/>
                  </a:cubicBezTo>
                </a:path>
              </a:pathLst>
            </a:custGeom>
            <a:noFill/>
            <a:ln w="1700">
              <a:solidFill>
                <a:schemeClr val="dk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2" name="CustomShape 84"/>
            <p:cNvSpPr/>
            <p:nvPr/>
          </p:nvSpPr>
          <p:spPr>
            <a:xfrm rot="9603600" flipV="1">
              <a:off x="8560080" y="2684520"/>
              <a:ext cx="257400" cy="333720"/>
            </a:xfrm>
            <a:custGeom>
              <a:avLst/>
              <a:gdLst/>
              <a:ahLst/>
              <a:cxnLst/>
              <a:rect l="l" t="t" r="r" b="b"/>
              <a:pathLst>
                <a:path w="2117" h="2745">
                  <a:moveTo>
                    <a:pt x="2116" y="1"/>
                  </a:moveTo>
                  <a:cubicBezTo>
                    <a:pt x="2112" y="403"/>
                    <a:pt x="1728" y="675"/>
                    <a:pt x="1417" y="929"/>
                  </a:cubicBezTo>
                  <a:cubicBezTo>
                    <a:pt x="1027" y="1248"/>
                    <a:pt x="696" y="1636"/>
                    <a:pt x="369" y="2022"/>
                  </a:cubicBezTo>
                  <a:cubicBezTo>
                    <a:pt x="191" y="2229"/>
                    <a:pt x="1" y="2474"/>
                    <a:pt x="38" y="2745"/>
                  </a:cubicBezTo>
                  <a:cubicBezTo>
                    <a:pt x="328" y="2652"/>
                    <a:pt x="594" y="2481"/>
                    <a:pt x="800" y="2253"/>
                  </a:cubicBezTo>
                </a:path>
              </a:pathLst>
            </a:custGeom>
            <a:noFill/>
            <a:ln w="1700">
              <a:solidFill>
                <a:schemeClr val="dk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3" name="CustomShape 85"/>
            <p:cNvSpPr/>
            <p:nvPr/>
          </p:nvSpPr>
          <p:spPr>
            <a:xfrm rot="9603600" flipV="1">
              <a:off x="8839440" y="2303640"/>
              <a:ext cx="90720" cy="119520"/>
            </a:xfrm>
            <a:custGeom>
              <a:avLst/>
              <a:gdLst/>
              <a:ahLst/>
              <a:cxnLst/>
              <a:rect l="l" t="t" r="r" b="b"/>
              <a:pathLst>
                <a:path w="749" h="984">
                  <a:moveTo>
                    <a:pt x="0" y="1"/>
                  </a:moveTo>
                  <a:cubicBezTo>
                    <a:pt x="427" y="113"/>
                    <a:pt x="749" y="540"/>
                    <a:pt x="743" y="981"/>
                  </a:cubicBezTo>
                  <a:cubicBezTo>
                    <a:pt x="688" y="981"/>
                    <a:pt x="632" y="984"/>
                    <a:pt x="577" y="984"/>
                  </a:cubicBezTo>
                </a:path>
              </a:pathLst>
            </a:custGeom>
            <a:noFill/>
            <a:ln w="1700">
              <a:solidFill>
                <a:schemeClr val="dk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874" name="Group 86"/>
          <p:cNvGrpSpPr/>
          <p:nvPr/>
        </p:nvGrpSpPr>
        <p:grpSpPr>
          <a:xfrm>
            <a:off x="494280" y="2360880"/>
            <a:ext cx="785880" cy="1381320"/>
            <a:chOff x="494280" y="2360880"/>
            <a:chExt cx="785880" cy="1381320"/>
          </a:xfrm>
        </p:grpSpPr>
        <p:grpSp>
          <p:nvGrpSpPr>
            <p:cNvPr id="875" name="Group 87"/>
            <p:cNvGrpSpPr/>
            <p:nvPr/>
          </p:nvGrpSpPr>
          <p:grpSpPr>
            <a:xfrm>
              <a:off x="494280" y="2360880"/>
              <a:ext cx="552600" cy="853200"/>
              <a:chOff x="494280" y="2360880"/>
              <a:chExt cx="552600" cy="853200"/>
            </a:xfrm>
          </p:grpSpPr>
          <p:sp>
            <p:nvSpPr>
              <p:cNvPr id="876" name="CustomShape 88"/>
              <p:cNvSpPr/>
              <p:nvPr/>
            </p:nvSpPr>
            <p:spPr>
              <a:xfrm rot="21115200">
                <a:off x="547920" y="2388240"/>
                <a:ext cx="444960" cy="798480"/>
              </a:xfrm>
              <a:custGeom>
                <a:avLst/>
                <a:gdLst/>
                <a:ahLst/>
                <a:cxnLst/>
                <a:rect l="l" t="t" r="r" b="b"/>
                <a:pathLst>
                  <a:path w="4678" h="8395">
                    <a:moveTo>
                      <a:pt x="281" y="0"/>
                    </a:moveTo>
                    <a:cubicBezTo>
                      <a:pt x="126" y="0"/>
                      <a:pt x="0" y="125"/>
                      <a:pt x="0" y="281"/>
                    </a:cubicBezTo>
                    <a:lnTo>
                      <a:pt x="0" y="8115"/>
                    </a:lnTo>
                    <a:cubicBezTo>
                      <a:pt x="0" y="8268"/>
                      <a:pt x="125" y="8394"/>
                      <a:pt x="281" y="8394"/>
                    </a:cubicBezTo>
                    <a:lnTo>
                      <a:pt x="4397" y="8394"/>
                    </a:lnTo>
                    <a:cubicBezTo>
                      <a:pt x="4552" y="8394"/>
                      <a:pt x="4678" y="8271"/>
                      <a:pt x="4678" y="8115"/>
                    </a:cubicBezTo>
                    <a:lnTo>
                      <a:pt x="4678" y="281"/>
                    </a:lnTo>
                    <a:cubicBezTo>
                      <a:pt x="4678" y="126"/>
                      <a:pt x="4553" y="0"/>
                      <a:pt x="43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77" name="CustomShape 89"/>
              <p:cNvSpPr/>
              <p:nvPr/>
            </p:nvSpPr>
            <p:spPr>
              <a:xfrm rot="21115200">
                <a:off x="565920" y="2457000"/>
                <a:ext cx="408960" cy="661320"/>
              </a:xfrm>
              <a:custGeom>
                <a:avLst/>
                <a:gdLst/>
                <a:ahLst/>
                <a:cxnLst/>
                <a:rect l="l" t="t" r="r" b="b"/>
                <a:pathLst>
                  <a:path w="4300" h="6952">
                    <a:moveTo>
                      <a:pt x="1" y="0"/>
                    </a:moveTo>
                    <a:lnTo>
                      <a:pt x="1" y="6952"/>
                    </a:lnTo>
                    <a:lnTo>
                      <a:pt x="4300" y="6952"/>
                    </a:lnTo>
                    <a:lnTo>
                      <a:pt x="43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78" name="CustomShape 90"/>
              <p:cNvSpPr/>
              <p:nvPr/>
            </p:nvSpPr>
            <p:spPr>
              <a:xfrm rot="21115200">
                <a:off x="566280" y="2457000"/>
                <a:ext cx="408960" cy="661320"/>
              </a:xfrm>
              <a:custGeom>
                <a:avLst/>
                <a:gdLst/>
                <a:ahLst/>
                <a:cxnLst/>
                <a:rect l="l" t="t" r="r" b="b"/>
                <a:pathLst>
                  <a:path w="4300" h="6952">
                    <a:moveTo>
                      <a:pt x="4299" y="0"/>
                    </a:moveTo>
                    <a:lnTo>
                      <a:pt x="0" y="6952"/>
                    </a:lnTo>
                    <a:lnTo>
                      <a:pt x="4299" y="6952"/>
                    </a:lnTo>
                    <a:lnTo>
                      <a:pt x="4299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79" name="CustomShape 91"/>
              <p:cNvSpPr/>
              <p:nvPr/>
            </p:nvSpPr>
            <p:spPr>
              <a:xfrm rot="21115200">
                <a:off x="522000" y="2459880"/>
                <a:ext cx="408960" cy="37440"/>
              </a:xfrm>
              <a:custGeom>
                <a:avLst/>
                <a:gdLst/>
                <a:ahLst/>
                <a:cxnLst/>
                <a:rect l="l" t="t" r="r" b="b"/>
                <a:pathLst>
                  <a:path w="4300" h="398">
                    <a:moveTo>
                      <a:pt x="1" y="0"/>
                    </a:moveTo>
                    <a:lnTo>
                      <a:pt x="1" y="398"/>
                    </a:lnTo>
                    <a:lnTo>
                      <a:pt x="4300" y="398"/>
                    </a:lnTo>
                    <a:lnTo>
                      <a:pt x="4300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80" name="CustomShape 92"/>
              <p:cNvSpPr/>
              <p:nvPr/>
            </p:nvSpPr>
            <p:spPr>
              <a:xfrm rot="21115200">
                <a:off x="676440" y="3152880"/>
                <a:ext cx="91800" cy="16560"/>
              </a:xfrm>
              <a:custGeom>
                <a:avLst/>
                <a:gdLst/>
                <a:ahLst/>
                <a:cxnLst/>
                <a:rect l="l" t="t" r="r" b="b"/>
                <a:pathLst>
                  <a:path w="969" h="179">
                    <a:moveTo>
                      <a:pt x="89" y="1"/>
                    </a:moveTo>
                    <a:cubicBezTo>
                      <a:pt x="39" y="1"/>
                      <a:pt x="0" y="42"/>
                      <a:pt x="0" y="90"/>
                    </a:cubicBezTo>
                    <a:cubicBezTo>
                      <a:pt x="0" y="140"/>
                      <a:pt x="40" y="179"/>
                      <a:pt x="89" y="179"/>
                    </a:cubicBezTo>
                    <a:lnTo>
                      <a:pt x="879" y="179"/>
                    </a:lnTo>
                    <a:cubicBezTo>
                      <a:pt x="930" y="179"/>
                      <a:pt x="968" y="139"/>
                      <a:pt x="968" y="90"/>
                    </a:cubicBezTo>
                    <a:cubicBezTo>
                      <a:pt x="968" y="42"/>
                      <a:pt x="928" y="2"/>
                      <a:pt x="8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81" name="CustomShape 93"/>
              <p:cNvSpPr/>
              <p:nvPr/>
            </p:nvSpPr>
            <p:spPr>
              <a:xfrm rot="21115200">
                <a:off x="874440" y="3124800"/>
                <a:ext cx="91800" cy="16560"/>
              </a:xfrm>
              <a:custGeom>
                <a:avLst/>
                <a:gdLst/>
                <a:ahLst/>
                <a:cxnLst/>
                <a:rect l="l" t="t" r="r" b="b"/>
                <a:pathLst>
                  <a:path w="969" h="179">
                    <a:moveTo>
                      <a:pt x="89" y="1"/>
                    </a:moveTo>
                    <a:cubicBezTo>
                      <a:pt x="39" y="1"/>
                      <a:pt x="0" y="42"/>
                      <a:pt x="0" y="90"/>
                    </a:cubicBezTo>
                    <a:cubicBezTo>
                      <a:pt x="0" y="140"/>
                      <a:pt x="40" y="179"/>
                      <a:pt x="89" y="179"/>
                    </a:cubicBezTo>
                    <a:lnTo>
                      <a:pt x="879" y="179"/>
                    </a:lnTo>
                    <a:cubicBezTo>
                      <a:pt x="930" y="179"/>
                      <a:pt x="968" y="139"/>
                      <a:pt x="968" y="90"/>
                    </a:cubicBezTo>
                    <a:cubicBezTo>
                      <a:pt x="968" y="42"/>
                      <a:pt x="930" y="2"/>
                      <a:pt x="8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82" name="CustomShape 94"/>
              <p:cNvSpPr/>
              <p:nvPr/>
            </p:nvSpPr>
            <p:spPr>
              <a:xfrm rot="21115200">
                <a:off x="666000" y="2412720"/>
                <a:ext cx="10548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56">
                    <a:moveTo>
                      <a:pt x="77" y="0"/>
                    </a:moveTo>
                    <a:cubicBezTo>
                      <a:pt x="36" y="0"/>
                      <a:pt x="0" y="36"/>
                      <a:pt x="0" y="79"/>
                    </a:cubicBezTo>
                    <a:cubicBezTo>
                      <a:pt x="0" y="120"/>
                      <a:pt x="36" y="156"/>
                      <a:pt x="77" y="156"/>
                    </a:cubicBezTo>
                    <a:lnTo>
                      <a:pt x="1032" y="156"/>
                    </a:lnTo>
                    <a:cubicBezTo>
                      <a:pt x="1075" y="156"/>
                      <a:pt x="1111" y="122"/>
                      <a:pt x="1111" y="79"/>
                    </a:cubicBezTo>
                    <a:cubicBezTo>
                      <a:pt x="1111" y="36"/>
                      <a:pt x="1075" y="0"/>
                      <a:pt x="10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883" name="CustomShape 95"/>
            <p:cNvSpPr/>
            <p:nvPr/>
          </p:nvSpPr>
          <p:spPr>
            <a:xfrm>
              <a:off x="1040400" y="3303720"/>
              <a:ext cx="99720" cy="99720"/>
            </a:xfrm>
            <a:custGeom>
              <a:avLst/>
              <a:gdLst/>
              <a:ahLst/>
              <a:cxnLst/>
              <a:rect l="l" t="t" r="r" b="b"/>
              <a:pathLst>
                <a:path w="3762" h="3760">
                  <a:moveTo>
                    <a:pt x="1884" y="0"/>
                  </a:moveTo>
                  <a:cubicBezTo>
                    <a:pt x="1883" y="0"/>
                    <a:pt x="1882" y="0"/>
                    <a:pt x="1881" y="0"/>
                  </a:cubicBezTo>
                  <a:cubicBezTo>
                    <a:pt x="842" y="0"/>
                    <a:pt x="0" y="842"/>
                    <a:pt x="0" y="1880"/>
                  </a:cubicBezTo>
                  <a:cubicBezTo>
                    <a:pt x="0" y="2919"/>
                    <a:pt x="844" y="3760"/>
                    <a:pt x="1881" y="3760"/>
                  </a:cubicBezTo>
                  <a:cubicBezTo>
                    <a:pt x="2919" y="3760"/>
                    <a:pt x="3761" y="2918"/>
                    <a:pt x="3761" y="1880"/>
                  </a:cubicBezTo>
                  <a:cubicBezTo>
                    <a:pt x="3761" y="843"/>
                    <a:pt x="2920" y="0"/>
                    <a:pt x="188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4" name="CustomShape 96"/>
            <p:cNvSpPr/>
            <p:nvPr/>
          </p:nvSpPr>
          <p:spPr>
            <a:xfrm>
              <a:off x="622440" y="3483720"/>
              <a:ext cx="296640" cy="258480"/>
            </a:xfrm>
            <a:custGeom>
              <a:avLst/>
              <a:gdLst/>
              <a:ahLst/>
              <a:cxnLst/>
              <a:rect l="l" t="t" r="r" b="b"/>
              <a:pathLst>
                <a:path w="6957" h="6060">
                  <a:moveTo>
                    <a:pt x="4816" y="1"/>
                  </a:moveTo>
                  <a:lnTo>
                    <a:pt x="4816" y="465"/>
                  </a:lnTo>
                  <a:cubicBezTo>
                    <a:pt x="4816" y="465"/>
                    <a:pt x="4324" y="124"/>
                    <a:pt x="2941" y="105"/>
                  </a:cubicBezTo>
                  <a:cubicBezTo>
                    <a:pt x="2874" y="73"/>
                    <a:pt x="2803" y="53"/>
                    <a:pt x="2724" y="53"/>
                  </a:cubicBezTo>
                  <a:lnTo>
                    <a:pt x="1098" y="53"/>
                  </a:lnTo>
                  <a:cubicBezTo>
                    <a:pt x="822" y="53"/>
                    <a:pt x="600" y="278"/>
                    <a:pt x="600" y="552"/>
                  </a:cubicBezTo>
                  <a:cubicBezTo>
                    <a:pt x="600" y="724"/>
                    <a:pt x="690" y="876"/>
                    <a:pt x="822" y="964"/>
                  </a:cubicBezTo>
                  <a:cubicBezTo>
                    <a:pt x="583" y="1002"/>
                    <a:pt x="400" y="1206"/>
                    <a:pt x="400" y="1454"/>
                  </a:cubicBezTo>
                  <a:cubicBezTo>
                    <a:pt x="400" y="1627"/>
                    <a:pt x="489" y="1778"/>
                    <a:pt x="622" y="1867"/>
                  </a:cubicBezTo>
                  <a:cubicBezTo>
                    <a:pt x="383" y="1904"/>
                    <a:pt x="199" y="2109"/>
                    <a:pt x="199" y="2356"/>
                  </a:cubicBezTo>
                  <a:cubicBezTo>
                    <a:pt x="199" y="2528"/>
                    <a:pt x="288" y="2681"/>
                    <a:pt x="422" y="2772"/>
                  </a:cubicBezTo>
                  <a:cubicBezTo>
                    <a:pt x="183" y="2807"/>
                    <a:pt x="1" y="3010"/>
                    <a:pt x="1" y="3259"/>
                  </a:cubicBezTo>
                  <a:cubicBezTo>
                    <a:pt x="1" y="3534"/>
                    <a:pt x="223" y="3757"/>
                    <a:pt x="497" y="3757"/>
                  </a:cubicBezTo>
                  <a:lnTo>
                    <a:pt x="2125" y="3757"/>
                  </a:lnTo>
                  <a:cubicBezTo>
                    <a:pt x="2202" y="3757"/>
                    <a:pt x="2273" y="3740"/>
                    <a:pt x="2339" y="3707"/>
                  </a:cubicBezTo>
                  <a:lnTo>
                    <a:pt x="2672" y="3707"/>
                  </a:lnTo>
                  <a:cubicBezTo>
                    <a:pt x="2442" y="4377"/>
                    <a:pt x="2577" y="5624"/>
                    <a:pt x="2577" y="5624"/>
                  </a:cubicBezTo>
                  <a:cubicBezTo>
                    <a:pt x="2577" y="5864"/>
                    <a:pt x="2791" y="6060"/>
                    <a:pt x="3055" y="6060"/>
                  </a:cubicBezTo>
                  <a:cubicBezTo>
                    <a:pt x="3317" y="6060"/>
                    <a:pt x="3529" y="5864"/>
                    <a:pt x="3529" y="5624"/>
                  </a:cubicBezTo>
                  <a:lnTo>
                    <a:pt x="3529" y="5163"/>
                  </a:lnTo>
                  <a:cubicBezTo>
                    <a:pt x="3652" y="3630"/>
                    <a:pt x="4816" y="3231"/>
                    <a:pt x="4816" y="3231"/>
                  </a:cubicBezTo>
                  <a:lnTo>
                    <a:pt x="4816" y="3663"/>
                  </a:lnTo>
                  <a:lnTo>
                    <a:pt x="6957" y="3663"/>
                  </a:lnTo>
                  <a:lnTo>
                    <a:pt x="6957" y="1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5" name="CustomShape 97"/>
            <p:cNvSpPr/>
            <p:nvPr/>
          </p:nvSpPr>
          <p:spPr>
            <a:xfrm>
              <a:off x="1140480" y="2938320"/>
              <a:ext cx="139680" cy="139680"/>
            </a:xfrm>
            <a:custGeom>
              <a:avLst/>
              <a:gdLst/>
              <a:ahLst/>
              <a:cxnLst/>
              <a:rect l="l" t="t" r="r" b="b"/>
              <a:pathLst>
                <a:path w="5276" h="5274">
                  <a:moveTo>
                    <a:pt x="2638" y="1"/>
                  </a:moveTo>
                  <a:lnTo>
                    <a:pt x="1706" y="1706"/>
                  </a:lnTo>
                  <a:lnTo>
                    <a:pt x="1" y="2638"/>
                  </a:lnTo>
                  <a:lnTo>
                    <a:pt x="1706" y="3569"/>
                  </a:lnTo>
                  <a:lnTo>
                    <a:pt x="2638" y="5274"/>
                  </a:lnTo>
                  <a:lnTo>
                    <a:pt x="3571" y="3569"/>
                  </a:lnTo>
                  <a:lnTo>
                    <a:pt x="5275" y="2638"/>
                  </a:lnTo>
                  <a:lnTo>
                    <a:pt x="3571" y="1706"/>
                  </a:lnTo>
                  <a:lnTo>
                    <a:pt x="2638" y="1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886" name="CustomShape 98"/>
          <p:cNvSpPr/>
          <p:nvPr/>
        </p:nvSpPr>
        <p:spPr>
          <a:xfrm>
            <a:off x="850680" y="4608360"/>
            <a:ext cx="284040" cy="284040"/>
          </a:xfrm>
          <a:prstGeom prst="ellipse">
            <a:avLst/>
          </a:prstGeom>
          <a:solidFill>
            <a:schemeClr val="lt2"/>
          </a:solidFill>
          <a:ln w="0">
            <a:noFill/>
          </a:ln>
          <a:effectLst>
            <a:outerShdw dist="66346" dir="1668987" algn="bl" rotWithShape="0">
              <a:schemeClr val="dk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7" name="CustomShape 99"/>
          <p:cNvSpPr/>
          <p:nvPr/>
        </p:nvSpPr>
        <p:spPr>
          <a:xfrm>
            <a:off x="925560" y="4700880"/>
            <a:ext cx="139680" cy="99720"/>
          </a:xfrm>
          <a:prstGeom prst="rightArrow">
            <a:avLst>
              <a:gd name="adj1" fmla="val 33078"/>
              <a:gd name="adj2" fmla="val 82834"/>
            </a:avLst>
          </a:pr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8" name="CustomShape 100"/>
          <p:cNvSpPr/>
          <p:nvPr/>
        </p:nvSpPr>
        <p:spPr>
          <a:xfrm>
            <a:off x="422280" y="4608360"/>
            <a:ext cx="284040" cy="284040"/>
          </a:xfrm>
          <a:prstGeom prst="ellipse">
            <a:avLst/>
          </a:prstGeom>
          <a:solidFill>
            <a:schemeClr val="lt2"/>
          </a:solidFill>
          <a:ln w="0">
            <a:noFill/>
          </a:ln>
          <a:effectLst>
            <a:outerShdw dist="66346" dir="1668987" algn="bl" rotWithShape="0">
              <a:schemeClr val="dk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9" name="CustomShape 101"/>
          <p:cNvSpPr/>
          <p:nvPr/>
        </p:nvSpPr>
        <p:spPr>
          <a:xfrm flipH="1">
            <a:off x="494280" y="4700880"/>
            <a:ext cx="139680" cy="99720"/>
          </a:xfrm>
          <a:prstGeom prst="rightArrow">
            <a:avLst>
              <a:gd name="adj1" fmla="val 33078"/>
              <a:gd name="adj2" fmla="val 82834"/>
            </a:avLst>
          </a:pr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0" name="Group 1"/>
          <p:cNvGrpSpPr/>
          <p:nvPr/>
        </p:nvGrpSpPr>
        <p:grpSpPr>
          <a:xfrm>
            <a:off x="706680" y="58320"/>
            <a:ext cx="4336200" cy="6284880"/>
            <a:chOff x="706680" y="58320"/>
            <a:chExt cx="4336200" cy="6284880"/>
          </a:xfrm>
        </p:grpSpPr>
        <p:grpSp>
          <p:nvGrpSpPr>
            <p:cNvPr id="891" name="Group 2"/>
            <p:cNvGrpSpPr/>
            <p:nvPr/>
          </p:nvGrpSpPr>
          <p:grpSpPr>
            <a:xfrm>
              <a:off x="706680" y="710640"/>
              <a:ext cx="2334600" cy="5483520"/>
              <a:chOff x="706680" y="710640"/>
              <a:chExt cx="2334600" cy="5483520"/>
            </a:xfrm>
          </p:grpSpPr>
          <p:sp>
            <p:nvSpPr>
              <p:cNvPr id="892" name="CustomShape 3"/>
              <p:cNvSpPr/>
              <p:nvPr/>
            </p:nvSpPr>
            <p:spPr>
              <a:xfrm>
                <a:off x="706680" y="710640"/>
                <a:ext cx="1787040" cy="1430280"/>
              </a:xfrm>
              <a:custGeom>
                <a:avLst/>
                <a:gdLst/>
                <a:ahLst/>
                <a:cxnLst/>
                <a:rect l="l" t="t" r="r" b="b"/>
                <a:pathLst>
                  <a:path w="18532" h="14522">
                    <a:moveTo>
                      <a:pt x="12559" y="1"/>
                    </a:moveTo>
                    <a:cubicBezTo>
                      <a:pt x="11915" y="1"/>
                      <a:pt x="10706" y="307"/>
                      <a:pt x="10367" y="2520"/>
                    </a:cubicBezTo>
                    <a:cubicBezTo>
                      <a:pt x="9899" y="5581"/>
                      <a:pt x="8952" y="4567"/>
                      <a:pt x="6904" y="5064"/>
                    </a:cubicBezTo>
                    <a:cubicBezTo>
                      <a:pt x="3644" y="5855"/>
                      <a:pt x="1" y="7457"/>
                      <a:pt x="82" y="11090"/>
                    </a:cubicBezTo>
                    <a:lnTo>
                      <a:pt x="1060" y="11625"/>
                    </a:lnTo>
                    <a:cubicBezTo>
                      <a:pt x="1267" y="11010"/>
                      <a:pt x="1656" y="10215"/>
                      <a:pt x="2374" y="9720"/>
                    </a:cubicBezTo>
                    <a:lnTo>
                      <a:pt x="2374" y="9720"/>
                    </a:lnTo>
                    <a:cubicBezTo>
                      <a:pt x="2374" y="9720"/>
                      <a:pt x="2103" y="10943"/>
                      <a:pt x="2097" y="12193"/>
                    </a:cubicBezTo>
                    <a:lnTo>
                      <a:pt x="6351" y="14522"/>
                    </a:lnTo>
                    <a:cubicBezTo>
                      <a:pt x="6351" y="14522"/>
                      <a:pt x="6996" y="11011"/>
                      <a:pt x="9978" y="11011"/>
                    </a:cubicBezTo>
                    <a:cubicBezTo>
                      <a:pt x="10086" y="11011"/>
                      <a:pt x="10196" y="11015"/>
                      <a:pt x="10310" y="11025"/>
                    </a:cubicBezTo>
                    <a:cubicBezTo>
                      <a:pt x="10455" y="11037"/>
                      <a:pt x="10598" y="11043"/>
                      <a:pt x="10737" y="11043"/>
                    </a:cubicBezTo>
                    <a:cubicBezTo>
                      <a:pt x="12186" y="11043"/>
                      <a:pt x="13283" y="10395"/>
                      <a:pt x="14048" y="9412"/>
                    </a:cubicBezTo>
                    <a:cubicBezTo>
                      <a:pt x="18531" y="7600"/>
                      <a:pt x="15599" y="5472"/>
                      <a:pt x="16234" y="4692"/>
                    </a:cubicBezTo>
                    <a:cubicBezTo>
                      <a:pt x="17912" y="2628"/>
                      <a:pt x="17900" y="1116"/>
                      <a:pt x="16914" y="427"/>
                    </a:cubicBezTo>
                    <a:cubicBezTo>
                      <a:pt x="16515" y="147"/>
                      <a:pt x="16050" y="50"/>
                      <a:pt x="15597" y="50"/>
                    </a:cubicBezTo>
                    <a:cubicBezTo>
                      <a:pt x="14871" y="50"/>
                      <a:pt x="14174" y="300"/>
                      <a:pt x="13825" y="447"/>
                    </a:cubicBezTo>
                    <a:cubicBezTo>
                      <a:pt x="13358" y="106"/>
                      <a:pt x="12971" y="46"/>
                      <a:pt x="12971" y="46"/>
                    </a:cubicBezTo>
                    <a:cubicBezTo>
                      <a:pt x="12971" y="46"/>
                      <a:pt x="12807" y="1"/>
                      <a:pt x="125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93" name="CustomShape 4"/>
              <p:cNvSpPr/>
              <p:nvPr/>
            </p:nvSpPr>
            <p:spPr>
              <a:xfrm>
                <a:off x="1182960" y="3566520"/>
                <a:ext cx="1573200" cy="667080"/>
              </a:xfrm>
              <a:custGeom>
                <a:avLst/>
                <a:gdLst/>
                <a:ahLst/>
                <a:cxnLst/>
                <a:rect l="l" t="t" r="r" b="b"/>
                <a:pathLst>
                  <a:path w="16315" h="6774">
                    <a:moveTo>
                      <a:pt x="14307" y="1"/>
                    </a:moveTo>
                    <a:cubicBezTo>
                      <a:pt x="6001" y="1"/>
                      <a:pt x="0" y="5260"/>
                      <a:pt x="0" y="5260"/>
                    </a:cubicBezTo>
                    <a:cubicBezTo>
                      <a:pt x="322" y="6342"/>
                      <a:pt x="1183" y="6773"/>
                      <a:pt x="2353" y="6773"/>
                    </a:cubicBezTo>
                    <a:cubicBezTo>
                      <a:pt x="6953" y="6773"/>
                      <a:pt x="16315" y="104"/>
                      <a:pt x="16315" y="104"/>
                    </a:cubicBezTo>
                    <a:cubicBezTo>
                      <a:pt x="15632" y="34"/>
                      <a:pt x="14962" y="1"/>
                      <a:pt x="1430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94" name="CustomShape 5"/>
              <p:cNvSpPr/>
              <p:nvPr/>
            </p:nvSpPr>
            <p:spPr>
              <a:xfrm>
                <a:off x="1709280" y="2977920"/>
                <a:ext cx="1332000" cy="2559240"/>
              </a:xfrm>
              <a:custGeom>
                <a:avLst/>
                <a:gdLst/>
                <a:ahLst/>
                <a:cxnLst/>
                <a:rect l="l" t="t" r="r" b="b"/>
                <a:pathLst>
                  <a:path w="13813" h="25981">
                    <a:moveTo>
                      <a:pt x="7640" y="1"/>
                    </a:moveTo>
                    <a:cubicBezTo>
                      <a:pt x="5141" y="1"/>
                      <a:pt x="1" y="3828"/>
                      <a:pt x="1" y="3828"/>
                    </a:cubicBezTo>
                    <a:lnTo>
                      <a:pt x="8784" y="15184"/>
                    </a:lnTo>
                    <a:cubicBezTo>
                      <a:pt x="8784" y="15184"/>
                      <a:pt x="6984" y="16485"/>
                      <a:pt x="5764" y="18887"/>
                    </a:cubicBezTo>
                    <a:cubicBezTo>
                      <a:pt x="4546" y="21287"/>
                      <a:pt x="2494" y="23622"/>
                      <a:pt x="2494" y="23622"/>
                    </a:cubicBezTo>
                    <a:lnTo>
                      <a:pt x="4420" y="25980"/>
                    </a:lnTo>
                    <a:cubicBezTo>
                      <a:pt x="4420" y="25980"/>
                      <a:pt x="13798" y="16633"/>
                      <a:pt x="13805" y="15178"/>
                    </a:cubicBezTo>
                    <a:cubicBezTo>
                      <a:pt x="13813" y="13541"/>
                      <a:pt x="7748" y="3"/>
                      <a:pt x="7748" y="3"/>
                    </a:cubicBezTo>
                    <a:cubicBezTo>
                      <a:pt x="7712" y="1"/>
                      <a:pt x="7676" y="1"/>
                      <a:pt x="7640" y="1"/>
                    </a:cubicBezTo>
                    <a:close/>
                  </a:path>
                </a:pathLst>
              </a:custGeom>
              <a:solidFill>
                <a:srgbClr val="ED705C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95" name="CustomShape 6"/>
              <p:cNvSpPr/>
              <p:nvPr/>
            </p:nvSpPr>
            <p:spPr>
              <a:xfrm>
                <a:off x="1639440" y="5304960"/>
                <a:ext cx="728280" cy="888840"/>
              </a:xfrm>
              <a:custGeom>
                <a:avLst/>
                <a:gdLst/>
                <a:ahLst/>
                <a:cxnLst/>
                <a:rect l="l" t="t" r="r" b="b"/>
                <a:pathLst>
                  <a:path w="7555" h="9024">
                    <a:moveTo>
                      <a:pt x="3217" y="1"/>
                    </a:moveTo>
                    <a:lnTo>
                      <a:pt x="0" y="2319"/>
                    </a:lnTo>
                    <a:lnTo>
                      <a:pt x="732" y="3179"/>
                    </a:lnTo>
                    <a:cubicBezTo>
                      <a:pt x="1143" y="3055"/>
                      <a:pt x="1465" y="3026"/>
                      <a:pt x="1678" y="3026"/>
                    </a:cubicBezTo>
                    <a:cubicBezTo>
                      <a:pt x="1872" y="3026"/>
                      <a:pt x="1976" y="3050"/>
                      <a:pt x="1976" y="3050"/>
                    </a:cubicBezTo>
                    <a:lnTo>
                      <a:pt x="2440" y="5188"/>
                    </a:lnTo>
                    <a:lnTo>
                      <a:pt x="5702" y="9023"/>
                    </a:lnTo>
                    <a:cubicBezTo>
                      <a:pt x="5702" y="9023"/>
                      <a:pt x="7272" y="8295"/>
                      <a:pt x="6317" y="6916"/>
                    </a:cubicBezTo>
                    <a:cubicBezTo>
                      <a:pt x="5671" y="5984"/>
                      <a:pt x="5545" y="4171"/>
                      <a:pt x="6308" y="3390"/>
                    </a:cubicBezTo>
                    <a:cubicBezTo>
                      <a:pt x="6768" y="2920"/>
                      <a:pt x="7555" y="2355"/>
                      <a:pt x="7555" y="2355"/>
                    </a:cubicBezTo>
                    <a:lnTo>
                      <a:pt x="5402" y="250"/>
                    </a:lnTo>
                    <a:lnTo>
                      <a:pt x="4534" y="1371"/>
                    </a:lnTo>
                    <a:lnTo>
                      <a:pt x="3217" y="1"/>
                    </a:lnTo>
                    <a:close/>
                  </a:path>
                </a:pathLst>
              </a:custGeom>
              <a:solidFill>
                <a:schemeClr val="dk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96" name="CustomShape 7"/>
              <p:cNvSpPr/>
              <p:nvPr/>
            </p:nvSpPr>
            <p:spPr>
              <a:xfrm>
                <a:off x="2116800" y="5602320"/>
                <a:ext cx="166680" cy="233640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2376">
                    <a:moveTo>
                      <a:pt x="1" y="0"/>
                    </a:moveTo>
                    <a:lnTo>
                      <a:pt x="1732" y="1059"/>
                    </a:lnTo>
                    <a:lnTo>
                      <a:pt x="70" y="1204"/>
                    </a:lnTo>
                    <a:lnTo>
                      <a:pt x="1424" y="2371"/>
                    </a:lnTo>
                    <a:lnTo>
                      <a:pt x="15" y="2375"/>
                    </a:lnTo>
                  </a:path>
                </a:pathLst>
              </a:custGeom>
              <a:noFill/>
              <a:ln w="1750">
                <a:solidFill>
                  <a:schemeClr val="dk1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97" name="CustomShape 8"/>
              <p:cNvSpPr/>
              <p:nvPr/>
            </p:nvSpPr>
            <p:spPr>
              <a:xfrm>
                <a:off x="1737360" y="5461200"/>
                <a:ext cx="496800" cy="705240"/>
              </a:xfrm>
              <a:custGeom>
                <a:avLst/>
                <a:gdLst/>
                <a:ahLst/>
                <a:cxnLst/>
                <a:rect l="l" t="t" r="r" b="b"/>
                <a:pathLst>
                  <a:path w="5155" h="7161">
                    <a:moveTo>
                      <a:pt x="0" y="1"/>
                    </a:moveTo>
                    <a:lnTo>
                      <a:pt x="2242" y="2405"/>
                    </a:lnTo>
                    <a:cubicBezTo>
                      <a:pt x="2242" y="2405"/>
                      <a:pt x="1991" y="3213"/>
                      <a:pt x="2326" y="3836"/>
                    </a:cubicBezTo>
                    <a:cubicBezTo>
                      <a:pt x="2660" y="4458"/>
                      <a:pt x="5155" y="7161"/>
                      <a:pt x="5155" y="7161"/>
                    </a:cubicBezTo>
                  </a:path>
                </a:pathLst>
              </a:custGeom>
              <a:noFill/>
              <a:ln w="1750">
                <a:solidFill>
                  <a:schemeClr val="dk1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98" name="CustomShape 9"/>
              <p:cNvSpPr/>
              <p:nvPr/>
            </p:nvSpPr>
            <p:spPr>
              <a:xfrm>
                <a:off x="1487880" y="3025440"/>
                <a:ext cx="777240" cy="2778840"/>
              </a:xfrm>
              <a:custGeom>
                <a:avLst/>
                <a:gdLst/>
                <a:ahLst/>
                <a:cxnLst/>
                <a:rect l="l" t="t" r="r" b="b"/>
                <a:pathLst>
                  <a:path w="8061" h="28210">
                    <a:moveTo>
                      <a:pt x="1229" y="1"/>
                    </a:moveTo>
                    <a:lnTo>
                      <a:pt x="1229" y="2"/>
                    </a:lnTo>
                    <a:lnTo>
                      <a:pt x="1229" y="2"/>
                    </a:lnTo>
                    <a:cubicBezTo>
                      <a:pt x="1229" y="1"/>
                      <a:pt x="1229" y="1"/>
                      <a:pt x="1229" y="1"/>
                    </a:cubicBezTo>
                    <a:close/>
                    <a:moveTo>
                      <a:pt x="1229" y="2"/>
                    </a:moveTo>
                    <a:cubicBezTo>
                      <a:pt x="1235" y="124"/>
                      <a:pt x="1582" y="7651"/>
                      <a:pt x="793" y="10249"/>
                    </a:cubicBezTo>
                    <a:cubicBezTo>
                      <a:pt x="0" y="12869"/>
                      <a:pt x="570" y="28209"/>
                      <a:pt x="570" y="28209"/>
                    </a:cubicBezTo>
                    <a:lnTo>
                      <a:pt x="3331" y="28080"/>
                    </a:lnTo>
                    <a:cubicBezTo>
                      <a:pt x="3331" y="28080"/>
                      <a:pt x="6089" y="14723"/>
                      <a:pt x="6428" y="11342"/>
                    </a:cubicBezTo>
                    <a:cubicBezTo>
                      <a:pt x="6766" y="7957"/>
                      <a:pt x="8060" y="2"/>
                      <a:pt x="8060" y="2"/>
                    </a:cubicBezTo>
                    <a:close/>
                  </a:path>
                </a:pathLst>
              </a:custGeom>
              <a:solidFill>
                <a:srgbClr val="FF9785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99" name="CustomShape 10"/>
              <p:cNvSpPr/>
              <p:nvPr/>
            </p:nvSpPr>
            <p:spPr>
              <a:xfrm>
                <a:off x="1512000" y="5629680"/>
                <a:ext cx="893160" cy="564480"/>
              </a:xfrm>
              <a:custGeom>
                <a:avLst/>
                <a:gdLst/>
                <a:ahLst/>
                <a:cxnLst/>
                <a:rect l="l" t="t" r="r" b="b"/>
                <a:pathLst>
                  <a:path w="9264" h="5735">
                    <a:moveTo>
                      <a:pt x="4923" y="0"/>
                    </a:moveTo>
                    <a:lnTo>
                      <a:pt x="1922" y="278"/>
                    </a:lnTo>
                    <a:lnTo>
                      <a:pt x="2214" y="1665"/>
                    </a:lnTo>
                    <a:lnTo>
                      <a:pt x="320" y="1779"/>
                    </a:lnTo>
                    <a:lnTo>
                      <a:pt x="1" y="5735"/>
                    </a:lnTo>
                    <a:lnTo>
                      <a:pt x="1130" y="5735"/>
                    </a:lnTo>
                    <a:cubicBezTo>
                      <a:pt x="1458" y="4984"/>
                      <a:pt x="1839" y="4706"/>
                      <a:pt x="1839" y="4706"/>
                    </a:cubicBezTo>
                    <a:lnTo>
                      <a:pt x="3768" y="5735"/>
                    </a:lnTo>
                    <a:lnTo>
                      <a:pt x="8802" y="5735"/>
                    </a:lnTo>
                    <a:cubicBezTo>
                      <a:pt x="8802" y="5735"/>
                      <a:pt x="9263" y="4065"/>
                      <a:pt x="7595" y="3899"/>
                    </a:cubicBezTo>
                    <a:cubicBezTo>
                      <a:pt x="6467" y="3788"/>
                      <a:pt x="5004" y="2710"/>
                      <a:pt x="4903" y="1622"/>
                    </a:cubicBezTo>
                    <a:cubicBezTo>
                      <a:pt x="4844" y="967"/>
                      <a:pt x="4923" y="0"/>
                      <a:pt x="49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00" name="CustomShape 11"/>
              <p:cNvSpPr/>
              <p:nvPr/>
            </p:nvSpPr>
            <p:spPr>
              <a:xfrm>
                <a:off x="1872000" y="5804640"/>
                <a:ext cx="262800" cy="212760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2162">
                    <a:moveTo>
                      <a:pt x="1" y="635"/>
                    </a:moveTo>
                    <a:lnTo>
                      <a:pt x="1929" y="0"/>
                    </a:lnTo>
                    <a:lnTo>
                      <a:pt x="964" y="1361"/>
                    </a:lnTo>
                    <a:lnTo>
                      <a:pt x="2730" y="1087"/>
                    </a:lnTo>
                    <a:lnTo>
                      <a:pt x="1820" y="2162"/>
                    </a:lnTo>
                  </a:path>
                </a:pathLst>
              </a:custGeom>
              <a:noFill/>
              <a:ln w="1750">
                <a:solidFill>
                  <a:schemeClr val="dk1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01" name="CustomShape 12"/>
              <p:cNvSpPr/>
              <p:nvPr/>
            </p:nvSpPr>
            <p:spPr>
              <a:xfrm>
                <a:off x="1521720" y="6056280"/>
                <a:ext cx="847800" cy="99360"/>
              </a:xfrm>
              <a:custGeom>
                <a:avLst/>
                <a:gdLst/>
                <a:ahLst/>
                <a:cxnLst/>
                <a:rect l="l" t="t" r="r" b="b"/>
                <a:pathLst>
                  <a:path w="8795" h="1011">
                    <a:moveTo>
                      <a:pt x="1" y="149"/>
                    </a:moveTo>
                    <a:lnTo>
                      <a:pt x="3284" y="1"/>
                    </a:lnTo>
                    <a:cubicBezTo>
                      <a:pt x="3284" y="1"/>
                      <a:pt x="3739" y="714"/>
                      <a:pt x="4429" y="862"/>
                    </a:cubicBezTo>
                    <a:cubicBezTo>
                      <a:pt x="5120" y="1010"/>
                      <a:pt x="8795" y="862"/>
                      <a:pt x="8795" y="862"/>
                    </a:cubicBezTo>
                  </a:path>
                </a:pathLst>
              </a:custGeom>
              <a:noFill/>
              <a:ln w="1750">
                <a:solidFill>
                  <a:schemeClr val="dk1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02" name="CustomShape 13"/>
              <p:cNvSpPr/>
              <p:nvPr/>
            </p:nvSpPr>
            <p:spPr>
              <a:xfrm>
                <a:off x="1320480" y="2365560"/>
                <a:ext cx="299160" cy="148320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1508">
                    <a:moveTo>
                      <a:pt x="772" y="0"/>
                    </a:moveTo>
                    <a:cubicBezTo>
                      <a:pt x="537" y="0"/>
                      <a:pt x="280" y="24"/>
                      <a:pt x="0" y="77"/>
                    </a:cubicBezTo>
                    <a:cubicBezTo>
                      <a:pt x="0" y="77"/>
                      <a:pt x="258" y="1508"/>
                      <a:pt x="2267" y="1508"/>
                    </a:cubicBezTo>
                    <a:cubicBezTo>
                      <a:pt x="2518" y="1508"/>
                      <a:pt x="2796" y="1485"/>
                      <a:pt x="3105" y="1435"/>
                    </a:cubicBezTo>
                    <a:cubicBezTo>
                      <a:pt x="3105" y="1435"/>
                      <a:pt x="2603" y="0"/>
                      <a:pt x="7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03" name="CustomShape 14"/>
              <p:cNvSpPr/>
              <p:nvPr/>
            </p:nvSpPr>
            <p:spPr>
              <a:xfrm>
                <a:off x="1349280" y="2322360"/>
                <a:ext cx="285120" cy="747720"/>
              </a:xfrm>
              <a:custGeom>
                <a:avLst/>
                <a:gdLst/>
                <a:ahLst/>
                <a:cxnLst/>
                <a:rect l="l" t="t" r="r" b="b"/>
                <a:pathLst>
                  <a:path w="2961" h="7593">
                    <a:moveTo>
                      <a:pt x="704" y="1"/>
                    </a:moveTo>
                    <a:cubicBezTo>
                      <a:pt x="460" y="1"/>
                      <a:pt x="220" y="50"/>
                      <a:pt x="0" y="173"/>
                    </a:cubicBezTo>
                    <a:cubicBezTo>
                      <a:pt x="0" y="173"/>
                      <a:pt x="221" y="5229"/>
                      <a:pt x="657" y="6764"/>
                    </a:cubicBezTo>
                    <a:cubicBezTo>
                      <a:pt x="657" y="6764"/>
                      <a:pt x="1247" y="7593"/>
                      <a:pt x="1851" y="7593"/>
                    </a:cubicBezTo>
                    <a:cubicBezTo>
                      <a:pt x="2200" y="7593"/>
                      <a:pt x="2554" y="7316"/>
                      <a:pt x="2802" y="6444"/>
                    </a:cubicBezTo>
                    <a:cubicBezTo>
                      <a:pt x="2961" y="5888"/>
                      <a:pt x="2709" y="1461"/>
                      <a:pt x="2802" y="850"/>
                    </a:cubicBezTo>
                    <a:cubicBezTo>
                      <a:pt x="2802" y="850"/>
                      <a:pt x="1717" y="1"/>
                      <a:pt x="704" y="1"/>
                    </a:cubicBezTo>
                    <a:close/>
                  </a:path>
                </a:pathLst>
              </a:custGeom>
              <a:solidFill>
                <a:srgbClr val="FF9785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04" name="CustomShape 15"/>
              <p:cNvSpPr/>
              <p:nvPr/>
            </p:nvSpPr>
            <p:spPr>
              <a:xfrm>
                <a:off x="1316160" y="1350360"/>
                <a:ext cx="403200" cy="1155960"/>
              </a:xfrm>
              <a:custGeom>
                <a:avLst/>
                <a:gdLst/>
                <a:ahLst/>
                <a:cxnLst/>
                <a:rect l="l" t="t" r="r" b="b"/>
                <a:pathLst>
                  <a:path w="4183" h="11738">
                    <a:moveTo>
                      <a:pt x="1799" y="1"/>
                    </a:moveTo>
                    <a:cubicBezTo>
                      <a:pt x="690" y="1"/>
                      <a:pt x="339" y="1091"/>
                      <a:pt x="296" y="2339"/>
                    </a:cubicBezTo>
                    <a:cubicBezTo>
                      <a:pt x="253" y="3587"/>
                      <a:pt x="422" y="4893"/>
                      <a:pt x="505" y="5436"/>
                    </a:cubicBezTo>
                    <a:cubicBezTo>
                      <a:pt x="588" y="5978"/>
                      <a:pt x="450" y="8804"/>
                      <a:pt x="288" y="9401"/>
                    </a:cubicBezTo>
                    <a:cubicBezTo>
                      <a:pt x="127" y="10000"/>
                      <a:pt x="1" y="10107"/>
                      <a:pt x="44" y="10380"/>
                    </a:cubicBezTo>
                    <a:cubicBezTo>
                      <a:pt x="44" y="10380"/>
                      <a:pt x="55" y="10379"/>
                      <a:pt x="76" y="10379"/>
                    </a:cubicBezTo>
                    <a:cubicBezTo>
                      <a:pt x="355" y="10379"/>
                      <a:pt x="2367" y="10426"/>
                      <a:pt x="3148" y="11738"/>
                    </a:cubicBezTo>
                    <a:cubicBezTo>
                      <a:pt x="3148" y="11738"/>
                      <a:pt x="3273" y="10979"/>
                      <a:pt x="3526" y="8859"/>
                    </a:cubicBezTo>
                    <a:cubicBezTo>
                      <a:pt x="3780" y="6742"/>
                      <a:pt x="4183" y="1"/>
                      <a:pt x="17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05" name="CustomShape 16"/>
              <p:cNvSpPr/>
              <p:nvPr/>
            </p:nvSpPr>
            <p:spPr>
              <a:xfrm>
                <a:off x="1339200" y="2293200"/>
                <a:ext cx="308520" cy="60480"/>
              </a:xfrm>
              <a:custGeom>
                <a:avLst/>
                <a:gdLst/>
                <a:ahLst/>
                <a:cxnLst/>
                <a:rect l="l" t="t" r="r" b="b"/>
                <a:pathLst>
                  <a:path w="3201" h="616">
                    <a:moveTo>
                      <a:pt x="1" y="0"/>
                    </a:moveTo>
                    <a:cubicBezTo>
                      <a:pt x="1079" y="70"/>
                      <a:pt x="2176" y="276"/>
                      <a:pt x="3200" y="616"/>
                    </a:cubicBezTo>
                  </a:path>
                </a:pathLst>
              </a:custGeom>
              <a:noFill/>
              <a:ln w="1750">
                <a:solidFill>
                  <a:schemeClr val="lt1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06" name="CustomShape 17"/>
              <p:cNvSpPr/>
              <p:nvPr/>
            </p:nvSpPr>
            <p:spPr>
              <a:xfrm>
                <a:off x="1360080" y="1842120"/>
                <a:ext cx="108720" cy="329400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3347">
                    <a:moveTo>
                      <a:pt x="0" y="1"/>
                    </a:moveTo>
                    <a:cubicBezTo>
                      <a:pt x="46" y="377"/>
                      <a:pt x="229" y="720"/>
                      <a:pt x="389" y="1064"/>
                    </a:cubicBezTo>
                    <a:cubicBezTo>
                      <a:pt x="727" y="1792"/>
                      <a:pt x="977" y="2558"/>
                      <a:pt x="1132" y="3347"/>
                    </a:cubicBezTo>
                    <a:cubicBezTo>
                      <a:pt x="874" y="3157"/>
                      <a:pt x="645" y="2924"/>
                      <a:pt x="464" y="2662"/>
                    </a:cubicBezTo>
                  </a:path>
                </a:pathLst>
              </a:custGeom>
              <a:noFill/>
              <a:ln w="1750">
                <a:solidFill>
                  <a:schemeClr val="dk1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07" name="CustomShape 18"/>
              <p:cNvSpPr/>
              <p:nvPr/>
            </p:nvSpPr>
            <p:spPr>
              <a:xfrm>
                <a:off x="1182960" y="2159640"/>
                <a:ext cx="1573200" cy="1924560"/>
              </a:xfrm>
              <a:custGeom>
                <a:avLst/>
                <a:gdLst/>
                <a:ahLst/>
                <a:cxnLst/>
                <a:rect l="l" t="t" r="r" b="b"/>
                <a:pathLst>
                  <a:path w="16315" h="19539">
                    <a:moveTo>
                      <a:pt x="7208" y="0"/>
                    </a:moveTo>
                    <a:cubicBezTo>
                      <a:pt x="6803" y="0"/>
                      <a:pt x="6447" y="73"/>
                      <a:pt x="6172" y="245"/>
                    </a:cubicBezTo>
                    <a:cubicBezTo>
                      <a:pt x="3471" y="1932"/>
                      <a:pt x="3144" y="5880"/>
                      <a:pt x="2233" y="8933"/>
                    </a:cubicBezTo>
                    <a:cubicBezTo>
                      <a:pt x="1701" y="10710"/>
                      <a:pt x="1382" y="11585"/>
                      <a:pt x="1065" y="13410"/>
                    </a:cubicBezTo>
                    <a:cubicBezTo>
                      <a:pt x="709" y="15453"/>
                      <a:pt x="356" y="17495"/>
                      <a:pt x="0" y="19538"/>
                    </a:cubicBezTo>
                    <a:cubicBezTo>
                      <a:pt x="1724" y="18188"/>
                      <a:pt x="4962" y="16661"/>
                      <a:pt x="8157" y="15626"/>
                    </a:cubicBezTo>
                    <a:cubicBezTo>
                      <a:pt x="9152" y="15304"/>
                      <a:pt x="13497" y="14379"/>
                      <a:pt x="16055" y="14379"/>
                    </a:cubicBezTo>
                    <a:cubicBezTo>
                      <a:pt x="16144" y="14379"/>
                      <a:pt x="16231" y="14380"/>
                      <a:pt x="16315" y="14382"/>
                    </a:cubicBezTo>
                    <a:cubicBezTo>
                      <a:pt x="15748" y="9993"/>
                      <a:pt x="13442" y="6620"/>
                      <a:pt x="13135" y="2207"/>
                    </a:cubicBezTo>
                    <a:cubicBezTo>
                      <a:pt x="13135" y="2204"/>
                      <a:pt x="9433" y="0"/>
                      <a:pt x="72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08" name="CustomShape 19"/>
              <p:cNvSpPr/>
              <p:nvPr/>
            </p:nvSpPr>
            <p:spPr>
              <a:xfrm>
                <a:off x="1721520" y="2218680"/>
                <a:ext cx="330840" cy="232920"/>
              </a:xfrm>
              <a:custGeom>
                <a:avLst/>
                <a:gdLst/>
                <a:ahLst/>
                <a:cxnLst/>
                <a:rect l="l" t="t" r="r" b="b"/>
                <a:pathLst>
                  <a:path w="3433" h="2366">
                    <a:moveTo>
                      <a:pt x="1" y="1491"/>
                    </a:moveTo>
                    <a:cubicBezTo>
                      <a:pt x="1" y="1491"/>
                      <a:pt x="1846" y="2365"/>
                      <a:pt x="3432" y="1"/>
                    </a:cubicBezTo>
                  </a:path>
                </a:pathLst>
              </a:custGeom>
              <a:noFill/>
              <a:ln w="1750">
                <a:solidFill>
                  <a:schemeClr val="dk1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09" name="CustomShape 20"/>
              <p:cNvSpPr/>
              <p:nvPr/>
            </p:nvSpPr>
            <p:spPr>
              <a:xfrm>
                <a:off x="1220400" y="3369240"/>
                <a:ext cx="1514160" cy="494280"/>
              </a:xfrm>
              <a:custGeom>
                <a:avLst/>
                <a:gdLst/>
                <a:ahLst/>
                <a:cxnLst/>
                <a:rect l="l" t="t" r="r" b="b"/>
                <a:pathLst>
                  <a:path w="15705" h="5022">
                    <a:moveTo>
                      <a:pt x="1" y="5021"/>
                    </a:moveTo>
                    <a:cubicBezTo>
                      <a:pt x="1" y="5021"/>
                      <a:pt x="8789" y="0"/>
                      <a:pt x="15705" y="799"/>
                    </a:cubicBezTo>
                  </a:path>
                </a:pathLst>
              </a:custGeom>
              <a:noFill/>
              <a:ln w="1750">
                <a:solidFill>
                  <a:srgbClr val="FFFFFF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10" name="CustomShape 21"/>
              <p:cNvSpPr/>
              <p:nvPr/>
            </p:nvSpPr>
            <p:spPr>
              <a:xfrm>
                <a:off x="1266120" y="2185560"/>
                <a:ext cx="637560" cy="1832760"/>
              </a:xfrm>
              <a:custGeom>
                <a:avLst/>
                <a:gdLst/>
                <a:ahLst/>
                <a:cxnLst/>
                <a:rect l="l" t="t" r="r" b="b"/>
                <a:pathLst>
                  <a:path w="6616" h="18607">
                    <a:moveTo>
                      <a:pt x="6615" y="0"/>
                    </a:moveTo>
                    <a:cubicBezTo>
                      <a:pt x="5232" y="859"/>
                      <a:pt x="4273" y="2285"/>
                      <a:pt x="3671" y="3800"/>
                    </a:cubicBezTo>
                    <a:cubicBezTo>
                      <a:pt x="3069" y="5313"/>
                      <a:pt x="2783" y="6931"/>
                      <a:pt x="2467" y="8529"/>
                    </a:cubicBezTo>
                    <a:cubicBezTo>
                      <a:pt x="1796" y="11922"/>
                      <a:pt x="973" y="15286"/>
                      <a:pt x="0" y="18607"/>
                    </a:cubicBezTo>
                  </a:path>
                </a:pathLst>
              </a:custGeom>
              <a:noFill/>
              <a:ln w="1750">
                <a:solidFill>
                  <a:schemeClr val="dk1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11" name="CustomShape 22"/>
              <p:cNvSpPr/>
              <p:nvPr/>
            </p:nvSpPr>
            <p:spPr>
              <a:xfrm>
                <a:off x="2240640" y="2309400"/>
                <a:ext cx="72720" cy="537120"/>
              </a:xfrm>
              <a:custGeom>
                <a:avLst/>
                <a:gdLst/>
                <a:ahLst/>
                <a:cxnLst/>
                <a:rect l="l" t="t" r="r" b="b"/>
                <a:pathLst>
                  <a:path w="758" h="5455">
                    <a:moveTo>
                      <a:pt x="512" y="0"/>
                    </a:moveTo>
                    <a:cubicBezTo>
                      <a:pt x="267" y="878"/>
                      <a:pt x="23" y="1770"/>
                      <a:pt x="11" y="2682"/>
                    </a:cubicBezTo>
                    <a:cubicBezTo>
                      <a:pt x="0" y="3652"/>
                      <a:pt x="261" y="4621"/>
                      <a:pt x="758" y="5454"/>
                    </a:cubicBezTo>
                  </a:path>
                </a:pathLst>
              </a:custGeom>
              <a:noFill/>
              <a:ln w="1750">
                <a:solidFill>
                  <a:schemeClr val="dk1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12" name="CustomShape 23"/>
              <p:cNvSpPr/>
              <p:nvPr/>
            </p:nvSpPr>
            <p:spPr>
              <a:xfrm>
                <a:off x="2376720" y="1621800"/>
                <a:ext cx="538920" cy="671400"/>
              </a:xfrm>
              <a:custGeom>
                <a:avLst/>
                <a:gdLst/>
                <a:ahLst/>
                <a:cxnLst/>
                <a:rect l="l" t="t" r="r" b="b"/>
                <a:pathLst>
                  <a:path w="5590" h="6817">
                    <a:moveTo>
                      <a:pt x="4355" y="0"/>
                    </a:moveTo>
                    <a:cubicBezTo>
                      <a:pt x="3836" y="257"/>
                      <a:pt x="515" y="3947"/>
                      <a:pt x="1" y="4283"/>
                    </a:cubicBezTo>
                    <a:cubicBezTo>
                      <a:pt x="1" y="4283"/>
                      <a:pt x="150" y="6403"/>
                      <a:pt x="1375" y="6817"/>
                    </a:cubicBezTo>
                    <a:cubicBezTo>
                      <a:pt x="1375" y="6817"/>
                      <a:pt x="4356" y="2764"/>
                      <a:pt x="5590" y="1022"/>
                    </a:cubicBezTo>
                    <a:lnTo>
                      <a:pt x="4355" y="0"/>
                    </a:lnTo>
                    <a:close/>
                  </a:path>
                </a:pathLst>
              </a:custGeom>
              <a:solidFill>
                <a:srgbClr val="FF9785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13" name="CustomShape 24"/>
              <p:cNvSpPr/>
              <p:nvPr/>
            </p:nvSpPr>
            <p:spPr>
              <a:xfrm>
                <a:off x="2624400" y="1288440"/>
                <a:ext cx="349560" cy="435240"/>
              </a:xfrm>
              <a:custGeom>
                <a:avLst/>
                <a:gdLst/>
                <a:ahLst/>
                <a:cxnLst/>
                <a:rect l="l" t="t" r="r" b="b"/>
                <a:pathLst>
                  <a:path w="3629" h="4423">
                    <a:moveTo>
                      <a:pt x="1485" y="1"/>
                    </a:moveTo>
                    <a:cubicBezTo>
                      <a:pt x="1358" y="1"/>
                      <a:pt x="1137" y="807"/>
                      <a:pt x="1827" y="1474"/>
                    </a:cubicBezTo>
                    <a:cubicBezTo>
                      <a:pt x="1827" y="1474"/>
                      <a:pt x="1040" y="853"/>
                      <a:pt x="581" y="428"/>
                    </a:cubicBezTo>
                    <a:cubicBezTo>
                      <a:pt x="568" y="417"/>
                      <a:pt x="558" y="411"/>
                      <a:pt x="551" y="411"/>
                    </a:cubicBezTo>
                    <a:cubicBezTo>
                      <a:pt x="429" y="411"/>
                      <a:pt x="804" y="1674"/>
                      <a:pt x="1560" y="1786"/>
                    </a:cubicBezTo>
                    <a:cubicBezTo>
                      <a:pt x="1560" y="1786"/>
                      <a:pt x="647" y="1781"/>
                      <a:pt x="287" y="1678"/>
                    </a:cubicBezTo>
                    <a:cubicBezTo>
                      <a:pt x="264" y="1671"/>
                      <a:pt x="244" y="1668"/>
                      <a:pt x="227" y="1668"/>
                    </a:cubicBezTo>
                    <a:cubicBezTo>
                      <a:pt x="1" y="1668"/>
                      <a:pt x="326" y="2227"/>
                      <a:pt x="1211" y="2227"/>
                    </a:cubicBezTo>
                    <a:cubicBezTo>
                      <a:pt x="1290" y="2227"/>
                      <a:pt x="1373" y="2222"/>
                      <a:pt x="1461" y="2213"/>
                    </a:cubicBezTo>
                    <a:lnTo>
                      <a:pt x="1461" y="2213"/>
                    </a:lnTo>
                    <a:cubicBezTo>
                      <a:pt x="1461" y="2213"/>
                      <a:pt x="1323" y="2929"/>
                      <a:pt x="1789" y="3381"/>
                    </a:cubicBezTo>
                    <a:cubicBezTo>
                      <a:pt x="1789" y="3382"/>
                      <a:pt x="1709" y="4423"/>
                      <a:pt x="2764" y="4423"/>
                    </a:cubicBezTo>
                    <a:cubicBezTo>
                      <a:pt x="2844" y="4423"/>
                      <a:pt x="2930" y="4417"/>
                      <a:pt x="3024" y="4404"/>
                    </a:cubicBezTo>
                    <a:cubicBezTo>
                      <a:pt x="3024" y="4404"/>
                      <a:pt x="3628" y="3623"/>
                      <a:pt x="3477" y="2985"/>
                    </a:cubicBezTo>
                    <a:cubicBezTo>
                      <a:pt x="3359" y="2490"/>
                      <a:pt x="2866" y="2045"/>
                      <a:pt x="2542" y="481"/>
                    </a:cubicBezTo>
                    <a:cubicBezTo>
                      <a:pt x="2523" y="389"/>
                      <a:pt x="2491" y="349"/>
                      <a:pt x="2457" y="349"/>
                    </a:cubicBezTo>
                    <a:cubicBezTo>
                      <a:pt x="2336" y="349"/>
                      <a:pt x="2176" y="852"/>
                      <a:pt x="2371" y="1307"/>
                    </a:cubicBezTo>
                    <a:cubicBezTo>
                      <a:pt x="2371" y="1307"/>
                      <a:pt x="1654" y="449"/>
                      <a:pt x="1531" y="54"/>
                    </a:cubicBezTo>
                    <a:cubicBezTo>
                      <a:pt x="1519" y="18"/>
                      <a:pt x="1503" y="1"/>
                      <a:pt x="1485" y="1"/>
                    </a:cubicBezTo>
                    <a:close/>
                  </a:path>
                </a:pathLst>
              </a:custGeom>
              <a:solidFill>
                <a:srgbClr val="FF9785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14" name="CustomShape 25"/>
              <p:cNvSpPr/>
              <p:nvPr/>
            </p:nvSpPr>
            <p:spPr>
              <a:xfrm>
                <a:off x="2064600" y="1465200"/>
                <a:ext cx="346320" cy="381600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876">
                    <a:moveTo>
                      <a:pt x="284" y="0"/>
                    </a:moveTo>
                    <a:lnTo>
                      <a:pt x="284" y="0"/>
                    </a:lnTo>
                    <a:cubicBezTo>
                      <a:pt x="0" y="1979"/>
                      <a:pt x="2722" y="3875"/>
                      <a:pt x="2722" y="3875"/>
                    </a:cubicBezTo>
                    <a:cubicBezTo>
                      <a:pt x="2722" y="3875"/>
                      <a:pt x="3595" y="764"/>
                      <a:pt x="2722" y="418"/>
                    </a:cubicBezTo>
                    <a:cubicBezTo>
                      <a:pt x="1851" y="71"/>
                      <a:pt x="284" y="0"/>
                      <a:pt x="28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15" name="CustomShape 26"/>
              <p:cNvSpPr/>
              <p:nvPr/>
            </p:nvSpPr>
            <p:spPr>
              <a:xfrm>
                <a:off x="1430640" y="1346400"/>
                <a:ext cx="1117800" cy="1080720"/>
              </a:xfrm>
              <a:custGeom>
                <a:avLst/>
                <a:gdLst/>
                <a:ahLst/>
                <a:cxnLst/>
                <a:rect l="l" t="t" r="r" b="b"/>
                <a:pathLst>
                  <a:path w="11594" h="10972">
                    <a:moveTo>
                      <a:pt x="956" y="1"/>
                    </a:moveTo>
                    <a:cubicBezTo>
                      <a:pt x="817" y="1"/>
                      <a:pt x="699" y="14"/>
                      <a:pt x="612" y="42"/>
                    </a:cubicBezTo>
                    <a:cubicBezTo>
                      <a:pt x="0" y="246"/>
                      <a:pt x="1406" y="3084"/>
                      <a:pt x="1938" y="4678"/>
                    </a:cubicBezTo>
                    <a:cubicBezTo>
                      <a:pt x="2049" y="5006"/>
                      <a:pt x="2120" y="5283"/>
                      <a:pt x="2132" y="5471"/>
                    </a:cubicBezTo>
                    <a:cubicBezTo>
                      <a:pt x="2178" y="6293"/>
                      <a:pt x="2765" y="6810"/>
                      <a:pt x="3113" y="7197"/>
                    </a:cubicBezTo>
                    <a:cubicBezTo>
                      <a:pt x="3235" y="7330"/>
                      <a:pt x="3327" y="7449"/>
                      <a:pt x="3358" y="7560"/>
                    </a:cubicBezTo>
                    <a:cubicBezTo>
                      <a:pt x="3483" y="7990"/>
                      <a:pt x="2683" y="8728"/>
                      <a:pt x="2562" y="8973"/>
                    </a:cubicBezTo>
                    <a:cubicBezTo>
                      <a:pt x="2552" y="8993"/>
                      <a:pt x="2555" y="9002"/>
                      <a:pt x="2574" y="9002"/>
                    </a:cubicBezTo>
                    <a:cubicBezTo>
                      <a:pt x="2659" y="9002"/>
                      <a:pt x="3054" y="8835"/>
                      <a:pt x="3899" y="8835"/>
                    </a:cubicBezTo>
                    <a:cubicBezTo>
                      <a:pt x="5142" y="8835"/>
                      <a:pt x="7361" y="9195"/>
                      <a:pt x="11008" y="10971"/>
                    </a:cubicBezTo>
                    <a:cubicBezTo>
                      <a:pt x="11008" y="10971"/>
                      <a:pt x="11134" y="10134"/>
                      <a:pt x="11008" y="9069"/>
                    </a:cubicBezTo>
                    <a:cubicBezTo>
                      <a:pt x="10922" y="8329"/>
                      <a:pt x="10618" y="6927"/>
                      <a:pt x="10618" y="6927"/>
                    </a:cubicBezTo>
                    <a:cubicBezTo>
                      <a:pt x="10618" y="6927"/>
                      <a:pt x="11593" y="6491"/>
                      <a:pt x="11541" y="5262"/>
                    </a:cubicBezTo>
                    <a:cubicBezTo>
                      <a:pt x="11492" y="4036"/>
                      <a:pt x="8520" y="1566"/>
                      <a:pt x="6857" y="1208"/>
                    </a:cubicBezTo>
                    <a:cubicBezTo>
                      <a:pt x="5760" y="970"/>
                      <a:pt x="4267" y="711"/>
                      <a:pt x="4267" y="711"/>
                    </a:cubicBezTo>
                    <a:cubicBezTo>
                      <a:pt x="4267" y="711"/>
                      <a:pt x="1997" y="1"/>
                      <a:pt x="95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16" name="CustomShape 27"/>
              <p:cNvSpPr/>
              <p:nvPr/>
            </p:nvSpPr>
            <p:spPr>
              <a:xfrm>
                <a:off x="1665000" y="1674000"/>
                <a:ext cx="119880" cy="380880"/>
              </a:xfrm>
              <a:custGeom>
                <a:avLst/>
                <a:gdLst/>
                <a:ahLst/>
                <a:cxnLst/>
                <a:rect l="l" t="t" r="r" b="b"/>
                <a:pathLst>
                  <a:path w="1248" h="3870">
                    <a:moveTo>
                      <a:pt x="1" y="1"/>
                    </a:moveTo>
                    <a:lnTo>
                      <a:pt x="1" y="1"/>
                    </a:lnTo>
                    <a:cubicBezTo>
                      <a:pt x="112" y="1035"/>
                      <a:pt x="120" y="2166"/>
                      <a:pt x="84" y="3179"/>
                    </a:cubicBezTo>
                    <a:cubicBezTo>
                      <a:pt x="280" y="3455"/>
                      <a:pt x="511" y="3679"/>
                      <a:pt x="683" y="3870"/>
                    </a:cubicBezTo>
                    <a:cubicBezTo>
                      <a:pt x="1248" y="1663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17" name="CustomShape 28"/>
              <p:cNvSpPr/>
              <p:nvPr/>
            </p:nvSpPr>
            <p:spPr>
              <a:xfrm>
                <a:off x="2275920" y="1555200"/>
                <a:ext cx="85680" cy="67680"/>
              </a:xfrm>
              <a:custGeom>
                <a:avLst/>
                <a:gdLst/>
                <a:ahLst/>
                <a:cxnLst/>
                <a:rect l="l" t="t" r="r" b="b"/>
                <a:pathLst>
                  <a:path w="891" h="692">
                    <a:moveTo>
                      <a:pt x="1" y="0"/>
                    </a:moveTo>
                    <a:cubicBezTo>
                      <a:pt x="257" y="276"/>
                      <a:pt x="559" y="510"/>
                      <a:pt x="890" y="691"/>
                    </a:cubicBezTo>
                  </a:path>
                </a:pathLst>
              </a:custGeom>
              <a:noFill/>
              <a:ln w="1750">
                <a:solidFill>
                  <a:schemeClr val="dk1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18" name="CustomShape 29"/>
              <p:cNvSpPr/>
              <p:nvPr/>
            </p:nvSpPr>
            <p:spPr>
              <a:xfrm>
                <a:off x="1994760" y="1913760"/>
                <a:ext cx="199800" cy="57600"/>
              </a:xfrm>
              <a:custGeom>
                <a:avLst/>
                <a:gdLst/>
                <a:ahLst/>
                <a:cxnLst/>
                <a:rect l="l" t="t" r="r" b="b"/>
                <a:pathLst>
                  <a:path w="2075" h="588">
                    <a:moveTo>
                      <a:pt x="0" y="492"/>
                    </a:moveTo>
                    <a:cubicBezTo>
                      <a:pt x="721" y="588"/>
                      <a:pt x="1474" y="410"/>
                      <a:pt x="2074" y="1"/>
                    </a:cubicBezTo>
                  </a:path>
                </a:pathLst>
              </a:custGeom>
              <a:noFill/>
              <a:ln w="1750">
                <a:solidFill>
                  <a:schemeClr val="dk1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19" name="CustomShape 30"/>
              <p:cNvSpPr/>
              <p:nvPr/>
            </p:nvSpPr>
            <p:spPr>
              <a:xfrm>
                <a:off x="2351160" y="2028960"/>
                <a:ext cx="102960" cy="19440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201">
                    <a:moveTo>
                      <a:pt x="1073" y="0"/>
                    </a:moveTo>
                    <a:cubicBezTo>
                      <a:pt x="1073" y="0"/>
                      <a:pt x="582" y="200"/>
                      <a:pt x="1" y="90"/>
                    </a:cubicBezTo>
                  </a:path>
                </a:pathLst>
              </a:custGeom>
              <a:noFill/>
              <a:ln w="1750">
                <a:solidFill>
                  <a:schemeClr val="dk1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20" name="CustomShape 31"/>
              <p:cNvSpPr/>
              <p:nvPr/>
            </p:nvSpPr>
            <p:spPr>
              <a:xfrm>
                <a:off x="1730880" y="2051280"/>
                <a:ext cx="766800" cy="281880"/>
              </a:xfrm>
              <a:custGeom>
                <a:avLst/>
                <a:gdLst/>
                <a:ahLst/>
                <a:cxnLst/>
                <a:rect l="l" t="t" r="r" b="b"/>
                <a:pathLst>
                  <a:path w="7956" h="2864">
                    <a:moveTo>
                      <a:pt x="0" y="1101"/>
                    </a:moveTo>
                    <a:cubicBezTo>
                      <a:pt x="0" y="1101"/>
                      <a:pt x="1926" y="1"/>
                      <a:pt x="7955" y="2863"/>
                    </a:cubicBezTo>
                  </a:path>
                </a:pathLst>
              </a:custGeom>
              <a:noFill/>
              <a:ln w="1750">
                <a:solidFill>
                  <a:schemeClr val="lt1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21" name="CustomShape 32"/>
              <p:cNvSpPr/>
              <p:nvPr/>
            </p:nvSpPr>
            <p:spPr>
              <a:xfrm>
                <a:off x="1842120" y="1141920"/>
                <a:ext cx="332280" cy="513360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5214">
                    <a:moveTo>
                      <a:pt x="134" y="1"/>
                    </a:moveTo>
                    <a:lnTo>
                      <a:pt x="1" y="2784"/>
                    </a:lnTo>
                    <a:cubicBezTo>
                      <a:pt x="1" y="2784"/>
                      <a:pt x="589" y="5213"/>
                      <a:pt x="1704" y="5213"/>
                    </a:cubicBezTo>
                    <a:cubicBezTo>
                      <a:pt x="1704" y="5213"/>
                      <a:pt x="1705" y="5213"/>
                      <a:pt x="1706" y="5213"/>
                    </a:cubicBezTo>
                    <a:cubicBezTo>
                      <a:pt x="3448" y="5207"/>
                      <a:pt x="2591" y="3280"/>
                      <a:pt x="2591" y="3280"/>
                    </a:cubicBezTo>
                    <a:lnTo>
                      <a:pt x="2146" y="382"/>
                    </a:lnTo>
                    <a:lnTo>
                      <a:pt x="134" y="1"/>
                    </a:lnTo>
                    <a:close/>
                  </a:path>
                </a:pathLst>
              </a:custGeom>
              <a:solidFill>
                <a:srgbClr val="FF9785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22" name="CustomShape 33"/>
              <p:cNvSpPr/>
              <p:nvPr/>
            </p:nvSpPr>
            <p:spPr>
              <a:xfrm>
                <a:off x="1899000" y="1179720"/>
                <a:ext cx="176040" cy="174960"/>
              </a:xfrm>
              <a:custGeom>
                <a:avLst/>
                <a:gdLst/>
                <a:ahLst/>
                <a:cxnLst/>
                <a:rect l="l" t="t" r="r" b="b"/>
                <a:pathLst>
                  <a:path w="1829" h="1779">
                    <a:moveTo>
                      <a:pt x="1560" y="1"/>
                    </a:moveTo>
                    <a:lnTo>
                      <a:pt x="0" y="84"/>
                    </a:lnTo>
                    <a:cubicBezTo>
                      <a:pt x="0" y="84"/>
                      <a:pt x="117" y="1778"/>
                      <a:pt x="1545" y="1778"/>
                    </a:cubicBezTo>
                    <a:cubicBezTo>
                      <a:pt x="1634" y="1778"/>
                      <a:pt x="1729" y="1772"/>
                      <a:pt x="1828" y="1758"/>
                    </a:cubicBezTo>
                    <a:lnTo>
                      <a:pt x="1560" y="1"/>
                    </a:lnTo>
                    <a:close/>
                  </a:path>
                </a:pathLst>
              </a:custGeom>
              <a:solidFill>
                <a:srgbClr val="332C3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23" name="CustomShape 34"/>
              <p:cNvSpPr/>
              <p:nvPr/>
            </p:nvSpPr>
            <p:spPr>
              <a:xfrm>
                <a:off x="1822680" y="849960"/>
                <a:ext cx="346680" cy="445680"/>
              </a:xfrm>
              <a:custGeom>
                <a:avLst/>
                <a:gdLst/>
                <a:ahLst/>
                <a:cxnLst/>
                <a:rect l="l" t="t" r="r" b="b"/>
                <a:pathLst>
                  <a:path w="3599" h="4529">
                    <a:moveTo>
                      <a:pt x="1858" y="1"/>
                    </a:moveTo>
                    <a:cubicBezTo>
                      <a:pt x="1355" y="1"/>
                      <a:pt x="876" y="192"/>
                      <a:pt x="687" y="437"/>
                    </a:cubicBezTo>
                    <a:cubicBezTo>
                      <a:pt x="100" y="1199"/>
                      <a:pt x="0" y="2495"/>
                      <a:pt x="392" y="3356"/>
                    </a:cubicBezTo>
                    <a:cubicBezTo>
                      <a:pt x="692" y="4017"/>
                      <a:pt x="1489" y="4528"/>
                      <a:pt x="2241" y="4528"/>
                    </a:cubicBezTo>
                    <a:cubicBezTo>
                      <a:pt x="2473" y="4528"/>
                      <a:pt x="2701" y="4480"/>
                      <a:pt x="2909" y="4372"/>
                    </a:cubicBezTo>
                    <a:cubicBezTo>
                      <a:pt x="3442" y="4096"/>
                      <a:pt x="3598" y="3592"/>
                      <a:pt x="3570" y="2875"/>
                    </a:cubicBezTo>
                    <a:cubicBezTo>
                      <a:pt x="3564" y="2701"/>
                      <a:pt x="3548" y="2516"/>
                      <a:pt x="3521" y="2317"/>
                    </a:cubicBezTo>
                    <a:cubicBezTo>
                      <a:pt x="3483" y="1988"/>
                      <a:pt x="3420" y="1623"/>
                      <a:pt x="3348" y="1226"/>
                    </a:cubicBezTo>
                    <a:cubicBezTo>
                      <a:pt x="3183" y="313"/>
                      <a:pt x="2501" y="1"/>
                      <a:pt x="1858" y="1"/>
                    </a:cubicBezTo>
                    <a:close/>
                  </a:path>
                </a:pathLst>
              </a:custGeom>
              <a:solidFill>
                <a:srgbClr val="FF9785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24" name="CustomShape 35"/>
              <p:cNvSpPr/>
              <p:nvPr/>
            </p:nvSpPr>
            <p:spPr>
              <a:xfrm>
                <a:off x="1776960" y="820080"/>
                <a:ext cx="466560" cy="259200"/>
              </a:xfrm>
              <a:custGeom>
                <a:avLst/>
                <a:gdLst/>
                <a:ahLst/>
                <a:cxnLst/>
                <a:rect l="l" t="t" r="r" b="b"/>
                <a:pathLst>
                  <a:path w="4842" h="2634">
                    <a:moveTo>
                      <a:pt x="1842" y="0"/>
                    </a:moveTo>
                    <a:cubicBezTo>
                      <a:pt x="928" y="0"/>
                      <a:pt x="0" y="424"/>
                      <a:pt x="308" y="2467"/>
                    </a:cubicBezTo>
                    <a:cubicBezTo>
                      <a:pt x="308" y="2469"/>
                      <a:pt x="485" y="2633"/>
                      <a:pt x="733" y="2633"/>
                    </a:cubicBezTo>
                    <a:cubicBezTo>
                      <a:pt x="1060" y="2633"/>
                      <a:pt x="1510" y="2345"/>
                      <a:pt x="1835" y="1009"/>
                    </a:cubicBezTo>
                    <a:cubicBezTo>
                      <a:pt x="1835" y="1009"/>
                      <a:pt x="2974" y="2040"/>
                      <a:pt x="4304" y="2040"/>
                    </a:cubicBezTo>
                    <a:cubicBezTo>
                      <a:pt x="4394" y="2040"/>
                      <a:pt x="4484" y="2036"/>
                      <a:pt x="4576" y="2026"/>
                    </a:cubicBezTo>
                    <a:cubicBezTo>
                      <a:pt x="4576" y="2026"/>
                      <a:pt x="4841" y="546"/>
                      <a:pt x="2892" y="135"/>
                    </a:cubicBezTo>
                    <a:cubicBezTo>
                      <a:pt x="2605" y="75"/>
                      <a:pt x="2225" y="0"/>
                      <a:pt x="18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25" name="CustomShape 36"/>
              <p:cNvSpPr/>
              <p:nvPr/>
            </p:nvSpPr>
            <p:spPr>
              <a:xfrm>
                <a:off x="1914840" y="1105920"/>
                <a:ext cx="78120" cy="55080"/>
              </a:xfrm>
              <a:custGeom>
                <a:avLst/>
                <a:gdLst/>
                <a:ahLst/>
                <a:cxnLst/>
                <a:rect l="l" t="t" r="r" b="b"/>
                <a:pathLst>
                  <a:path w="815" h="561">
                    <a:moveTo>
                      <a:pt x="408" y="1"/>
                    </a:moveTo>
                    <a:cubicBezTo>
                      <a:pt x="402" y="1"/>
                      <a:pt x="395" y="1"/>
                      <a:pt x="389" y="1"/>
                    </a:cubicBezTo>
                    <a:cubicBezTo>
                      <a:pt x="169" y="6"/>
                      <a:pt x="0" y="138"/>
                      <a:pt x="12" y="293"/>
                    </a:cubicBezTo>
                    <a:cubicBezTo>
                      <a:pt x="22" y="443"/>
                      <a:pt x="197" y="561"/>
                      <a:pt x="408" y="561"/>
                    </a:cubicBezTo>
                    <a:cubicBezTo>
                      <a:pt x="414" y="561"/>
                      <a:pt x="421" y="560"/>
                      <a:pt x="427" y="560"/>
                    </a:cubicBezTo>
                    <a:cubicBezTo>
                      <a:pt x="645" y="553"/>
                      <a:pt x="814" y="421"/>
                      <a:pt x="804" y="268"/>
                    </a:cubicBezTo>
                    <a:cubicBezTo>
                      <a:pt x="792" y="117"/>
                      <a:pt x="618" y="1"/>
                      <a:pt x="408" y="1"/>
                    </a:cubicBezTo>
                    <a:close/>
                  </a:path>
                </a:pathLst>
              </a:custGeom>
              <a:solidFill>
                <a:srgbClr val="FF755C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26" name="CustomShape 37"/>
              <p:cNvSpPr/>
              <p:nvPr/>
            </p:nvSpPr>
            <p:spPr>
              <a:xfrm>
                <a:off x="2127960" y="1078200"/>
                <a:ext cx="38520" cy="5472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558">
                    <a:moveTo>
                      <a:pt x="353" y="0"/>
                    </a:moveTo>
                    <a:cubicBezTo>
                      <a:pt x="150" y="19"/>
                      <a:pt x="0" y="145"/>
                      <a:pt x="9" y="291"/>
                    </a:cubicBezTo>
                    <a:cubicBezTo>
                      <a:pt x="19" y="442"/>
                      <a:pt x="193" y="558"/>
                      <a:pt x="402" y="558"/>
                    </a:cubicBezTo>
                    <a:cubicBezTo>
                      <a:pt x="396" y="386"/>
                      <a:pt x="380" y="199"/>
                      <a:pt x="353" y="0"/>
                    </a:cubicBezTo>
                    <a:close/>
                  </a:path>
                </a:pathLst>
              </a:custGeom>
              <a:solidFill>
                <a:srgbClr val="FF755C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27" name="CustomShape 38"/>
              <p:cNvSpPr/>
              <p:nvPr/>
            </p:nvSpPr>
            <p:spPr>
              <a:xfrm>
                <a:off x="1986120" y="1044000"/>
                <a:ext cx="21240" cy="27000"/>
              </a:xfrm>
              <a:custGeom>
                <a:avLst/>
                <a:gdLst/>
                <a:ahLst/>
                <a:cxnLst/>
                <a:rect l="l" t="t" r="r" b="b"/>
                <a:pathLst>
                  <a:path w="225" h="276">
                    <a:moveTo>
                      <a:pt x="106" y="0"/>
                    </a:moveTo>
                    <a:cubicBezTo>
                      <a:pt x="102" y="0"/>
                      <a:pt x="99" y="0"/>
                      <a:pt x="96" y="1"/>
                    </a:cubicBezTo>
                    <a:cubicBezTo>
                      <a:pt x="38" y="8"/>
                      <a:pt x="1" y="75"/>
                      <a:pt x="10" y="150"/>
                    </a:cubicBezTo>
                    <a:cubicBezTo>
                      <a:pt x="18" y="223"/>
                      <a:pt x="67" y="276"/>
                      <a:pt x="119" y="276"/>
                    </a:cubicBezTo>
                    <a:cubicBezTo>
                      <a:pt x="123" y="276"/>
                      <a:pt x="126" y="275"/>
                      <a:pt x="130" y="275"/>
                    </a:cubicBezTo>
                    <a:cubicBezTo>
                      <a:pt x="187" y="268"/>
                      <a:pt x="224" y="201"/>
                      <a:pt x="216" y="125"/>
                    </a:cubicBezTo>
                    <a:cubicBezTo>
                      <a:pt x="207" y="53"/>
                      <a:pt x="158" y="0"/>
                      <a:pt x="1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28" name="CustomShape 39"/>
              <p:cNvSpPr/>
              <p:nvPr/>
            </p:nvSpPr>
            <p:spPr>
              <a:xfrm>
                <a:off x="2102040" y="1033920"/>
                <a:ext cx="21600" cy="270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277">
                    <a:moveTo>
                      <a:pt x="106" y="0"/>
                    </a:moveTo>
                    <a:cubicBezTo>
                      <a:pt x="102" y="0"/>
                      <a:pt x="99" y="0"/>
                      <a:pt x="95" y="1"/>
                    </a:cubicBezTo>
                    <a:cubicBezTo>
                      <a:pt x="37" y="10"/>
                      <a:pt x="0" y="77"/>
                      <a:pt x="11" y="152"/>
                    </a:cubicBezTo>
                    <a:cubicBezTo>
                      <a:pt x="19" y="222"/>
                      <a:pt x="66" y="276"/>
                      <a:pt x="119" y="276"/>
                    </a:cubicBezTo>
                    <a:cubicBezTo>
                      <a:pt x="123" y="276"/>
                      <a:pt x="127" y="276"/>
                      <a:pt x="131" y="275"/>
                    </a:cubicBezTo>
                    <a:cubicBezTo>
                      <a:pt x="189" y="269"/>
                      <a:pt x="226" y="201"/>
                      <a:pt x="215" y="125"/>
                    </a:cubicBezTo>
                    <a:cubicBezTo>
                      <a:pt x="207" y="54"/>
                      <a:pt x="159" y="0"/>
                      <a:pt x="1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29" name="CustomShape 40"/>
              <p:cNvSpPr/>
              <p:nvPr/>
            </p:nvSpPr>
            <p:spPr>
              <a:xfrm>
                <a:off x="1962720" y="995040"/>
                <a:ext cx="41400" cy="4644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76">
                    <a:moveTo>
                      <a:pt x="433" y="303"/>
                    </a:moveTo>
                    <a:cubicBezTo>
                      <a:pt x="156" y="0"/>
                      <a:pt x="0" y="476"/>
                      <a:pt x="53" y="369"/>
                    </a:cubicBezTo>
                  </a:path>
                </a:pathLst>
              </a:custGeom>
              <a:noFill/>
              <a:ln w="9525" cap="rnd">
                <a:solidFill>
                  <a:schemeClr val="dk1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30" name="CustomShape 41"/>
              <p:cNvSpPr/>
              <p:nvPr/>
            </p:nvSpPr>
            <p:spPr>
              <a:xfrm>
                <a:off x="2080800" y="975960"/>
                <a:ext cx="41400" cy="4680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77">
                    <a:moveTo>
                      <a:pt x="433" y="303"/>
                    </a:moveTo>
                    <a:cubicBezTo>
                      <a:pt x="156" y="1"/>
                      <a:pt x="0" y="477"/>
                      <a:pt x="53" y="370"/>
                    </a:cubicBezTo>
                  </a:path>
                </a:pathLst>
              </a:custGeom>
              <a:noFill/>
              <a:ln w="9525" cap="rnd">
                <a:solidFill>
                  <a:schemeClr val="dk1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31" name="CustomShape 42"/>
              <p:cNvSpPr/>
              <p:nvPr/>
            </p:nvSpPr>
            <p:spPr>
              <a:xfrm>
                <a:off x="1744200" y="1053720"/>
                <a:ext cx="168840" cy="131040"/>
              </a:xfrm>
              <a:custGeom>
                <a:avLst/>
                <a:gdLst/>
                <a:ahLst/>
                <a:cxnLst/>
                <a:rect l="l" t="t" r="r" b="b"/>
                <a:pathLst>
                  <a:path w="1753" h="1335">
                    <a:moveTo>
                      <a:pt x="410" y="1"/>
                    </a:moveTo>
                    <a:cubicBezTo>
                      <a:pt x="163" y="1"/>
                      <a:pt x="1" y="138"/>
                      <a:pt x="16" y="529"/>
                    </a:cubicBezTo>
                    <a:cubicBezTo>
                      <a:pt x="35" y="1032"/>
                      <a:pt x="424" y="1334"/>
                      <a:pt x="828" y="1334"/>
                    </a:cubicBezTo>
                    <a:cubicBezTo>
                      <a:pt x="973" y="1334"/>
                      <a:pt x="1120" y="1295"/>
                      <a:pt x="1252" y="1212"/>
                    </a:cubicBezTo>
                    <a:cubicBezTo>
                      <a:pt x="1752" y="896"/>
                      <a:pt x="1478" y="363"/>
                      <a:pt x="1069" y="183"/>
                    </a:cubicBezTo>
                    <a:cubicBezTo>
                      <a:pt x="828" y="78"/>
                      <a:pt x="595" y="1"/>
                      <a:pt x="410" y="1"/>
                    </a:cubicBezTo>
                    <a:close/>
                  </a:path>
                </a:pathLst>
              </a:custGeom>
              <a:solidFill>
                <a:srgbClr val="FF9785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32" name="CustomShape 43"/>
              <p:cNvSpPr/>
              <p:nvPr/>
            </p:nvSpPr>
            <p:spPr>
              <a:xfrm>
                <a:off x="1781280" y="1086480"/>
                <a:ext cx="56880" cy="61920"/>
              </a:xfrm>
              <a:custGeom>
                <a:avLst/>
                <a:gdLst/>
                <a:ahLst/>
                <a:cxnLst/>
                <a:rect l="l" t="t" r="r" b="b"/>
                <a:pathLst>
                  <a:path w="595" h="631">
                    <a:moveTo>
                      <a:pt x="0" y="43"/>
                    </a:moveTo>
                    <a:cubicBezTo>
                      <a:pt x="0" y="43"/>
                      <a:pt x="595" y="0"/>
                      <a:pt x="512" y="630"/>
                    </a:cubicBezTo>
                  </a:path>
                </a:pathLst>
              </a:custGeom>
              <a:noFill/>
              <a:ln w="1750" cap="rnd">
                <a:solidFill>
                  <a:schemeClr val="dk1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33" name="CustomShape 44"/>
              <p:cNvSpPr/>
              <p:nvPr/>
            </p:nvSpPr>
            <p:spPr>
              <a:xfrm>
                <a:off x="1803240" y="1112760"/>
                <a:ext cx="22320" cy="14760"/>
              </a:xfrm>
              <a:custGeom>
                <a:avLst/>
                <a:gdLst/>
                <a:ahLst/>
                <a:cxnLst/>
                <a:rect l="l" t="t" r="r" b="b"/>
                <a:pathLst>
                  <a:path w="236" h="154">
                    <a:moveTo>
                      <a:pt x="236" y="0"/>
                    </a:moveTo>
                    <a:lnTo>
                      <a:pt x="0" y="153"/>
                    </a:lnTo>
                  </a:path>
                </a:pathLst>
              </a:custGeom>
              <a:noFill/>
              <a:ln w="1750" cap="rnd">
                <a:solidFill>
                  <a:schemeClr val="dk1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34" name="CustomShape 45"/>
              <p:cNvSpPr/>
              <p:nvPr/>
            </p:nvSpPr>
            <p:spPr>
              <a:xfrm>
                <a:off x="2057760" y="1051560"/>
                <a:ext cx="34920" cy="7488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63">
                    <a:moveTo>
                      <a:pt x="94" y="762"/>
                    </a:moveTo>
                    <a:cubicBezTo>
                      <a:pt x="165" y="761"/>
                      <a:pt x="349" y="681"/>
                      <a:pt x="358" y="541"/>
                    </a:cubicBezTo>
                    <a:cubicBezTo>
                      <a:pt x="365" y="409"/>
                      <a:pt x="134" y="549"/>
                      <a:pt x="67" y="356"/>
                    </a:cubicBezTo>
                    <a:lnTo>
                      <a:pt x="0" y="0"/>
                    </a:lnTo>
                  </a:path>
                </a:pathLst>
              </a:custGeom>
              <a:noFill/>
              <a:ln w="9525" cap="rnd">
                <a:solidFill>
                  <a:schemeClr val="dk1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35" name="CustomShape 46"/>
              <p:cNvSpPr/>
              <p:nvPr/>
            </p:nvSpPr>
            <p:spPr>
              <a:xfrm>
                <a:off x="2000520" y="1169280"/>
                <a:ext cx="104040" cy="54360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556">
                    <a:moveTo>
                      <a:pt x="1082" y="0"/>
                    </a:moveTo>
                    <a:lnTo>
                      <a:pt x="1082" y="0"/>
                    </a:lnTo>
                    <a:cubicBezTo>
                      <a:pt x="778" y="56"/>
                      <a:pt x="535" y="71"/>
                      <a:pt x="356" y="71"/>
                    </a:cubicBezTo>
                    <a:cubicBezTo>
                      <a:pt x="123" y="71"/>
                      <a:pt x="1" y="45"/>
                      <a:pt x="1" y="45"/>
                    </a:cubicBezTo>
                    <a:lnTo>
                      <a:pt x="1" y="45"/>
                    </a:lnTo>
                    <a:cubicBezTo>
                      <a:pt x="1" y="45"/>
                      <a:pt x="22" y="526"/>
                      <a:pt x="463" y="555"/>
                    </a:cubicBezTo>
                    <a:cubicBezTo>
                      <a:pt x="477" y="555"/>
                      <a:pt x="490" y="556"/>
                      <a:pt x="503" y="556"/>
                    </a:cubicBezTo>
                    <a:cubicBezTo>
                      <a:pt x="985" y="556"/>
                      <a:pt x="1082" y="0"/>
                      <a:pt x="10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936" name="Group 47"/>
            <p:cNvGrpSpPr/>
            <p:nvPr/>
          </p:nvGrpSpPr>
          <p:grpSpPr>
            <a:xfrm>
              <a:off x="1342800" y="58320"/>
              <a:ext cx="3700080" cy="6284880"/>
              <a:chOff x="1342800" y="58320"/>
              <a:chExt cx="3700080" cy="6284880"/>
            </a:xfrm>
          </p:grpSpPr>
          <p:sp>
            <p:nvSpPr>
              <p:cNvPr id="937" name="CustomShape 48"/>
              <p:cNvSpPr/>
              <p:nvPr/>
            </p:nvSpPr>
            <p:spPr>
              <a:xfrm>
                <a:off x="3977640" y="126720"/>
                <a:ext cx="906840" cy="1465560"/>
              </a:xfrm>
              <a:custGeom>
                <a:avLst/>
                <a:gdLst/>
                <a:ahLst/>
                <a:cxnLst/>
                <a:rect l="l" t="t" r="r" b="b"/>
                <a:pathLst>
                  <a:path w="8580" h="13866">
                    <a:moveTo>
                      <a:pt x="1" y="13866"/>
                    </a:moveTo>
                    <a:lnTo>
                      <a:pt x="8580" y="0"/>
                    </a:lnTo>
                  </a:path>
                </a:pathLst>
              </a:custGeom>
              <a:noFill/>
              <a:ln w="6600">
                <a:solidFill>
                  <a:schemeClr val="dk1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38" name="CustomShape 49"/>
              <p:cNvSpPr/>
              <p:nvPr/>
            </p:nvSpPr>
            <p:spPr>
              <a:xfrm>
                <a:off x="3977640" y="1029600"/>
                <a:ext cx="348480" cy="562680"/>
              </a:xfrm>
              <a:custGeom>
                <a:avLst/>
                <a:gdLst/>
                <a:ahLst/>
                <a:cxnLst/>
                <a:rect l="l" t="t" r="r" b="b"/>
                <a:pathLst>
                  <a:path w="3298" h="5326">
                    <a:moveTo>
                      <a:pt x="1" y="5326"/>
                    </a:moveTo>
                    <a:lnTo>
                      <a:pt x="3298" y="1"/>
                    </a:lnTo>
                  </a:path>
                </a:pathLst>
              </a:custGeom>
              <a:solidFill>
                <a:schemeClr val="accent3"/>
              </a:solidFill>
              <a:ln w="13225">
                <a:solidFill>
                  <a:schemeClr val="accent3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39" name="CustomShape 50"/>
              <p:cNvSpPr/>
              <p:nvPr/>
            </p:nvSpPr>
            <p:spPr>
              <a:xfrm>
                <a:off x="4481280" y="58320"/>
                <a:ext cx="561600" cy="369000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3495">
                    <a:moveTo>
                      <a:pt x="4817" y="1"/>
                    </a:moveTo>
                    <a:lnTo>
                      <a:pt x="0" y="976"/>
                    </a:lnTo>
                    <a:lnTo>
                      <a:pt x="512" y="3495"/>
                    </a:lnTo>
                    <a:lnTo>
                      <a:pt x="5314" y="2454"/>
                    </a:lnTo>
                    <a:lnTo>
                      <a:pt x="4817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40" name="CustomShape 51"/>
              <p:cNvSpPr/>
              <p:nvPr/>
            </p:nvSpPr>
            <p:spPr>
              <a:xfrm>
                <a:off x="3509280" y="1430640"/>
                <a:ext cx="751680" cy="932040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8817">
                    <a:moveTo>
                      <a:pt x="5823" y="0"/>
                    </a:moveTo>
                    <a:cubicBezTo>
                      <a:pt x="5823" y="0"/>
                      <a:pt x="2479" y="4974"/>
                      <a:pt x="1394" y="5626"/>
                    </a:cubicBezTo>
                    <a:cubicBezTo>
                      <a:pt x="418" y="6213"/>
                      <a:pt x="0" y="8434"/>
                      <a:pt x="1392" y="8787"/>
                    </a:cubicBezTo>
                    <a:cubicBezTo>
                      <a:pt x="1472" y="8807"/>
                      <a:pt x="1553" y="8817"/>
                      <a:pt x="1634" y="8817"/>
                    </a:cubicBezTo>
                    <a:cubicBezTo>
                      <a:pt x="4014" y="8817"/>
                      <a:pt x="7113" y="526"/>
                      <a:pt x="7113" y="526"/>
                    </a:cubicBezTo>
                    <a:lnTo>
                      <a:pt x="5823" y="0"/>
                    </a:lnTo>
                    <a:close/>
                  </a:path>
                </a:pathLst>
              </a:custGeom>
              <a:solidFill>
                <a:srgbClr val="783F04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41" name="CustomShape 52"/>
              <p:cNvSpPr/>
              <p:nvPr/>
            </p:nvSpPr>
            <p:spPr>
              <a:xfrm>
                <a:off x="4069440" y="1163160"/>
                <a:ext cx="245880" cy="324720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3073">
                    <a:moveTo>
                      <a:pt x="426" y="1"/>
                    </a:moveTo>
                    <a:cubicBezTo>
                      <a:pt x="404" y="1"/>
                      <a:pt x="385" y="3"/>
                      <a:pt x="369" y="8"/>
                    </a:cubicBezTo>
                    <a:cubicBezTo>
                      <a:pt x="1" y="113"/>
                      <a:pt x="578" y="794"/>
                      <a:pt x="578" y="794"/>
                    </a:cubicBezTo>
                    <a:cubicBezTo>
                      <a:pt x="578" y="794"/>
                      <a:pt x="306" y="846"/>
                      <a:pt x="246" y="1029"/>
                    </a:cubicBezTo>
                    <a:cubicBezTo>
                      <a:pt x="185" y="1213"/>
                      <a:pt x="420" y="1370"/>
                      <a:pt x="420" y="1370"/>
                    </a:cubicBezTo>
                    <a:cubicBezTo>
                      <a:pt x="420" y="1370"/>
                      <a:pt x="79" y="1445"/>
                      <a:pt x="106" y="1539"/>
                    </a:cubicBezTo>
                    <a:cubicBezTo>
                      <a:pt x="133" y="1631"/>
                      <a:pt x="447" y="1790"/>
                      <a:pt x="447" y="1790"/>
                    </a:cubicBezTo>
                    <a:cubicBezTo>
                      <a:pt x="447" y="1790"/>
                      <a:pt x="326" y="2306"/>
                      <a:pt x="526" y="2549"/>
                    </a:cubicBezTo>
                    <a:lnTo>
                      <a:pt x="1815" y="3072"/>
                    </a:lnTo>
                    <a:cubicBezTo>
                      <a:pt x="1815" y="3072"/>
                      <a:pt x="2330" y="1787"/>
                      <a:pt x="2330" y="1394"/>
                    </a:cubicBezTo>
                    <a:cubicBezTo>
                      <a:pt x="2330" y="1021"/>
                      <a:pt x="876" y="1"/>
                      <a:pt x="426" y="1"/>
                    </a:cubicBezTo>
                    <a:close/>
                  </a:path>
                </a:pathLst>
              </a:custGeom>
              <a:solidFill>
                <a:srgbClr val="783F04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42" name="CustomShape 53"/>
              <p:cNvSpPr/>
              <p:nvPr/>
            </p:nvSpPr>
            <p:spPr>
              <a:xfrm>
                <a:off x="4233960" y="1132920"/>
                <a:ext cx="79920" cy="135360"/>
              </a:xfrm>
              <a:custGeom>
                <a:avLst/>
                <a:gdLst/>
                <a:ahLst/>
                <a:cxnLst/>
                <a:rect l="l" t="t" r="r" b="b"/>
                <a:pathLst>
                  <a:path w="758" h="1284">
                    <a:moveTo>
                      <a:pt x="721" y="0"/>
                    </a:moveTo>
                    <a:cubicBezTo>
                      <a:pt x="590" y="0"/>
                      <a:pt x="23" y="572"/>
                      <a:pt x="0" y="988"/>
                    </a:cubicBezTo>
                    <a:lnTo>
                      <a:pt x="408" y="1283"/>
                    </a:lnTo>
                    <a:cubicBezTo>
                      <a:pt x="408" y="1283"/>
                      <a:pt x="621" y="419"/>
                      <a:pt x="737" y="84"/>
                    </a:cubicBezTo>
                    <a:cubicBezTo>
                      <a:pt x="757" y="26"/>
                      <a:pt x="749" y="0"/>
                      <a:pt x="721" y="0"/>
                    </a:cubicBezTo>
                    <a:close/>
                  </a:path>
                </a:pathLst>
              </a:custGeom>
              <a:solidFill>
                <a:srgbClr val="783F04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43" name="CustomShape 54"/>
              <p:cNvSpPr/>
              <p:nvPr/>
            </p:nvSpPr>
            <p:spPr>
              <a:xfrm>
                <a:off x="2358720" y="705600"/>
                <a:ext cx="850680" cy="664200"/>
              </a:xfrm>
              <a:custGeom>
                <a:avLst/>
                <a:gdLst/>
                <a:ahLst/>
                <a:cxnLst/>
                <a:rect l="l" t="t" r="r" b="b"/>
                <a:pathLst>
                  <a:path w="8048" h="6285">
                    <a:moveTo>
                      <a:pt x="3305" y="0"/>
                    </a:moveTo>
                    <a:cubicBezTo>
                      <a:pt x="3290" y="0"/>
                      <a:pt x="3276" y="1"/>
                      <a:pt x="3261" y="1"/>
                    </a:cubicBezTo>
                    <a:cubicBezTo>
                      <a:pt x="2407" y="16"/>
                      <a:pt x="1615" y="2007"/>
                      <a:pt x="1249" y="3139"/>
                    </a:cubicBezTo>
                    <a:cubicBezTo>
                      <a:pt x="883" y="4270"/>
                      <a:pt x="1" y="5109"/>
                      <a:pt x="1" y="5109"/>
                    </a:cubicBezTo>
                    <a:cubicBezTo>
                      <a:pt x="1" y="5109"/>
                      <a:pt x="1920" y="6284"/>
                      <a:pt x="4227" y="6284"/>
                    </a:cubicBezTo>
                    <a:cubicBezTo>
                      <a:pt x="5197" y="6284"/>
                      <a:pt x="6235" y="6076"/>
                      <a:pt x="7228" y="5486"/>
                    </a:cubicBezTo>
                    <a:cubicBezTo>
                      <a:pt x="7120" y="5058"/>
                      <a:pt x="7124" y="4525"/>
                      <a:pt x="7124" y="4525"/>
                    </a:cubicBezTo>
                    <a:lnTo>
                      <a:pt x="7124" y="4525"/>
                    </a:lnTo>
                    <a:cubicBezTo>
                      <a:pt x="7256" y="4765"/>
                      <a:pt x="7475" y="5016"/>
                      <a:pt x="7656" y="5200"/>
                    </a:cubicBezTo>
                    <a:cubicBezTo>
                      <a:pt x="7788" y="5108"/>
                      <a:pt x="7920" y="5004"/>
                      <a:pt x="8048" y="4894"/>
                    </a:cubicBezTo>
                    <a:cubicBezTo>
                      <a:pt x="8048" y="4894"/>
                      <a:pt x="7573" y="4396"/>
                      <a:pt x="7277" y="2899"/>
                    </a:cubicBezTo>
                    <a:cubicBezTo>
                      <a:pt x="6982" y="1403"/>
                      <a:pt x="6498" y="251"/>
                      <a:pt x="5811" y="251"/>
                    </a:cubicBezTo>
                    <a:cubicBezTo>
                      <a:pt x="5120" y="251"/>
                      <a:pt x="4816" y="717"/>
                      <a:pt x="4816" y="717"/>
                    </a:cubicBezTo>
                    <a:cubicBezTo>
                      <a:pt x="4816" y="717"/>
                      <a:pt x="4420" y="0"/>
                      <a:pt x="3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44" name="CustomShape 55"/>
              <p:cNvSpPr/>
              <p:nvPr/>
            </p:nvSpPr>
            <p:spPr>
              <a:xfrm>
                <a:off x="2457720" y="1145520"/>
                <a:ext cx="727920" cy="551520"/>
              </a:xfrm>
              <a:custGeom>
                <a:avLst/>
                <a:gdLst/>
                <a:ahLst/>
                <a:cxnLst/>
                <a:rect l="l" t="t" r="r" b="b"/>
                <a:pathLst>
                  <a:path w="6889" h="5219">
                    <a:moveTo>
                      <a:pt x="2272" y="1"/>
                    </a:moveTo>
                    <a:lnTo>
                      <a:pt x="2145" y="2669"/>
                    </a:lnTo>
                    <a:lnTo>
                      <a:pt x="493" y="3090"/>
                    </a:lnTo>
                    <a:cubicBezTo>
                      <a:pt x="493" y="3090"/>
                      <a:pt x="0" y="5218"/>
                      <a:pt x="2928" y="5218"/>
                    </a:cubicBezTo>
                    <a:cubicBezTo>
                      <a:pt x="3072" y="5218"/>
                      <a:pt x="3224" y="5213"/>
                      <a:pt x="3384" y="5203"/>
                    </a:cubicBezTo>
                    <a:cubicBezTo>
                      <a:pt x="6889" y="4967"/>
                      <a:pt x="6116" y="2964"/>
                      <a:pt x="6115" y="2964"/>
                    </a:cubicBezTo>
                    <a:lnTo>
                      <a:pt x="4543" y="2599"/>
                    </a:lnTo>
                    <a:lnTo>
                      <a:pt x="4201" y="364"/>
                    </a:lnTo>
                    <a:lnTo>
                      <a:pt x="2272" y="1"/>
                    </a:lnTo>
                    <a:close/>
                  </a:path>
                </a:pathLst>
              </a:custGeom>
              <a:solidFill>
                <a:srgbClr val="783F04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45" name="CustomShape 56"/>
              <p:cNvSpPr/>
              <p:nvPr/>
            </p:nvSpPr>
            <p:spPr>
              <a:xfrm>
                <a:off x="2743920" y="1184040"/>
                <a:ext cx="185040" cy="180000"/>
              </a:xfrm>
              <a:custGeom>
                <a:avLst/>
                <a:gdLst/>
                <a:ahLst/>
                <a:cxnLst/>
                <a:rect l="l" t="t" r="r" b="b"/>
                <a:pathLst>
                  <a:path w="1752" h="1705">
                    <a:moveTo>
                      <a:pt x="1494" y="1"/>
                    </a:moveTo>
                    <a:lnTo>
                      <a:pt x="1" y="81"/>
                    </a:lnTo>
                    <a:cubicBezTo>
                      <a:pt x="1" y="81"/>
                      <a:pt x="112" y="1705"/>
                      <a:pt x="1479" y="1705"/>
                    </a:cubicBezTo>
                    <a:cubicBezTo>
                      <a:pt x="1565" y="1705"/>
                      <a:pt x="1656" y="1698"/>
                      <a:pt x="1751" y="1685"/>
                    </a:cubicBezTo>
                    <a:lnTo>
                      <a:pt x="1494" y="1"/>
                    </a:lnTo>
                    <a:close/>
                  </a:path>
                </a:pathLst>
              </a:custGeom>
              <a:solidFill>
                <a:srgbClr val="47130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46" name="CustomShape 57"/>
              <p:cNvSpPr/>
              <p:nvPr/>
            </p:nvSpPr>
            <p:spPr>
              <a:xfrm>
                <a:off x="2663640" y="845280"/>
                <a:ext cx="363960" cy="458640"/>
              </a:xfrm>
              <a:custGeom>
                <a:avLst/>
                <a:gdLst/>
                <a:ahLst/>
                <a:cxnLst/>
                <a:rect l="l" t="t" r="r" b="b"/>
                <a:pathLst>
                  <a:path w="3447" h="4341">
                    <a:moveTo>
                      <a:pt x="1779" y="1"/>
                    </a:moveTo>
                    <a:cubicBezTo>
                      <a:pt x="1297" y="1"/>
                      <a:pt x="838" y="184"/>
                      <a:pt x="657" y="419"/>
                    </a:cubicBezTo>
                    <a:cubicBezTo>
                      <a:pt x="95" y="1150"/>
                      <a:pt x="0" y="2391"/>
                      <a:pt x="375" y="3218"/>
                    </a:cubicBezTo>
                    <a:cubicBezTo>
                      <a:pt x="663" y="3851"/>
                      <a:pt x="1427" y="4341"/>
                      <a:pt x="2147" y="4341"/>
                    </a:cubicBezTo>
                    <a:cubicBezTo>
                      <a:pt x="2370" y="4341"/>
                      <a:pt x="2588" y="4294"/>
                      <a:pt x="2787" y="4191"/>
                    </a:cubicBezTo>
                    <a:cubicBezTo>
                      <a:pt x="3299" y="3925"/>
                      <a:pt x="3447" y="3442"/>
                      <a:pt x="3422" y="2754"/>
                    </a:cubicBezTo>
                    <a:cubicBezTo>
                      <a:pt x="3416" y="2590"/>
                      <a:pt x="3399" y="2412"/>
                      <a:pt x="3376" y="2220"/>
                    </a:cubicBezTo>
                    <a:cubicBezTo>
                      <a:pt x="3339" y="1903"/>
                      <a:pt x="3276" y="1556"/>
                      <a:pt x="3208" y="1174"/>
                    </a:cubicBezTo>
                    <a:cubicBezTo>
                      <a:pt x="3050" y="300"/>
                      <a:pt x="2396" y="1"/>
                      <a:pt x="1779" y="1"/>
                    </a:cubicBezTo>
                    <a:close/>
                  </a:path>
                </a:pathLst>
              </a:custGeom>
              <a:solidFill>
                <a:srgbClr val="783F04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47" name="CustomShape 58"/>
              <p:cNvSpPr/>
              <p:nvPr/>
            </p:nvSpPr>
            <p:spPr>
              <a:xfrm>
                <a:off x="2580840" y="813600"/>
                <a:ext cx="298080" cy="266040"/>
              </a:xfrm>
              <a:custGeom>
                <a:avLst/>
                <a:gdLst/>
                <a:ahLst/>
                <a:cxnLst/>
                <a:rect l="l" t="t" r="r" b="b"/>
                <a:pathLst>
                  <a:path w="2822" h="2521">
                    <a:moveTo>
                      <a:pt x="1942" y="0"/>
                    </a:moveTo>
                    <a:cubicBezTo>
                      <a:pt x="1" y="0"/>
                      <a:pt x="515" y="2519"/>
                      <a:pt x="513" y="2520"/>
                    </a:cubicBezTo>
                    <a:cubicBezTo>
                      <a:pt x="2530" y="2449"/>
                      <a:pt x="2822" y="137"/>
                      <a:pt x="2822" y="137"/>
                    </a:cubicBezTo>
                    <a:cubicBezTo>
                      <a:pt x="2483" y="42"/>
                      <a:pt x="2192" y="0"/>
                      <a:pt x="19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48" name="CustomShape 59"/>
              <p:cNvSpPr/>
              <p:nvPr/>
            </p:nvSpPr>
            <p:spPr>
              <a:xfrm>
                <a:off x="2835000" y="1044360"/>
                <a:ext cx="22320" cy="27720"/>
              </a:xfrm>
              <a:custGeom>
                <a:avLst/>
                <a:gdLst/>
                <a:ahLst/>
                <a:cxnLst/>
                <a:rect l="l" t="t" r="r" b="b"/>
                <a:pathLst>
                  <a:path w="216" h="264">
                    <a:moveTo>
                      <a:pt x="102" y="1"/>
                    </a:moveTo>
                    <a:cubicBezTo>
                      <a:pt x="98" y="1"/>
                      <a:pt x="95" y="1"/>
                      <a:pt x="91" y="1"/>
                    </a:cubicBezTo>
                    <a:cubicBezTo>
                      <a:pt x="38" y="7"/>
                      <a:pt x="1" y="71"/>
                      <a:pt x="10" y="144"/>
                    </a:cubicBezTo>
                    <a:cubicBezTo>
                      <a:pt x="20" y="212"/>
                      <a:pt x="65" y="263"/>
                      <a:pt x="115" y="263"/>
                    </a:cubicBezTo>
                    <a:cubicBezTo>
                      <a:pt x="119" y="263"/>
                      <a:pt x="122" y="263"/>
                      <a:pt x="126" y="262"/>
                    </a:cubicBezTo>
                    <a:cubicBezTo>
                      <a:pt x="179" y="255"/>
                      <a:pt x="216" y="193"/>
                      <a:pt x="207" y="120"/>
                    </a:cubicBezTo>
                    <a:cubicBezTo>
                      <a:pt x="199" y="52"/>
                      <a:pt x="153" y="1"/>
                      <a:pt x="1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49" name="CustomShape 60"/>
              <p:cNvSpPr/>
              <p:nvPr/>
            </p:nvSpPr>
            <p:spPr>
              <a:xfrm>
                <a:off x="2957400" y="1034280"/>
                <a:ext cx="22320" cy="27360"/>
              </a:xfrm>
              <a:custGeom>
                <a:avLst/>
                <a:gdLst/>
                <a:ahLst/>
                <a:cxnLst/>
                <a:rect l="l" t="t" r="r" b="b"/>
                <a:pathLst>
                  <a:path w="214" h="263">
                    <a:moveTo>
                      <a:pt x="99" y="0"/>
                    </a:moveTo>
                    <a:cubicBezTo>
                      <a:pt x="96" y="0"/>
                      <a:pt x="93" y="1"/>
                      <a:pt x="89" y="1"/>
                    </a:cubicBezTo>
                    <a:cubicBezTo>
                      <a:pt x="36" y="8"/>
                      <a:pt x="0" y="72"/>
                      <a:pt x="8" y="143"/>
                    </a:cubicBezTo>
                    <a:cubicBezTo>
                      <a:pt x="16" y="211"/>
                      <a:pt x="62" y="263"/>
                      <a:pt x="113" y="263"/>
                    </a:cubicBezTo>
                    <a:cubicBezTo>
                      <a:pt x="117" y="263"/>
                      <a:pt x="120" y="262"/>
                      <a:pt x="123" y="262"/>
                    </a:cubicBezTo>
                    <a:cubicBezTo>
                      <a:pt x="177" y="255"/>
                      <a:pt x="214" y="192"/>
                      <a:pt x="205" y="120"/>
                    </a:cubicBezTo>
                    <a:cubicBezTo>
                      <a:pt x="195" y="52"/>
                      <a:pt x="149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50" name="CustomShape 61"/>
              <p:cNvSpPr/>
              <p:nvPr/>
            </p:nvSpPr>
            <p:spPr>
              <a:xfrm>
                <a:off x="2810880" y="994320"/>
                <a:ext cx="43560" cy="47880"/>
              </a:xfrm>
              <a:custGeom>
                <a:avLst/>
                <a:gdLst/>
                <a:ahLst/>
                <a:cxnLst/>
                <a:rect l="l" t="t" r="r" b="b"/>
                <a:pathLst>
                  <a:path w="416" h="456">
                    <a:moveTo>
                      <a:pt x="415" y="290"/>
                    </a:moveTo>
                    <a:cubicBezTo>
                      <a:pt x="150" y="1"/>
                      <a:pt x="0" y="456"/>
                      <a:pt x="52" y="352"/>
                    </a:cubicBezTo>
                  </a:path>
                </a:pathLst>
              </a:custGeom>
              <a:noFill/>
              <a:ln w="9525" cap="rnd">
                <a:solidFill>
                  <a:schemeClr val="dk1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51" name="CustomShape 62"/>
              <p:cNvSpPr/>
              <p:nvPr/>
            </p:nvSpPr>
            <p:spPr>
              <a:xfrm>
                <a:off x="2934720" y="974160"/>
                <a:ext cx="43560" cy="47880"/>
              </a:xfrm>
              <a:custGeom>
                <a:avLst/>
                <a:gdLst/>
                <a:ahLst/>
                <a:cxnLst/>
                <a:rect l="l" t="t" r="r" b="b"/>
                <a:pathLst>
                  <a:path w="416" h="457">
                    <a:moveTo>
                      <a:pt x="415" y="289"/>
                    </a:moveTo>
                    <a:cubicBezTo>
                      <a:pt x="150" y="0"/>
                      <a:pt x="0" y="457"/>
                      <a:pt x="52" y="353"/>
                    </a:cubicBezTo>
                  </a:path>
                </a:pathLst>
              </a:custGeom>
              <a:noFill/>
              <a:ln w="9525" cap="rnd">
                <a:solidFill>
                  <a:schemeClr val="dk1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52" name="CustomShape 63"/>
              <p:cNvSpPr/>
              <p:nvPr/>
            </p:nvSpPr>
            <p:spPr>
              <a:xfrm>
                <a:off x="2581560" y="1054800"/>
                <a:ext cx="177120" cy="134640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278">
                    <a:moveTo>
                      <a:pt x="392" y="0"/>
                    </a:moveTo>
                    <a:cubicBezTo>
                      <a:pt x="156" y="0"/>
                      <a:pt x="0" y="132"/>
                      <a:pt x="15" y="505"/>
                    </a:cubicBezTo>
                    <a:cubicBezTo>
                      <a:pt x="34" y="987"/>
                      <a:pt x="408" y="1278"/>
                      <a:pt x="794" y="1278"/>
                    </a:cubicBezTo>
                    <a:cubicBezTo>
                      <a:pt x="932" y="1278"/>
                      <a:pt x="1073" y="1240"/>
                      <a:pt x="1199" y="1160"/>
                    </a:cubicBezTo>
                    <a:cubicBezTo>
                      <a:pt x="1680" y="859"/>
                      <a:pt x="1414" y="345"/>
                      <a:pt x="1023" y="176"/>
                    </a:cubicBezTo>
                    <a:cubicBezTo>
                      <a:pt x="792" y="75"/>
                      <a:pt x="570" y="0"/>
                      <a:pt x="392" y="0"/>
                    </a:cubicBezTo>
                    <a:close/>
                  </a:path>
                </a:pathLst>
              </a:custGeom>
              <a:solidFill>
                <a:srgbClr val="783F04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53" name="CustomShape 64"/>
              <p:cNvSpPr/>
              <p:nvPr/>
            </p:nvSpPr>
            <p:spPr>
              <a:xfrm>
                <a:off x="2620080" y="1088280"/>
                <a:ext cx="60120" cy="6336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04">
                    <a:moveTo>
                      <a:pt x="1" y="40"/>
                    </a:moveTo>
                    <a:cubicBezTo>
                      <a:pt x="1" y="40"/>
                      <a:pt x="571" y="0"/>
                      <a:pt x="491" y="603"/>
                    </a:cubicBezTo>
                  </a:path>
                </a:pathLst>
              </a:custGeom>
              <a:noFill/>
              <a:ln w="1675" cap="rnd">
                <a:solidFill>
                  <a:schemeClr val="dk1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54" name="CustomShape 65"/>
              <p:cNvSpPr/>
              <p:nvPr/>
            </p:nvSpPr>
            <p:spPr>
              <a:xfrm>
                <a:off x="2643120" y="1115280"/>
                <a:ext cx="23760" cy="1512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46">
                    <a:moveTo>
                      <a:pt x="226" y="0"/>
                    </a:moveTo>
                    <a:lnTo>
                      <a:pt x="1" y="145"/>
                    </a:lnTo>
                  </a:path>
                </a:pathLst>
              </a:custGeom>
              <a:noFill/>
              <a:ln w="1675" cap="rnd">
                <a:solidFill>
                  <a:schemeClr val="dk1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55" name="CustomShape 66"/>
              <p:cNvSpPr/>
              <p:nvPr/>
            </p:nvSpPr>
            <p:spPr>
              <a:xfrm>
                <a:off x="2910600" y="1052280"/>
                <a:ext cx="36720" cy="7668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730">
                    <a:moveTo>
                      <a:pt x="89" y="729"/>
                    </a:moveTo>
                    <a:cubicBezTo>
                      <a:pt x="160" y="728"/>
                      <a:pt x="334" y="652"/>
                      <a:pt x="344" y="519"/>
                    </a:cubicBezTo>
                    <a:cubicBezTo>
                      <a:pt x="351" y="393"/>
                      <a:pt x="129" y="526"/>
                      <a:pt x="64" y="341"/>
                    </a:cubicBezTo>
                    <a:lnTo>
                      <a:pt x="0" y="0"/>
                    </a:lnTo>
                  </a:path>
                </a:pathLst>
              </a:custGeom>
              <a:noFill/>
              <a:ln w="9525" cap="rnd">
                <a:solidFill>
                  <a:schemeClr val="dk1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56" name="CustomShape 67"/>
              <p:cNvSpPr/>
              <p:nvPr/>
            </p:nvSpPr>
            <p:spPr>
              <a:xfrm>
                <a:off x="2850480" y="1173240"/>
                <a:ext cx="109080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532">
                    <a:moveTo>
                      <a:pt x="1036" y="0"/>
                    </a:moveTo>
                    <a:lnTo>
                      <a:pt x="1036" y="0"/>
                    </a:lnTo>
                    <a:cubicBezTo>
                      <a:pt x="744" y="53"/>
                      <a:pt x="511" y="69"/>
                      <a:pt x="340" y="69"/>
                    </a:cubicBezTo>
                    <a:cubicBezTo>
                      <a:pt x="117" y="69"/>
                      <a:pt x="1" y="43"/>
                      <a:pt x="1" y="43"/>
                    </a:cubicBezTo>
                    <a:lnTo>
                      <a:pt x="1" y="43"/>
                    </a:lnTo>
                    <a:cubicBezTo>
                      <a:pt x="1" y="43"/>
                      <a:pt x="22" y="507"/>
                      <a:pt x="443" y="531"/>
                    </a:cubicBezTo>
                    <a:cubicBezTo>
                      <a:pt x="456" y="532"/>
                      <a:pt x="469" y="532"/>
                      <a:pt x="482" y="532"/>
                    </a:cubicBezTo>
                    <a:cubicBezTo>
                      <a:pt x="943" y="532"/>
                      <a:pt x="1036" y="0"/>
                      <a:pt x="10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57" name="CustomShape 68"/>
              <p:cNvSpPr/>
              <p:nvPr/>
            </p:nvSpPr>
            <p:spPr>
              <a:xfrm>
                <a:off x="2940120" y="3042360"/>
                <a:ext cx="620280" cy="274680"/>
              </a:xfrm>
              <a:custGeom>
                <a:avLst/>
                <a:gdLst/>
                <a:ahLst/>
                <a:cxnLst/>
                <a:rect l="l" t="t" r="r" b="b"/>
                <a:pathLst>
                  <a:path w="5870" h="2603">
                    <a:moveTo>
                      <a:pt x="5517" y="0"/>
                    </a:moveTo>
                    <a:cubicBezTo>
                      <a:pt x="2946" y="0"/>
                      <a:pt x="1" y="2544"/>
                      <a:pt x="1" y="2544"/>
                    </a:cubicBezTo>
                    <a:cubicBezTo>
                      <a:pt x="342" y="2584"/>
                      <a:pt x="666" y="2602"/>
                      <a:pt x="973" y="2602"/>
                    </a:cubicBezTo>
                    <a:cubicBezTo>
                      <a:pt x="4619" y="2602"/>
                      <a:pt x="5870" y="17"/>
                      <a:pt x="5870" y="17"/>
                    </a:cubicBezTo>
                    <a:cubicBezTo>
                      <a:pt x="5753" y="6"/>
                      <a:pt x="5636" y="0"/>
                      <a:pt x="55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58" name="CustomShape 69"/>
              <p:cNvSpPr/>
              <p:nvPr/>
            </p:nvSpPr>
            <p:spPr>
              <a:xfrm>
                <a:off x="3293640" y="1744920"/>
                <a:ext cx="379800" cy="338760"/>
              </a:xfrm>
              <a:custGeom>
                <a:avLst/>
                <a:gdLst/>
                <a:ahLst/>
                <a:cxnLst/>
                <a:rect l="l" t="t" r="r" b="b"/>
                <a:pathLst>
                  <a:path w="3595" h="3206">
                    <a:moveTo>
                      <a:pt x="2827" y="0"/>
                    </a:moveTo>
                    <a:cubicBezTo>
                      <a:pt x="0" y="0"/>
                      <a:pt x="178" y="3206"/>
                      <a:pt x="178" y="3206"/>
                    </a:cubicBezTo>
                    <a:cubicBezTo>
                      <a:pt x="3595" y="1602"/>
                      <a:pt x="3424" y="44"/>
                      <a:pt x="3424" y="44"/>
                    </a:cubicBezTo>
                    <a:cubicBezTo>
                      <a:pt x="3211" y="14"/>
                      <a:pt x="3013" y="0"/>
                      <a:pt x="28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59" name="CustomShape 70"/>
              <p:cNvSpPr/>
              <p:nvPr/>
            </p:nvSpPr>
            <p:spPr>
              <a:xfrm>
                <a:off x="3249360" y="1697040"/>
                <a:ext cx="535680" cy="669240"/>
              </a:xfrm>
              <a:custGeom>
                <a:avLst/>
                <a:gdLst/>
                <a:ahLst/>
                <a:cxnLst/>
                <a:rect l="l" t="t" r="r" b="b"/>
                <a:pathLst>
                  <a:path w="5069" h="6333">
                    <a:moveTo>
                      <a:pt x="2060" y="0"/>
                    </a:moveTo>
                    <a:cubicBezTo>
                      <a:pt x="2060" y="0"/>
                      <a:pt x="229" y="691"/>
                      <a:pt x="21" y="1892"/>
                    </a:cubicBezTo>
                    <a:cubicBezTo>
                      <a:pt x="1" y="2012"/>
                      <a:pt x="2553" y="5656"/>
                      <a:pt x="3814" y="6262"/>
                    </a:cubicBezTo>
                    <a:cubicBezTo>
                      <a:pt x="3913" y="6310"/>
                      <a:pt x="4005" y="6333"/>
                      <a:pt x="4089" y="6333"/>
                    </a:cubicBezTo>
                    <a:cubicBezTo>
                      <a:pt x="5069" y="6333"/>
                      <a:pt x="5011" y="3299"/>
                      <a:pt x="4279" y="2435"/>
                    </a:cubicBezTo>
                    <a:cubicBezTo>
                      <a:pt x="3484" y="1498"/>
                      <a:pt x="2060" y="0"/>
                      <a:pt x="2060" y="0"/>
                    </a:cubicBezTo>
                    <a:close/>
                  </a:path>
                </a:pathLst>
              </a:custGeom>
              <a:solidFill>
                <a:srgbClr val="783F04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60" name="CustomShape 71"/>
              <p:cNvSpPr/>
              <p:nvPr/>
            </p:nvSpPr>
            <p:spPr>
              <a:xfrm>
                <a:off x="3582000" y="1936440"/>
                <a:ext cx="104040" cy="9504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02">
                    <a:moveTo>
                      <a:pt x="988" y="0"/>
                    </a:moveTo>
                    <a:cubicBezTo>
                      <a:pt x="988" y="0"/>
                      <a:pt x="385" y="307"/>
                      <a:pt x="1" y="901"/>
                    </a:cubicBezTo>
                  </a:path>
                </a:pathLst>
              </a:custGeom>
              <a:noFill/>
              <a:ln w="1675">
                <a:solidFill>
                  <a:schemeClr val="dk1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61" name="CustomShape 72"/>
              <p:cNvSpPr/>
              <p:nvPr/>
            </p:nvSpPr>
            <p:spPr>
              <a:xfrm>
                <a:off x="3065040" y="1433520"/>
                <a:ext cx="590400" cy="649800"/>
              </a:xfrm>
              <a:custGeom>
                <a:avLst/>
                <a:gdLst/>
                <a:ahLst/>
                <a:cxnLst/>
                <a:rect l="l" t="t" r="r" b="b"/>
                <a:pathLst>
                  <a:path w="5586" h="6150">
                    <a:moveTo>
                      <a:pt x="1" y="0"/>
                    </a:moveTo>
                    <a:lnTo>
                      <a:pt x="1" y="0"/>
                    </a:lnTo>
                    <a:cubicBezTo>
                      <a:pt x="23" y="1130"/>
                      <a:pt x="213" y="2104"/>
                      <a:pt x="472" y="2922"/>
                    </a:cubicBezTo>
                    <a:cubicBezTo>
                      <a:pt x="1154" y="5078"/>
                      <a:pt x="2336" y="6150"/>
                      <a:pt x="2336" y="6150"/>
                    </a:cubicBezTo>
                    <a:cubicBezTo>
                      <a:pt x="2629" y="5134"/>
                      <a:pt x="3167" y="4434"/>
                      <a:pt x="3720" y="3957"/>
                    </a:cubicBezTo>
                    <a:cubicBezTo>
                      <a:pt x="4631" y="3173"/>
                      <a:pt x="5585" y="2988"/>
                      <a:pt x="5585" y="2988"/>
                    </a:cubicBezTo>
                    <a:cubicBezTo>
                      <a:pt x="5585" y="2988"/>
                      <a:pt x="2542" y="427"/>
                      <a:pt x="1556" y="248"/>
                    </a:cubicBezTo>
                    <a:cubicBezTo>
                      <a:pt x="575" y="69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62" name="CustomShape 73"/>
              <p:cNvSpPr/>
              <p:nvPr/>
            </p:nvSpPr>
            <p:spPr>
              <a:xfrm>
                <a:off x="3115080" y="1697040"/>
                <a:ext cx="343080" cy="386280"/>
              </a:xfrm>
              <a:custGeom>
                <a:avLst/>
                <a:gdLst/>
                <a:ahLst/>
                <a:cxnLst/>
                <a:rect l="l" t="t" r="r" b="b"/>
                <a:pathLst>
                  <a:path w="3249" h="3658">
                    <a:moveTo>
                      <a:pt x="1674" y="0"/>
                    </a:moveTo>
                    <a:lnTo>
                      <a:pt x="0" y="430"/>
                    </a:lnTo>
                    <a:cubicBezTo>
                      <a:pt x="682" y="2586"/>
                      <a:pt x="1864" y="3658"/>
                      <a:pt x="1864" y="3658"/>
                    </a:cubicBezTo>
                    <a:cubicBezTo>
                      <a:pt x="2157" y="2642"/>
                      <a:pt x="2695" y="1942"/>
                      <a:pt x="3248" y="1467"/>
                    </a:cubicBezTo>
                    <a:cubicBezTo>
                      <a:pt x="2298" y="558"/>
                      <a:pt x="1674" y="0"/>
                      <a:pt x="16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63" name="CustomShape 74"/>
              <p:cNvSpPr/>
              <p:nvPr/>
            </p:nvSpPr>
            <p:spPr>
              <a:xfrm>
                <a:off x="2706480" y="2468160"/>
                <a:ext cx="811440" cy="3661560"/>
              </a:xfrm>
              <a:custGeom>
                <a:avLst/>
                <a:gdLst/>
                <a:ahLst/>
                <a:cxnLst/>
                <a:rect l="l" t="t" r="r" b="b"/>
                <a:pathLst>
                  <a:path w="7677" h="34635">
                    <a:moveTo>
                      <a:pt x="4748" y="1"/>
                    </a:moveTo>
                    <a:cubicBezTo>
                      <a:pt x="2923" y="1"/>
                      <a:pt x="836" y="1416"/>
                      <a:pt x="491" y="3676"/>
                    </a:cubicBezTo>
                    <a:cubicBezTo>
                      <a:pt x="0" y="6881"/>
                      <a:pt x="3812" y="15257"/>
                      <a:pt x="2965" y="17761"/>
                    </a:cubicBezTo>
                    <a:cubicBezTo>
                      <a:pt x="2120" y="20265"/>
                      <a:pt x="2102" y="27470"/>
                      <a:pt x="2915" y="32581"/>
                    </a:cubicBezTo>
                    <a:cubicBezTo>
                      <a:pt x="3158" y="34110"/>
                      <a:pt x="3777" y="34634"/>
                      <a:pt x="4405" y="34634"/>
                    </a:cubicBezTo>
                    <a:cubicBezTo>
                      <a:pt x="5191" y="34634"/>
                      <a:pt x="5991" y="33814"/>
                      <a:pt x="6084" y="33115"/>
                    </a:cubicBezTo>
                    <a:cubicBezTo>
                      <a:pt x="6495" y="30021"/>
                      <a:pt x="6888" y="22186"/>
                      <a:pt x="7221" y="16568"/>
                    </a:cubicBezTo>
                    <a:cubicBezTo>
                      <a:pt x="7677" y="8895"/>
                      <a:pt x="6754" y="785"/>
                      <a:pt x="6754" y="785"/>
                    </a:cubicBezTo>
                    <a:cubicBezTo>
                      <a:pt x="6229" y="248"/>
                      <a:pt x="5512" y="1"/>
                      <a:pt x="4748" y="1"/>
                    </a:cubicBezTo>
                    <a:close/>
                  </a:path>
                </a:pathLst>
              </a:custGeom>
              <a:solidFill>
                <a:srgbClr val="502C06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64" name="CustomShape 75"/>
              <p:cNvSpPr/>
              <p:nvPr/>
            </p:nvSpPr>
            <p:spPr>
              <a:xfrm>
                <a:off x="2836440" y="5829840"/>
                <a:ext cx="1221840" cy="513360"/>
              </a:xfrm>
              <a:custGeom>
                <a:avLst/>
                <a:gdLst/>
                <a:ahLst/>
                <a:cxnLst/>
                <a:rect l="l" t="t" r="r" b="b"/>
                <a:pathLst>
                  <a:path w="11560" h="4859">
                    <a:moveTo>
                      <a:pt x="5729" y="1"/>
                    </a:moveTo>
                    <a:cubicBezTo>
                      <a:pt x="5324" y="1"/>
                      <a:pt x="4864" y="994"/>
                      <a:pt x="3934" y="1185"/>
                    </a:cubicBezTo>
                    <a:cubicBezTo>
                      <a:pt x="3797" y="1213"/>
                      <a:pt x="3653" y="1226"/>
                      <a:pt x="3507" y="1226"/>
                    </a:cubicBezTo>
                    <a:cubicBezTo>
                      <a:pt x="2634" y="1226"/>
                      <a:pt x="1688" y="792"/>
                      <a:pt x="1688" y="792"/>
                    </a:cubicBezTo>
                    <a:cubicBezTo>
                      <a:pt x="650" y="1972"/>
                      <a:pt x="1" y="4859"/>
                      <a:pt x="858" y="4859"/>
                    </a:cubicBezTo>
                    <a:lnTo>
                      <a:pt x="11447" y="4859"/>
                    </a:lnTo>
                    <a:cubicBezTo>
                      <a:pt x="11560" y="4005"/>
                      <a:pt x="10815" y="2564"/>
                      <a:pt x="7705" y="2201"/>
                    </a:cubicBezTo>
                    <a:cubicBezTo>
                      <a:pt x="6635" y="2076"/>
                      <a:pt x="6183" y="70"/>
                      <a:pt x="5768" y="4"/>
                    </a:cubicBezTo>
                    <a:cubicBezTo>
                      <a:pt x="5755" y="2"/>
                      <a:pt x="5742" y="1"/>
                      <a:pt x="57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65" name="CustomShape 76"/>
              <p:cNvSpPr/>
              <p:nvPr/>
            </p:nvSpPr>
            <p:spPr>
              <a:xfrm>
                <a:off x="3443400" y="5932440"/>
                <a:ext cx="330120" cy="231120"/>
              </a:xfrm>
              <a:custGeom>
                <a:avLst/>
                <a:gdLst/>
                <a:ahLst/>
                <a:cxnLst/>
                <a:rect l="l" t="t" r="r" b="b"/>
                <a:pathLst>
                  <a:path w="3126" h="2189">
                    <a:moveTo>
                      <a:pt x="0" y="957"/>
                    </a:moveTo>
                    <a:lnTo>
                      <a:pt x="1873" y="1"/>
                    </a:lnTo>
                    <a:lnTo>
                      <a:pt x="782" y="1713"/>
                    </a:lnTo>
                    <a:lnTo>
                      <a:pt x="2549" y="638"/>
                    </a:lnTo>
                    <a:lnTo>
                      <a:pt x="1836" y="1872"/>
                    </a:lnTo>
                    <a:lnTo>
                      <a:pt x="3125" y="1116"/>
                    </a:lnTo>
                    <a:lnTo>
                      <a:pt x="2991" y="2189"/>
                    </a:lnTo>
                  </a:path>
                </a:pathLst>
              </a:custGeom>
              <a:noFill/>
              <a:ln w="1675">
                <a:solidFill>
                  <a:schemeClr val="dk1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66" name="CustomShape 77"/>
              <p:cNvSpPr/>
              <p:nvPr/>
            </p:nvSpPr>
            <p:spPr>
              <a:xfrm>
                <a:off x="2216520" y="3002760"/>
                <a:ext cx="723240" cy="338040"/>
              </a:xfrm>
              <a:custGeom>
                <a:avLst/>
                <a:gdLst/>
                <a:ahLst/>
                <a:cxnLst/>
                <a:rect l="l" t="t" r="r" b="b"/>
                <a:pathLst>
                  <a:path w="6845" h="3200">
                    <a:moveTo>
                      <a:pt x="893" y="0"/>
                    </a:moveTo>
                    <a:cubicBezTo>
                      <a:pt x="608" y="0"/>
                      <a:pt x="311" y="12"/>
                      <a:pt x="0" y="36"/>
                    </a:cubicBezTo>
                    <a:cubicBezTo>
                      <a:pt x="0" y="36"/>
                      <a:pt x="602" y="3200"/>
                      <a:pt x="4593" y="3200"/>
                    </a:cubicBezTo>
                    <a:cubicBezTo>
                      <a:pt x="5248" y="3200"/>
                      <a:pt x="5994" y="3115"/>
                      <a:pt x="6843" y="2916"/>
                    </a:cubicBezTo>
                    <a:cubicBezTo>
                      <a:pt x="6845" y="2916"/>
                      <a:pt x="5436" y="0"/>
                      <a:pt x="8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67" name="CustomShape 78"/>
              <p:cNvSpPr/>
              <p:nvPr/>
            </p:nvSpPr>
            <p:spPr>
              <a:xfrm>
                <a:off x="2084400" y="2523240"/>
                <a:ext cx="977040" cy="3606840"/>
              </a:xfrm>
              <a:custGeom>
                <a:avLst/>
                <a:gdLst/>
                <a:ahLst/>
                <a:cxnLst/>
                <a:rect l="l" t="t" r="r" b="b"/>
                <a:pathLst>
                  <a:path w="9245" h="34118">
                    <a:moveTo>
                      <a:pt x="5382" y="0"/>
                    </a:moveTo>
                    <a:cubicBezTo>
                      <a:pt x="4383" y="0"/>
                      <a:pt x="3388" y="314"/>
                      <a:pt x="2684" y="951"/>
                    </a:cubicBezTo>
                    <a:cubicBezTo>
                      <a:pt x="2684" y="951"/>
                      <a:pt x="1469" y="8376"/>
                      <a:pt x="962" y="16050"/>
                    </a:cubicBezTo>
                    <a:cubicBezTo>
                      <a:pt x="591" y="21669"/>
                      <a:pt x="1" y="29504"/>
                      <a:pt x="25" y="32599"/>
                    </a:cubicBezTo>
                    <a:cubicBezTo>
                      <a:pt x="30" y="33297"/>
                      <a:pt x="727" y="34117"/>
                      <a:pt x="1513" y="34117"/>
                    </a:cubicBezTo>
                    <a:cubicBezTo>
                      <a:pt x="2141" y="34117"/>
                      <a:pt x="2826" y="33594"/>
                      <a:pt x="3261" y="32065"/>
                    </a:cubicBezTo>
                    <a:cubicBezTo>
                      <a:pt x="4715" y="26952"/>
                      <a:pt x="5602" y="19748"/>
                      <a:pt x="5068" y="17244"/>
                    </a:cubicBezTo>
                    <a:cubicBezTo>
                      <a:pt x="4536" y="14740"/>
                      <a:pt x="9244" y="6364"/>
                      <a:pt x="9155" y="3159"/>
                    </a:cubicBezTo>
                    <a:cubicBezTo>
                      <a:pt x="9097" y="1076"/>
                      <a:pt x="7232" y="0"/>
                      <a:pt x="5382" y="0"/>
                    </a:cubicBezTo>
                    <a:close/>
                  </a:path>
                </a:pathLst>
              </a:custGeom>
              <a:solidFill>
                <a:srgbClr val="783F04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68" name="CustomShape 79"/>
              <p:cNvSpPr/>
              <p:nvPr/>
            </p:nvSpPr>
            <p:spPr>
              <a:xfrm>
                <a:off x="1342800" y="5829840"/>
                <a:ext cx="1210680" cy="513360"/>
              </a:xfrm>
              <a:custGeom>
                <a:avLst/>
                <a:gdLst/>
                <a:ahLst/>
                <a:cxnLst/>
                <a:rect l="l" t="t" r="r" b="b"/>
                <a:pathLst>
                  <a:path w="11453" h="4859">
                    <a:moveTo>
                      <a:pt x="6334" y="1"/>
                    </a:moveTo>
                    <a:cubicBezTo>
                      <a:pt x="6321" y="1"/>
                      <a:pt x="6308" y="2"/>
                      <a:pt x="6295" y="4"/>
                    </a:cubicBezTo>
                    <a:cubicBezTo>
                      <a:pt x="5872" y="69"/>
                      <a:pt x="5168" y="2076"/>
                      <a:pt x="4080" y="2201"/>
                    </a:cubicBezTo>
                    <a:cubicBezTo>
                      <a:pt x="927" y="2564"/>
                      <a:pt x="0" y="4005"/>
                      <a:pt x="6" y="4859"/>
                    </a:cubicBezTo>
                    <a:lnTo>
                      <a:pt x="10594" y="4859"/>
                    </a:lnTo>
                    <a:cubicBezTo>
                      <a:pt x="11452" y="4859"/>
                      <a:pt x="11163" y="1972"/>
                      <a:pt x="10274" y="792"/>
                    </a:cubicBezTo>
                    <a:cubicBezTo>
                      <a:pt x="10274" y="792"/>
                      <a:pt x="9274" y="1226"/>
                      <a:pt x="8401" y="1226"/>
                    </a:cubicBezTo>
                    <a:cubicBezTo>
                      <a:pt x="8255" y="1226"/>
                      <a:pt x="8113" y="1213"/>
                      <a:pt x="7979" y="1185"/>
                    </a:cubicBezTo>
                    <a:cubicBezTo>
                      <a:pt x="7074" y="994"/>
                      <a:pt x="6738" y="1"/>
                      <a:pt x="63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69" name="CustomShape 80"/>
              <p:cNvSpPr/>
              <p:nvPr/>
            </p:nvSpPr>
            <p:spPr>
              <a:xfrm>
                <a:off x="1652760" y="5932440"/>
                <a:ext cx="331920" cy="231120"/>
              </a:xfrm>
              <a:custGeom>
                <a:avLst/>
                <a:gdLst/>
                <a:ahLst/>
                <a:cxnLst/>
                <a:rect l="l" t="t" r="r" b="b"/>
                <a:pathLst>
                  <a:path w="3144" h="2189">
                    <a:moveTo>
                      <a:pt x="3143" y="957"/>
                    </a:moveTo>
                    <a:lnTo>
                      <a:pt x="1391" y="1"/>
                    </a:lnTo>
                    <a:lnTo>
                      <a:pt x="2268" y="1713"/>
                    </a:lnTo>
                    <a:lnTo>
                      <a:pt x="635" y="638"/>
                    </a:lnTo>
                    <a:lnTo>
                      <a:pt x="1194" y="1872"/>
                    </a:lnTo>
                    <a:lnTo>
                      <a:pt x="0" y="1116"/>
                    </a:lnTo>
                    <a:lnTo>
                      <a:pt x="0" y="2189"/>
                    </a:lnTo>
                  </a:path>
                </a:pathLst>
              </a:custGeom>
              <a:noFill/>
              <a:ln w="1675">
                <a:solidFill>
                  <a:schemeClr val="dk1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70" name="CustomShape 81"/>
              <p:cNvSpPr/>
              <p:nvPr/>
            </p:nvSpPr>
            <p:spPr>
              <a:xfrm>
                <a:off x="1936440" y="1897200"/>
                <a:ext cx="380160" cy="338760"/>
              </a:xfrm>
              <a:custGeom>
                <a:avLst/>
                <a:gdLst/>
                <a:ahLst/>
                <a:cxnLst/>
                <a:rect l="l" t="t" r="r" b="b"/>
                <a:pathLst>
                  <a:path w="3598" h="3208">
                    <a:moveTo>
                      <a:pt x="770" y="1"/>
                    </a:moveTo>
                    <a:cubicBezTo>
                      <a:pt x="584" y="1"/>
                      <a:pt x="386" y="15"/>
                      <a:pt x="173" y="44"/>
                    </a:cubicBezTo>
                    <a:cubicBezTo>
                      <a:pt x="173" y="44"/>
                      <a:pt x="1" y="1602"/>
                      <a:pt x="3420" y="3208"/>
                    </a:cubicBezTo>
                    <a:cubicBezTo>
                      <a:pt x="3420" y="3208"/>
                      <a:pt x="3597" y="1"/>
                      <a:pt x="7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71" name="CustomShape 82"/>
              <p:cNvSpPr/>
              <p:nvPr/>
            </p:nvSpPr>
            <p:spPr>
              <a:xfrm>
                <a:off x="1906920" y="1680840"/>
                <a:ext cx="408240" cy="699840"/>
              </a:xfrm>
              <a:custGeom>
                <a:avLst/>
                <a:gdLst/>
                <a:ahLst/>
                <a:cxnLst/>
                <a:rect l="l" t="t" r="r" b="b"/>
                <a:pathLst>
                  <a:path w="3866" h="6624">
                    <a:moveTo>
                      <a:pt x="2076" y="1"/>
                    </a:moveTo>
                    <a:cubicBezTo>
                      <a:pt x="2076" y="1"/>
                      <a:pt x="450" y="2279"/>
                      <a:pt x="48" y="5977"/>
                    </a:cubicBezTo>
                    <a:cubicBezTo>
                      <a:pt x="1" y="6415"/>
                      <a:pt x="235" y="6624"/>
                      <a:pt x="602" y="6624"/>
                    </a:cubicBezTo>
                    <a:cubicBezTo>
                      <a:pt x="1463" y="6624"/>
                      <a:pt x="3058" y="5470"/>
                      <a:pt x="3474" y="3410"/>
                    </a:cubicBezTo>
                    <a:cubicBezTo>
                      <a:pt x="3866" y="1474"/>
                      <a:pt x="3188" y="41"/>
                      <a:pt x="2076" y="1"/>
                    </a:cubicBezTo>
                    <a:close/>
                  </a:path>
                </a:pathLst>
              </a:custGeom>
              <a:solidFill>
                <a:srgbClr val="783F04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72" name="CustomShape 83"/>
              <p:cNvSpPr/>
              <p:nvPr/>
            </p:nvSpPr>
            <p:spPr>
              <a:xfrm>
                <a:off x="2368080" y="2150280"/>
                <a:ext cx="996840" cy="273960"/>
              </a:xfrm>
              <a:custGeom>
                <a:avLst/>
                <a:gdLst/>
                <a:ahLst/>
                <a:cxnLst/>
                <a:rect l="l" t="t" r="r" b="b"/>
                <a:pathLst>
                  <a:path w="9433" h="2593">
                    <a:moveTo>
                      <a:pt x="5856" y="0"/>
                    </a:moveTo>
                    <a:cubicBezTo>
                      <a:pt x="4401" y="0"/>
                      <a:pt x="2469" y="368"/>
                      <a:pt x="0" y="1534"/>
                    </a:cubicBezTo>
                    <a:cubicBezTo>
                      <a:pt x="0" y="1534"/>
                      <a:pt x="1589" y="2593"/>
                      <a:pt x="4124" y="2593"/>
                    </a:cubicBezTo>
                    <a:cubicBezTo>
                      <a:pt x="5610" y="2593"/>
                      <a:pt x="7422" y="2228"/>
                      <a:pt x="9430" y="1073"/>
                    </a:cubicBezTo>
                    <a:cubicBezTo>
                      <a:pt x="9432" y="1073"/>
                      <a:pt x="8340" y="0"/>
                      <a:pt x="58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73" name="CustomShape 84"/>
              <p:cNvSpPr/>
              <p:nvPr/>
            </p:nvSpPr>
            <p:spPr>
              <a:xfrm>
                <a:off x="2550960" y="1960560"/>
                <a:ext cx="725760" cy="405000"/>
              </a:xfrm>
              <a:custGeom>
                <a:avLst/>
                <a:gdLst/>
                <a:ahLst/>
                <a:cxnLst/>
                <a:rect l="l" t="t" r="r" b="b"/>
                <a:pathLst>
                  <a:path w="6867" h="3834">
                    <a:moveTo>
                      <a:pt x="6506" y="1"/>
                    </a:moveTo>
                    <a:lnTo>
                      <a:pt x="300" y="333"/>
                    </a:lnTo>
                    <a:lnTo>
                      <a:pt x="1" y="3833"/>
                    </a:lnTo>
                    <a:lnTo>
                      <a:pt x="1" y="3833"/>
                    </a:lnTo>
                    <a:lnTo>
                      <a:pt x="6866" y="3651"/>
                    </a:lnTo>
                    <a:lnTo>
                      <a:pt x="6506" y="1"/>
                    </a:lnTo>
                    <a:close/>
                  </a:path>
                </a:pathLst>
              </a:custGeom>
              <a:solidFill>
                <a:srgbClr val="783F04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74" name="CustomShape 85"/>
              <p:cNvSpPr/>
              <p:nvPr/>
            </p:nvSpPr>
            <p:spPr>
              <a:xfrm>
                <a:off x="1954440" y="1421280"/>
                <a:ext cx="1415880" cy="891000"/>
              </a:xfrm>
              <a:custGeom>
                <a:avLst/>
                <a:gdLst/>
                <a:ahLst/>
                <a:cxnLst/>
                <a:rect l="l" t="t" r="r" b="b"/>
                <a:pathLst>
                  <a:path w="13393" h="8429">
                    <a:moveTo>
                      <a:pt x="5612" y="1"/>
                    </a:moveTo>
                    <a:cubicBezTo>
                      <a:pt x="5612" y="1"/>
                      <a:pt x="3728" y="201"/>
                      <a:pt x="3024" y="653"/>
                    </a:cubicBezTo>
                    <a:cubicBezTo>
                      <a:pt x="1789" y="1445"/>
                      <a:pt x="1" y="4543"/>
                      <a:pt x="1" y="4543"/>
                    </a:cubicBezTo>
                    <a:cubicBezTo>
                      <a:pt x="1" y="4543"/>
                      <a:pt x="178" y="4500"/>
                      <a:pt x="451" y="4500"/>
                    </a:cubicBezTo>
                    <a:cubicBezTo>
                      <a:pt x="1241" y="4500"/>
                      <a:pt x="2833" y="4864"/>
                      <a:pt x="3248" y="7705"/>
                    </a:cubicBezTo>
                    <a:lnTo>
                      <a:pt x="4539" y="5498"/>
                    </a:lnTo>
                    <a:lnTo>
                      <a:pt x="4539" y="5498"/>
                    </a:lnTo>
                    <a:cubicBezTo>
                      <a:pt x="4539" y="5498"/>
                      <a:pt x="4451" y="7421"/>
                      <a:pt x="3913" y="8429"/>
                    </a:cubicBezTo>
                    <a:cubicBezTo>
                      <a:pt x="3913" y="8429"/>
                      <a:pt x="8634" y="7343"/>
                      <a:pt x="10315" y="7343"/>
                    </a:cubicBezTo>
                    <a:cubicBezTo>
                      <a:pt x="10398" y="7343"/>
                      <a:pt x="10473" y="7345"/>
                      <a:pt x="10540" y="7351"/>
                    </a:cubicBezTo>
                    <a:cubicBezTo>
                      <a:pt x="11972" y="7466"/>
                      <a:pt x="13346" y="7968"/>
                      <a:pt x="13346" y="7968"/>
                    </a:cubicBezTo>
                    <a:cubicBezTo>
                      <a:pt x="13346" y="7968"/>
                      <a:pt x="12660" y="6153"/>
                      <a:pt x="13076" y="5228"/>
                    </a:cubicBezTo>
                    <a:cubicBezTo>
                      <a:pt x="13392" y="4528"/>
                      <a:pt x="13173" y="1394"/>
                      <a:pt x="10506" y="116"/>
                    </a:cubicBezTo>
                    <a:lnTo>
                      <a:pt x="10506" y="116"/>
                    </a:lnTo>
                    <a:cubicBezTo>
                      <a:pt x="10506" y="117"/>
                      <a:pt x="10718" y="1519"/>
                      <a:pt x="8629" y="1956"/>
                    </a:cubicBezTo>
                    <a:cubicBezTo>
                      <a:pt x="8489" y="1985"/>
                      <a:pt x="8353" y="1999"/>
                      <a:pt x="8221" y="1999"/>
                    </a:cubicBezTo>
                    <a:cubicBezTo>
                      <a:pt x="6617" y="1999"/>
                      <a:pt x="5612" y="1"/>
                      <a:pt x="561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75" name="CustomShape 86"/>
              <p:cNvSpPr/>
              <p:nvPr/>
            </p:nvSpPr>
            <p:spPr>
              <a:xfrm>
                <a:off x="2426760" y="1905840"/>
                <a:ext cx="123840" cy="177840"/>
              </a:xfrm>
              <a:custGeom>
                <a:avLst/>
                <a:gdLst/>
                <a:ahLst/>
                <a:cxnLst/>
                <a:rect l="l" t="t" r="r" b="b"/>
                <a:pathLst>
                  <a:path w="1175" h="1686">
                    <a:moveTo>
                      <a:pt x="577" y="0"/>
                    </a:moveTo>
                    <a:lnTo>
                      <a:pt x="69" y="918"/>
                    </a:lnTo>
                    <a:lnTo>
                      <a:pt x="1" y="1686"/>
                    </a:lnTo>
                    <a:cubicBezTo>
                      <a:pt x="1175" y="1564"/>
                      <a:pt x="577" y="0"/>
                      <a:pt x="5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76" name="CustomShape 87"/>
              <p:cNvSpPr/>
              <p:nvPr/>
            </p:nvSpPr>
            <p:spPr>
              <a:xfrm>
                <a:off x="2761560" y="1959840"/>
                <a:ext cx="315000" cy="113760"/>
              </a:xfrm>
              <a:custGeom>
                <a:avLst/>
                <a:gdLst/>
                <a:ahLst/>
                <a:cxnLst/>
                <a:rect l="l" t="t" r="r" b="b"/>
                <a:pathLst>
                  <a:path w="2982" h="1080">
                    <a:moveTo>
                      <a:pt x="0" y="998"/>
                    </a:moveTo>
                    <a:cubicBezTo>
                      <a:pt x="1074" y="1079"/>
                      <a:pt x="2174" y="710"/>
                      <a:pt x="2981" y="0"/>
                    </a:cubicBezTo>
                  </a:path>
                </a:pathLst>
              </a:custGeom>
              <a:noFill/>
              <a:ln w="1675">
                <a:solidFill>
                  <a:schemeClr val="dk1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77" name="CustomShape 88"/>
              <p:cNvSpPr/>
              <p:nvPr/>
            </p:nvSpPr>
            <p:spPr>
              <a:xfrm>
                <a:off x="3229560" y="1954440"/>
                <a:ext cx="124200" cy="69120"/>
              </a:xfrm>
              <a:custGeom>
                <a:avLst/>
                <a:gdLst/>
                <a:ahLst/>
                <a:cxnLst/>
                <a:rect l="l" t="t" r="r" b="b"/>
                <a:pathLst>
                  <a:path w="1178" h="658">
                    <a:moveTo>
                      <a:pt x="0" y="657"/>
                    </a:moveTo>
                    <a:cubicBezTo>
                      <a:pt x="460" y="607"/>
                      <a:pt x="894" y="367"/>
                      <a:pt x="1177" y="1"/>
                    </a:cubicBezTo>
                  </a:path>
                </a:pathLst>
              </a:custGeom>
              <a:noFill/>
              <a:ln w="1675">
                <a:solidFill>
                  <a:schemeClr val="dk1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78" name="CustomShape 89"/>
              <p:cNvSpPr/>
              <p:nvPr/>
            </p:nvSpPr>
            <p:spPr>
              <a:xfrm>
                <a:off x="2216520" y="2346120"/>
                <a:ext cx="1343880" cy="964440"/>
              </a:xfrm>
              <a:custGeom>
                <a:avLst/>
                <a:gdLst/>
                <a:ahLst/>
                <a:cxnLst/>
                <a:rect l="l" t="t" r="r" b="b"/>
                <a:pathLst>
                  <a:path w="12714" h="9125">
                    <a:moveTo>
                      <a:pt x="10026" y="0"/>
                    </a:moveTo>
                    <a:lnTo>
                      <a:pt x="3164" y="183"/>
                    </a:lnTo>
                    <a:cubicBezTo>
                      <a:pt x="3164" y="183"/>
                      <a:pt x="426" y="3330"/>
                      <a:pt x="0" y="6243"/>
                    </a:cubicBezTo>
                    <a:cubicBezTo>
                      <a:pt x="0" y="6243"/>
                      <a:pt x="4845" y="7061"/>
                      <a:pt x="6845" y="9125"/>
                    </a:cubicBezTo>
                    <a:cubicBezTo>
                      <a:pt x="6845" y="9125"/>
                      <a:pt x="8483" y="8188"/>
                      <a:pt x="9832" y="7522"/>
                    </a:cubicBezTo>
                    <a:cubicBezTo>
                      <a:pt x="10718" y="7085"/>
                      <a:pt x="11743" y="6694"/>
                      <a:pt x="12714" y="6599"/>
                    </a:cubicBezTo>
                    <a:cubicBezTo>
                      <a:pt x="12714" y="6599"/>
                      <a:pt x="11999" y="1401"/>
                      <a:pt x="100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79" name="CustomShape 90"/>
              <p:cNvSpPr/>
              <p:nvPr/>
            </p:nvSpPr>
            <p:spPr>
              <a:xfrm>
                <a:off x="3001680" y="2930760"/>
                <a:ext cx="538920" cy="213480"/>
              </a:xfrm>
              <a:custGeom>
                <a:avLst/>
                <a:gdLst/>
                <a:ahLst/>
                <a:cxnLst/>
                <a:rect l="l" t="t" r="r" b="b"/>
                <a:pathLst>
                  <a:path w="5101" h="2023">
                    <a:moveTo>
                      <a:pt x="1" y="2023"/>
                    </a:moveTo>
                    <a:cubicBezTo>
                      <a:pt x="1" y="2023"/>
                      <a:pt x="2582" y="270"/>
                      <a:pt x="5101" y="0"/>
                    </a:cubicBezTo>
                  </a:path>
                </a:pathLst>
              </a:custGeom>
              <a:noFill/>
              <a:ln w="1675">
                <a:solidFill>
                  <a:schemeClr val="dk1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80" name="CustomShape 91"/>
              <p:cNvSpPr/>
              <p:nvPr/>
            </p:nvSpPr>
            <p:spPr>
              <a:xfrm>
                <a:off x="2940120" y="2726280"/>
                <a:ext cx="342000" cy="58464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5532">
                    <a:moveTo>
                      <a:pt x="2548" y="0"/>
                    </a:moveTo>
                    <a:cubicBezTo>
                      <a:pt x="2269" y="836"/>
                      <a:pt x="1474" y="1274"/>
                      <a:pt x="1292" y="1911"/>
                    </a:cubicBezTo>
                    <a:cubicBezTo>
                      <a:pt x="1111" y="2549"/>
                      <a:pt x="1" y="5531"/>
                      <a:pt x="1" y="5531"/>
                    </a:cubicBezTo>
                    <a:cubicBezTo>
                      <a:pt x="1" y="5531"/>
                      <a:pt x="1639" y="4594"/>
                      <a:pt x="2988" y="3929"/>
                    </a:cubicBezTo>
                    <a:cubicBezTo>
                      <a:pt x="3237" y="1833"/>
                      <a:pt x="2548" y="0"/>
                      <a:pt x="25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81" name="CustomShape 92"/>
              <p:cNvSpPr/>
              <p:nvPr/>
            </p:nvSpPr>
            <p:spPr>
              <a:xfrm>
                <a:off x="3028680" y="3051000"/>
                <a:ext cx="36000" cy="190440"/>
              </a:xfrm>
              <a:custGeom>
                <a:avLst/>
                <a:gdLst/>
                <a:ahLst/>
                <a:cxnLst/>
                <a:rect l="l" t="t" r="r" b="b"/>
                <a:pathLst>
                  <a:path w="343" h="1806">
                    <a:moveTo>
                      <a:pt x="0" y="0"/>
                    </a:moveTo>
                    <a:cubicBezTo>
                      <a:pt x="0" y="0"/>
                      <a:pt x="0" y="1067"/>
                      <a:pt x="343" y="1806"/>
                    </a:cubicBezTo>
                  </a:path>
                </a:pathLst>
              </a:custGeom>
              <a:noFill/>
              <a:ln w="1675">
                <a:solidFill>
                  <a:schemeClr val="lt1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82" name="CustomShape 93"/>
              <p:cNvSpPr/>
              <p:nvPr/>
            </p:nvSpPr>
            <p:spPr>
              <a:xfrm>
                <a:off x="2235960" y="2917440"/>
                <a:ext cx="793080" cy="245880"/>
              </a:xfrm>
              <a:custGeom>
                <a:avLst/>
                <a:gdLst/>
                <a:ahLst/>
                <a:cxnLst/>
                <a:rect l="l" t="t" r="r" b="b"/>
                <a:pathLst>
                  <a:path w="7503" h="2329">
                    <a:moveTo>
                      <a:pt x="1" y="1"/>
                    </a:moveTo>
                    <a:cubicBezTo>
                      <a:pt x="1" y="1"/>
                      <a:pt x="4520" y="139"/>
                      <a:pt x="7502" y="2328"/>
                    </a:cubicBezTo>
                  </a:path>
                </a:pathLst>
              </a:custGeom>
              <a:noFill/>
              <a:ln w="1675">
                <a:solidFill>
                  <a:schemeClr val="dk1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83" name="CustomShape 94"/>
              <p:cNvSpPr/>
              <p:nvPr/>
            </p:nvSpPr>
            <p:spPr>
              <a:xfrm>
                <a:off x="3201480" y="2346480"/>
                <a:ext cx="25920" cy="30924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2928">
                    <a:moveTo>
                      <a:pt x="149" y="1"/>
                    </a:moveTo>
                    <a:cubicBezTo>
                      <a:pt x="247" y="806"/>
                      <a:pt x="195" y="2140"/>
                      <a:pt x="1" y="2927"/>
                    </a:cubicBezTo>
                  </a:path>
                </a:pathLst>
              </a:custGeom>
              <a:noFill/>
              <a:ln w="1675">
                <a:solidFill>
                  <a:schemeClr val="lt1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84" name="CustomShape 95"/>
              <p:cNvSpPr/>
              <p:nvPr/>
            </p:nvSpPr>
            <p:spPr>
              <a:xfrm>
                <a:off x="2286000" y="2364120"/>
                <a:ext cx="324720" cy="652320"/>
              </a:xfrm>
              <a:custGeom>
                <a:avLst/>
                <a:gdLst/>
                <a:ahLst/>
                <a:cxnLst/>
                <a:rect l="l" t="t" r="r" b="b"/>
                <a:pathLst>
                  <a:path w="3076" h="6174">
                    <a:moveTo>
                      <a:pt x="3075" y="0"/>
                    </a:moveTo>
                    <a:cubicBezTo>
                      <a:pt x="3075" y="0"/>
                      <a:pt x="389" y="3078"/>
                      <a:pt x="0" y="6173"/>
                    </a:cubicBezTo>
                  </a:path>
                </a:pathLst>
              </a:custGeom>
              <a:noFill/>
              <a:ln w="1675">
                <a:solidFill>
                  <a:schemeClr val="lt1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85" name="CustomShape 96"/>
              <p:cNvSpPr/>
              <p:nvPr/>
            </p:nvSpPr>
            <p:spPr>
              <a:xfrm>
                <a:off x="2271600" y="1169640"/>
                <a:ext cx="284400" cy="369360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3402">
                    <a:moveTo>
                      <a:pt x="1067" y="1"/>
                    </a:moveTo>
                    <a:cubicBezTo>
                      <a:pt x="919" y="1"/>
                      <a:pt x="824" y="1386"/>
                      <a:pt x="824" y="1386"/>
                    </a:cubicBezTo>
                    <a:cubicBezTo>
                      <a:pt x="824" y="1386"/>
                      <a:pt x="604" y="1170"/>
                      <a:pt x="477" y="1170"/>
                    </a:cubicBezTo>
                    <a:cubicBezTo>
                      <a:pt x="462" y="1170"/>
                      <a:pt x="449" y="1173"/>
                      <a:pt x="437" y="1179"/>
                    </a:cubicBezTo>
                    <a:cubicBezTo>
                      <a:pt x="324" y="1240"/>
                      <a:pt x="35" y="1663"/>
                      <a:pt x="25" y="1771"/>
                    </a:cubicBezTo>
                    <a:cubicBezTo>
                      <a:pt x="1" y="2084"/>
                      <a:pt x="361" y="3034"/>
                      <a:pt x="361" y="3034"/>
                    </a:cubicBezTo>
                    <a:lnTo>
                      <a:pt x="1870" y="3402"/>
                    </a:lnTo>
                    <a:cubicBezTo>
                      <a:pt x="1870" y="3402"/>
                      <a:pt x="2447" y="2835"/>
                      <a:pt x="2537" y="2610"/>
                    </a:cubicBezTo>
                    <a:cubicBezTo>
                      <a:pt x="2692" y="2228"/>
                      <a:pt x="2693" y="1737"/>
                      <a:pt x="2592" y="1645"/>
                    </a:cubicBezTo>
                    <a:cubicBezTo>
                      <a:pt x="2562" y="1617"/>
                      <a:pt x="2516" y="1607"/>
                      <a:pt x="2467" y="1607"/>
                    </a:cubicBezTo>
                    <a:cubicBezTo>
                      <a:pt x="2351" y="1607"/>
                      <a:pt x="2216" y="1661"/>
                      <a:pt x="2216" y="1661"/>
                    </a:cubicBezTo>
                    <a:cubicBezTo>
                      <a:pt x="2216" y="1661"/>
                      <a:pt x="2133" y="1455"/>
                      <a:pt x="1980" y="1455"/>
                    </a:cubicBezTo>
                    <a:cubicBezTo>
                      <a:pt x="1826" y="1457"/>
                      <a:pt x="1639" y="1559"/>
                      <a:pt x="1639" y="1559"/>
                    </a:cubicBezTo>
                    <a:cubicBezTo>
                      <a:pt x="1639" y="1559"/>
                      <a:pt x="2158" y="174"/>
                      <a:pt x="1899" y="105"/>
                    </a:cubicBezTo>
                    <a:cubicBezTo>
                      <a:pt x="1893" y="103"/>
                      <a:pt x="1888" y="103"/>
                      <a:pt x="1883" y="103"/>
                    </a:cubicBezTo>
                    <a:cubicBezTo>
                      <a:pt x="1686" y="103"/>
                      <a:pt x="1328" y="1025"/>
                      <a:pt x="1328" y="1025"/>
                    </a:cubicBezTo>
                    <a:cubicBezTo>
                      <a:pt x="1328" y="1025"/>
                      <a:pt x="1221" y="16"/>
                      <a:pt x="1070" y="1"/>
                    </a:cubicBezTo>
                    <a:cubicBezTo>
                      <a:pt x="1069" y="1"/>
                      <a:pt x="1068" y="1"/>
                      <a:pt x="1067" y="1"/>
                    </a:cubicBezTo>
                    <a:close/>
                  </a:path>
                </a:pathLst>
              </a:custGeom>
              <a:solidFill>
                <a:srgbClr val="783F04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86" name="CustomShape 97"/>
              <p:cNvSpPr/>
              <p:nvPr/>
            </p:nvSpPr>
            <p:spPr>
              <a:xfrm>
                <a:off x="1869120" y="1490400"/>
                <a:ext cx="601920" cy="1101240"/>
              </a:xfrm>
              <a:custGeom>
                <a:avLst/>
                <a:gdLst/>
                <a:ahLst/>
                <a:cxnLst/>
                <a:rect l="l" t="t" r="r" b="b"/>
                <a:pathLst>
                  <a:path w="5696" h="10419">
                    <a:moveTo>
                      <a:pt x="4170" y="0"/>
                    </a:moveTo>
                    <a:cubicBezTo>
                      <a:pt x="4170" y="0"/>
                      <a:pt x="1947" y="3942"/>
                      <a:pt x="408" y="7777"/>
                    </a:cubicBezTo>
                    <a:cubicBezTo>
                      <a:pt x="0" y="8791"/>
                      <a:pt x="827" y="10287"/>
                      <a:pt x="1875" y="10416"/>
                    </a:cubicBezTo>
                    <a:cubicBezTo>
                      <a:pt x="1892" y="10418"/>
                      <a:pt x="1908" y="10419"/>
                      <a:pt x="1924" y="10419"/>
                    </a:cubicBezTo>
                    <a:cubicBezTo>
                      <a:pt x="3567" y="10419"/>
                      <a:pt x="5696" y="375"/>
                      <a:pt x="5696" y="375"/>
                    </a:cubicBezTo>
                    <a:lnTo>
                      <a:pt x="4170" y="0"/>
                    </a:lnTo>
                    <a:close/>
                  </a:path>
                </a:pathLst>
              </a:custGeom>
              <a:solidFill>
                <a:srgbClr val="783F04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87" name="CustomShape 98"/>
              <p:cNvSpPr/>
              <p:nvPr/>
            </p:nvSpPr>
            <p:spPr>
              <a:xfrm>
                <a:off x="1987920" y="1905840"/>
                <a:ext cx="105480" cy="226800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2150">
                    <a:moveTo>
                      <a:pt x="1001" y="0"/>
                    </a:moveTo>
                    <a:cubicBezTo>
                      <a:pt x="1001" y="0"/>
                      <a:pt x="574" y="810"/>
                      <a:pt x="1" y="2150"/>
                    </a:cubicBezTo>
                  </a:path>
                </a:pathLst>
              </a:custGeom>
              <a:noFill/>
              <a:ln w="1675">
                <a:solidFill>
                  <a:schemeClr val="dk1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88" name="CustomShape 99"/>
              <p:cNvSpPr/>
              <p:nvPr/>
            </p:nvSpPr>
            <p:spPr>
              <a:xfrm>
                <a:off x="2335680" y="1316160"/>
                <a:ext cx="22680" cy="738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702">
                    <a:moveTo>
                      <a:pt x="219" y="1"/>
                    </a:moveTo>
                    <a:cubicBezTo>
                      <a:pt x="219" y="1"/>
                      <a:pt x="99" y="414"/>
                      <a:pt x="1" y="702"/>
                    </a:cubicBezTo>
                  </a:path>
                </a:pathLst>
              </a:custGeom>
              <a:noFill/>
              <a:ln w="1675">
                <a:solidFill>
                  <a:schemeClr val="dk1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89" name="CustomShape 100"/>
              <p:cNvSpPr/>
              <p:nvPr/>
            </p:nvSpPr>
            <p:spPr>
              <a:xfrm>
                <a:off x="2331000" y="1339920"/>
                <a:ext cx="169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162" h="99">
                    <a:moveTo>
                      <a:pt x="0" y="1"/>
                    </a:moveTo>
                    <a:cubicBezTo>
                      <a:pt x="54" y="35"/>
                      <a:pt x="107" y="68"/>
                      <a:pt x="162" y="99"/>
                    </a:cubicBezTo>
                  </a:path>
                </a:pathLst>
              </a:custGeom>
              <a:noFill/>
              <a:ln w="1675">
                <a:solidFill>
                  <a:schemeClr val="dk1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90" name="CustomShape 101"/>
              <p:cNvSpPr/>
              <p:nvPr/>
            </p:nvSpPr>
            <p:spPr>
              <a:xfrm>
                <a:off x="4574520" y="325800"/>
                <a:ext cx="37440" cy="37440"/>
              </a:xfrm>
              <a:custGeom>
                <a:avLst/>
                <a:gdLst/>
                <a:ahLst/>
                <a:cxnLst/>
                <a:rect l="l" t="t" r="r" b="b"/>
                <a:pathLst>
                  <a:path w="357" h="357">
                    <a:moveTo>
                      <a:pt x="178" y="1"/>
                    </a:moveTo>
                    <a:cubicBezTo>
                      <a:pt x="80" y="1"/>
                      <a:pt x="0" y="81"/>
                      <a:pt x="0" y="179"/>
                    </a:cubicBezTo>
                    <a:cubicBezTo>
                      <a:pt x="0" y="278"/>
                      <a:pt x="80" y="357"/>
                      <a:pt x="178" y="357"/>
                    </a:cubicBezTo>
                    <a:cubicBezTo>
                      <a:pt x="278" y="357"/>
                      <a:pt x="356" y="278"/>
                      <a:pt x="356" y="179"/>
                    </a:cubicBezTo>
                    <a:cubicBezTo>
                      <a:pt x="356" y="81"/>
                      <a:pt x="278" y="1"/>
                      <a:pt x="17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91" name="CustomShape 102"/>
              <p:cNvSpPr/>
              <p:nvPr/>
            </p:nvSpPr>
            <p:spPr>
              <a:xfrm>
                <a:off x="4629240" y="314280"/>
                <a:ext cx="37440" cy="37440"/>
              </a:xfrm>
              <a:custGeom>
                <a:avLst/>
                <a:gdLst/>
                <a:ahLst/>
                <a:cxnLst/>
                <a:rect l="l" t="t" r="r" b="b"/>
                <a:pathLst>
                  <a:path w="357" h="357">
                    <a:moveTo>
                      <a:pt x="178" y="1"/>
                    </a:moveTo>
                    <a:cubicBezTo>
                      <a:pt x="80" y="1"/>
                      <a:pt x="0" y="81"/>
                      <a:pt x="0" y="179"/>
                    </a:cubicBezTo>
                    <a:cubicBezTo>
                      <a:pt x="0" y="278"/>
                      <a:pt x="80" y="357"/>
                      <a:pt x="178" y="357"/>
                    </a:cubicBezTo>
                    <a:cubicBezTo>
                      <a:pt x="278" y="357"/>
                      <a:pt x="356" y="278"/>
                      <a:pt x="356" y="179"/>
                    </a:cubicBezTo>
                    <a:cubicBezTo>
                      <a:pt x="356" y="81"/>
                      <a:pt x="278" y="1"/>
                      <a:pt x="17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sp>
        <p:nvSpPr>
          <p:cNvPr id="992" name="TextShape 103"/>
          <p:cNvSpPr txBox="1"/>
          <p:nvPr/>
        </p:nvSpPr>
        <p:spPr>
          <a:xfrm>
            <a:off x="3819240" y="2257920"/>
            <a:ext cx="4609080" cy="133488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hr-HR" sz="4800" b="0" strike="noStrike" spc="-1" dirty="0">
                <a:solidFill>
                  <a:srgbClr val="6E597A"/>
                </a:solidFill>
                <a:latin typeface="Bowlby One"/>
                <a:ea typeface="Bowlby One"/>
              </a:rPr>
              <a:t>Kratkovidnost</a:t>
            </a:r>
            <a:endParaRPr lang="hr-HR" sz="4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3" name="TextShape 104"/>
          <p:cNvSpPr txBox="1"/>
          <p:nvPr/>
        </p:nvSpPr>
        <p:spPr>
          <a:xfrm>
            <a:off x="3819240" y="3754080"/>
            <a:ext cx="4609080" cy="37368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  <p:sp>
        <p:nvSpPr>
          <p:cNvPr id="994" name="CustomShape 105"/>
          <p:cNvSpPr/>
          <p:nvPr/>
        </p:nvSpPr>
        <p:spPr>
          <a:xfrm>
            <a:off x="8429040" y="268560"/>
            <a:ext cx="284040" cy="284040"/>
          </a:xfrm>
          <a:prstGeom prst="ellipse">
            <a:avLst/>
          </a:prstGeom>
          <a:solidFill>
            <a:schemeClr val="lt2"/>
          </a:solidFill>
          <a:ln w="0">
            <a:noFill/>
          </a:ln>
          <a:effectLst>
            <a:outerShdw dist="66346" dir="1668987" algn="bl" rotWithShape="0">
              <a:schemeClr val="dk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95" name="CustomShape 106"/>
          <p:cNvSpPr/>
          <p:nvPr/>
        </p:nvSpPr>
        <p:spPr>
          <a:xfrm>
            <a:off x="8480520" y="322200"/>
            <a:ext cx="180720" cy="176760"/>
          </a:xfrm>
          <a:custGeom>
            <a:avLst/>
            <a:gdLst/>
            <a:ahLst/>
            <a:cxnLst/>
            <a:rect l="l" t="t" r="r" b="b"/>
            <a:pathLst>
              <a:path w="12323" h="12067">
                <a:moveTo>
                  <a:pt x="6165" y="705"/>
                </a:moveTo>
                <a:cubicBezTo>
                  <a:pt x="6180" y="705"/>
                  <a:pt x="6194" y="706"/>
                  <a:pt x="6209" y="708"/>
                </a:cubicBezTo>
                <a:cubicBezTo>
                  <a:pt x="6303" y="718"/>
                  <a:pt x="6388" y="763"/>
                  <a:pt x="6453" y="829"/>
                </a:cubicBezTo>
                <a:lnTo>
                  <a:pt x="11384" y="5744"/>
                </a:lnTo>
                <a:lnTo>
                  <a:pt x="11387" y="5746"/>
                </a:lnTo>
                <a:cubicBezTo>
                  <a:pt x="11543" y="5902"/>
                  <a:pt x="11543" y="6158"/>
                  <a:pt x="11387" y="6315"/>
                </a:cubicBezTo>
                <a:cubicBezTo>
                  <a:pt x="11310" y="6392"/>
                  <a:pt x="11209" y="6434"/>
                  <a:pt x="11101" y="6434"/>
                </a:cubicBezTo>
                <a:lnTo>
                  <a:pt x="10563" y="6434"/>
                </a:lnTo>
                <a:cubicBezTo>
                  <a:pt x="10367" y="6434"/>
                  <a:pt x="10209" y="6592"/>
                  <a:pt x="10209" y="6789"/>
                </a:cubicBezTo>
                <a:lnTo>
                  <a:pt x="10209" y="10762"/>
                </a:lnTo>
                <a:cubicBezTo>
                  <a:pt x="10209" y="11090"/>
                  <a:pt x="9943" y="11357"/>
                  <a:pt x="9614" y="11357"/>
                </a:cubicBezTo>
                <a:lnTo>
                  <a:pt x="8032" y="11357"/>
                </a:lnTo>
                <a:lnTo>
                  <a:pt x="8032" y="8872"/>
                </a:lnTo>
                <a:cubicBezTo>
                  <a:pt x="8032" y="8154"/>
                  <a:pt x="7448" y="7570"/>
                  <a:pt x="6729" y="7570"/>
                </a:cubicBezTo>
                <a:lnTo>
                  <a:pt x="5596" y="7570"/>
                </a:lnTo>
                <a:cubicBezTo>
                  <a:pt x="4876" y="7570"/>
                  <a:pt x="4293" y="8154"/>
                  <a:pt x="4293" y="8872"/>
                </a:cubicBezTo>
                <a:lnTo>
                  <a:pt x="4293" y="11357"/>
                </a:lnTo>
                <a:lnTo>
                  <a:pt x="2710" y="11357"/>
                </a:lnTo>
                <a:cubicBezTo>
                  <a:pt x="2382" y="11357"/>
                  <a:pt x="2117" y="11090"/>
                  <a:pt x="2117" y="10762"/>
                </a:cubicBezTo>
                <a:lnTo>
                  <a:pt x="2117" y="6789"/>
                </a:lnTo>
                <a:cubicBezTo>
                  <a:pt x="2117" y="6592"/>
                  <a:pt x="1959" y="6434"/>
                  <a:pt x="1762" y="6434"/>
                </a:cubicBezTo>
                <a:lnTo>
                  <a:pt x="1234" y="6434"/>
                </a:lnTo>
                <a:cubicBezTo>
                  <a:pt x="1228" y="6434"/>
                  <a:pt x="1223" y="6434"/>
                  <a:pt x="1217" y="6432"/>
                </a:cubicBezTo>
                <a:cubicBezTo>
                  <a:pt x="1111" y="6431"/>
                  <a:pt x="1012" y="6389"/>
                  <a:pt x="937" y="6315"/>
                </a:cubicBezTo>
                <a:cubicBezTo>
                  <a:pt x="779" y="6157"/>
                  <a:pt x="779" y="5902"/>
                  <a:pt x="937" y="5745"/>
                </a:cubicBezTo>
                <a:lnTo>
                  <a:pt x="5876" y="824"/>
                </a:lnTo>
                <a:cubicBezTo>
                  <a:pt x="5952" y="747"/>
                  <a:pt x="6055" y="705"/>
                  <a:pt x="6165" y="705"/>
                </a:cubicBezTo>
                <a:close/>
                <a:moveTo>
                  <a:pt x="6161" y="0"/>
                </a:moveTo>
                <a:cubicBezTo>
                  <a:pt x="5864" y="0"/>
                  <a:pt x="5585" y="116"/>
                  <a:pt x="5374" y="326"/>
                </a:cubicBezTo>
                <a:lnTo>
                  <a:pt x="438" y="5245"/>
                </a:lnTo>
                <a:lnTo>
                  <a:pt x="432" y="5251"/>
                </a:lnTo>
                <a:cubicBezTo>
                  <a:pt x="0" y="5684"/>
                  <a:pt x="0" y="6386"/>
                  <a:pt x="436" y="6820"/>
                </a:cubicBezTo>
                <a:cubicBezTo>
                  <a:pt x="633" y="7017"/>
                  <a:pt x="895" y="7132"/>
                  <a:pt x="1174" y="7144"/>
                </a:cubicBezTo>
                <a:cubicBezTo>
                  <a:pt x="1186" y="7146"/>
                  <a:pt x="1197" y="7146"/>
                  <a:pt x="1208" y="7146"/>
                </a:cubicBezTo>
                <a:lnTo>
                  <a:pt x="1405" y="7146"/>
                </a:lnTo>
                <a:lnTo>
                  <a:pt x="1405" y="11870"/>
                </a:lnTo>
                <a:cubicBezTo>
                  <a:pt x="1405" y="11979"/>
                  <a:pt x="1493" y="12066"/>
                  <a:pt x="1601" y="12066"/>
                </a:cubicBezTo>
                <a:lnTo>
                  <a:pt x="4648" y="12066"/>
                </a:lnTo>
                <a:cubicBezTo>
                  <a:pt x="4843" y="12066"/>
                  <a:pt x="5002" y="11908"/>
                  <a:pt x="5002" y="11712"/>
                </a:cubicBezTo>
                <a:lnTo>
                  <a:pt x="5002" y="8875"/>
                </a:lnTo>
                <a:cubicBezTo>
                  <a:pt x="5002" y="8546"/>
                  <a:pt x="5268" y="8280"/>
                  <a:pt x="5596" y="8280"/>
                </a:cubicBezTo>
                <a:lnTo>
                  <a:pt x="6726" y="8280"/>
                </a:lnTo>
                <a:cubicBezTo>
                  <a:pt x="7055" y="8280"/>
                  <a:pt x="7321" y="8546"/>
                  <a:pt x="7321" y="8875"/>
                </a:cubicBezTo>
                <a:lnTo>
                  <a:pt x="7321" y="11712"/>
                </a:lnTo>
                <a:cubicBezTo>
                  <a:pt x="7321" y="11908"/>
                  <a:pt x="7479" y="12066"/>
                  <a:pt x="7675" y="12066"/>
                </a:cubicBezTo>
                <a:lnTo>
                  <a:pt x="10721" y="12066"/>
                </a:lnTo>
                <a:cubicBezTo>
                  <a:pt x="10830" y="12066"/>
                  <a:pt x="10918" y="11978"/>
                  <a:pt x="10918" y="11870"/>
                </a:cubicBezTo>
                <a:lnTo>
                  <a:pt x="10918" y="7146"/>
                </a:lnTo>
                <a:lnTo>
                  <a:pt x="11101" y="7146"/>
                </a:lnTo>
                <a:cubicBezTo>
                  <a:pt x="11399" y="7146"/>
                  <a:pt x="11678" y="7030"/>
                  <a:pt x="11889" y="6820"/>
                </a:cubicBezTo>
                <a:cubicBezTo>
                  <a:pt x="12322" y="6385"/>
                  <a:pt x="12322" y="5681"/>
                  <a:pt x="11889" y="5249"/>
                </a:cubicBezTo>
                <a:lnTo>
                  <a:pt x="6950" y="326"/>
                </a:lnTo>
                <a:cubicBezTo>
                  <a:pt x="6739" y="116"/>
                  <a:pt x="6459" y="0"/>
                  <a:pt x="6161" y="0"/>
                </a:cubicBez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96" name="CustomShape 107"/>
          <p:cNvSpPr/>
          <p:nvPr/>
        </p:nvSpPr>
        <p:spPr>
          <a:xfrm>
            <a:off x="850680" y="4608360"/>
            <a:ext cx="284040" cy="284040"/>
          </a:xfrm>
          <a:prstGeom prst="ellipse">
            <a:avLst/>
          </a:prstGeom>
          <a:solidFill>
            <a:schemeClr val="lt2"/>
          </a:solidFill>
          <a:ln w="0">
            <a:noFill/>
          </a:ln>
          <a:effectLst>
            <a:outerShdw dist="66346" dir="1668987" algn="bl" rotWithShape="0">
              <a:schemeClr val="dk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97" name="CustomShape 108"/>
          <p:cNvSpPr/>
          <p:nvPr/>
        </p:nvSpPr>
        <p:spPr>
          <a:xfrm>
            <a:off x="925560" y="4700880"/>
            <a:ext cx="139680" cy="99720"/>
          </a:xfrm>
          <a:prstGeom prst="rightArrow">
            <a:avLst>
              <a:gd name="adj1" fmla="val 33078"/>
              <a:gd name="adj2" fmla="val 82834"/>
            </a:avLst>
          </a:pr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98" name="CustomShape 109"/>
          <p:cNvSpPr/>
          <p:nvPr/>
        </p:nvSpPr>
        <p:spPr>
          <a:xfrm>
            <a:off x="422280" y="4608360"/>
            <a:ext cx="284040" cy="284040"/>
          </a:xfrm>
          <a:prstGeom prst="ellipse">
            <a:avLst/>
          </a:prstGeom>
          <a:solidFill>
            <a:schemeClr val="lt2"/>
          </a:solidFill>
          <a:ln w="0">
            <a:noFill/>
          </a:ln>
          <a:effectLst>
            <a:outerShdw dist="66346" dir="1668987" algn="bl" rotWithShape="0">
              <a:schemeClr val="dk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99" name="CustomShape 110"/>
          <p:cNvSpPr/>
          <p:nvPr/>
        </p:nvSpPr>
        <p:spPr>
          <a:xfrm flipH="1">
            <a:off x="494280" y="4700880"/>
            <a:ext cx="139680" cy="99720"/>
          </a:xfrm>
          <a:prstGeom prst="rightArrow">
            <a:avLst>
              <a:gd name="adj1" fmla="val 33078"/>
              <a:gd name="adj2" fmla="val 82834"/>
            </a:avLst>
          </a:pr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CustomShape 1"/>
          <p:cNvSpPr/>
          <p:nvPr/>
        </p:nvSpPr>
        <p:spPr>
          <a:xfrm>
            <a:off x="8502480" y="284760"/>
            <a:ext cx="257400" cy="252360"/>
          </a:xfrm>
          <a:custGeom>
            <a:avLst/>
            <a:gdLst/>
            <a:ahLst/>
            <a:cxnLst/>
            <a:rect l="l" t="t" r="r" b="b"/>
            <a:pathLst>
              <a:path w="12323" h="12067">
                <a:moveTo>
                  <a:pt x="6165" y="705"/>
                </a:moveTo>
                <a:cubicBezTo>
                  <a:pt x="6180" y="705"/>
                  <a:pt x="6194" y="706"/>
                  <a:pt x="6209" y="708"/>
                </a:cubicBezTo>
                <a:cubicBezTo>
                  <a:pt x="6303" y="718"/>
                  <a:pt x="6388" y="763"/>
                  <a:pt x="6453" y="829"/>
                </a:cubicBezTo>
                <a:lnTo>
                  <a:pt x="11384" y="5744"/>
                </a:lnTo>
                <a:lnTo>
                  <a:pt x="11387" y="5746"/>
                </a:lnTo>
                <a:cubicBezTo>
                  <a:pt x="11543" y="5902"/>
                  <a:pt x="11543" y="6158"/>
                  <a:pt x="11387" y="6315"/>
                </a:cubicBezTo>
                <a:cubicBezTo>
                  <a:pt x="11310" y="6392"/>
                  <a:pt x="11209" y="6434"/>
                  <a:pt x="11101" y="6434"/>
                </a:cubicBezTo>
                <a:lnTo>
                  <a:pt x="10563" y="6434"/>
                </a:lnTo>
                <a:cubicBezTo>
                  <a:pt x="10367" y="6434"/>
                  <a:pt x="10209" y="6592"/>
                  <a:pt x="10209" y="6789"/>
                </a:cubicBezTo>
                <a:lnTo>
                  <a:pt x="10209" y="10762"/>
                </a:lnTo>
                <a:cubicBezTo>
                  <a:pt x="10209" y="11090"/>
                  <a:pt x="9943" y="11357"/>
                  <a:pt x="9614" y="11357"/>
                </a:cubicBezTo>
                <a:lnTo>
                  <a:pt x="8032" y="11357"/>
                </a:lnTo>
                <a:lnTo>
                  <a:pt x="8032" y="8872"/>
                </a:lnTo>
                <a:cubicBezTo>
                  <a:pt x="8032" y="8154"/>
                  <a:pt x="7448" y="7570"/>
                  <a:pt x="6729" y="7570"/>
                </a:cubicBezTo>
                <a:lnTo>
                  <a:pt x="5596" y="7570"/>
                </a:lnTo>
                <a:cubicBezTo>
                  <a:pt x="4876" y="7570"/>
                  <a:pt x="4293" y="8154"/>
                  <a:pt x="4293" y="8872"/>
                </a:cubicBezTo>
                <a:lnTo>
                  <a:pt x="4293" y="11357"/>
                </a:lnTo>
                <a:lnTo>
                  <a:pt x="2710" y="11357"/>
                </a:lnTo>
                <a:cubicBezTo>
                  <a:pt x="2382" y="11357"/>
                  <a:pt x="2117" y="11090"/>
                  <a:pt x="2117" y="10762"/>
                </a:cubicBezTo>
                <a:lnTo>
                  <a:pt x="2117" y="6789"/>
                </a:lnTo>
                <a:cubicBezTo>
                  <a:pt x="2117" y="6592"/>
                  <a:pt x="1959" y="6434"/>
                  <a:pt x="1762" y="6434"/>
                </a:cubicBezTo>
                <a:lnTo>
                  <a:pt x="1234" y="6434"/>
                </a:lnTo>
                <a:cubicBezTo>
                  <a:pt x="1228" y="6434"/>
                  <a:pt x="1223" y="6434"/>
                  <a:pt x="1217" y="6432"/>
                </a:cubicBezTo>
                <a:cubicBezTo>
                  <a:pt x="1111" y="6431"/>
                  <a:pt x="1012" y="6389"/>
                  <a:pt x="937" y="6315"/>
                </a:cubicBezTo>
                <a:cubicBezTo>
                  <a:pt x="779" y="6157"/>
                  <a:pt x="779" y="5902"/>
                  <a:pt x="937" y="5745"/>
                </a:cubicBezTo>
                <a:lnTo>
                  <a:pt x="5876" y="824"/>
                </a:lnTo>
                <a:cubicBezTo>
                  <a:pt x="5952" y="747"/>
                  <a:pt x="6055" y="705"/>
                  <a:pt x="6165" y="705"/>
                </a:cubicBezTo>
                <a:close/>
                <a:moveTo>
                  <a:pt x="6161" y="0"/>
                </a:moveTo>
                <a:cubicBezTo>
                  <a:pt x="5864" y="0"/>
                  <a:pt x="5585" y="116"/>
                  <a:pt x="5374" y="326"/>
                </a:cubicBezTo>
                <a:lnTo>
                  <a:pt x="438" y="5245"/>
                </a:lnTo>
                <a:lnTo>
                  <a:pt x="432" y="5251"/>
                </a:lnTo>
                <a:cubicBezTo>
                  <a:pt x="0" y="5684"/>
                  <a:pt x="0" y="6386"/>
                  <a:pt x="436" y="6820"/>
                </a:cubicBezTo>
                <a:cubicBezTo>
                  <a:pt x="633" y="7017"/>
                  <a:pt x="895" y="7132"/>
                  <a:pt x="1174" y="7144"/>
                </a:cubicBezTo>
                <a:cubicBezTo>
                  <a:pt x="1186" y="7146"/>
                  <a:pt x="1197" y="7146"/>
                  <a:pt x="1208" y="7146"/>
                </a:cubicBezTo>
                <a:lnTo>
                  <a:pt x="1405" y="7146"/>
                </a:lnTo>
                <a:lnTo>
                  <a:pt x="1405" y="11870"/>
                </a:lnTo>
                <a:cubicBezTo>
                  <a:pt x="1405" y="11979"/>
                  <a:pt x="1493" y="12066"/>
                  <a:pt x="1601" y="12066"/>
                </a:cubicBezTo>
                <a:lnTo>
                  <a:pt x="4648" y="12066"/>
                </a:lnTo>
                <a:cubicBezTo>
                  <a:pt x="4843" y="12066"/>
                  <a:pt x="5002" y="11908"/>
                  <a:pt x="5002" y="11712"/>
                </a:cubicBezTo>
                <a:lnTo>
                  <a:pt x="5002" y="8875"/>
                </a:lnTo>
                <a:cubicBezTo>
                  <a:pt x="5002" y="8546"/>
                  <a:pt x="5268" y="8280"/>
                  <a:pt x="5596" y="8280"/>
                </a:cubicBezTo>
                <a:lnTo>
                  <a:pt x="6726" y="8280"/>
                </a:lnTo>
                <a:cubicBezTo>
                  <a:pt x="7055" y="8280"/>
                  <a:pt x="7321" y="8546"/>
                  <a:pt x="7321" y="8875"/>
                </a:cubicBezTo>
                <a:lnTo>
                  <a:pt x="7321" y="11712"/>
                </a:lnTo>
                <a:cubicBezTo>
                  <a:pt x="7321" y="11908"/>
                  <a:pt x="7479" y="12066"/>
                  <a:pt x="7675" y="12066"/>
                </a:cubicBezTo>
                <a:lnTo>
                  <a:pt x="10721" y="12066"/>
                </a:lnTo>
                <a:cubicBezTo>
                  <a:pt x="10830" y="12066"/>
                  <a:pt x="10918" y="11978"/>
                  <a:pt x="10918" y="11870"/>
                </a:cubicBezTo>
                <a:lnTo>
                  <a:pt x="10918" y="7146"/>
                </a:lnTo>
                <a:lnTo>
                  <a:pt x="11101" y="7146"/>
                </a:lnTo>
                <a:cubicBezTo>
                  <a:pt x="11399" y="7146"/>
                  <a:pt x="11678" y="7030"/>
                  <a:pt x="11889" y="6820"/>
                </a:cubicBezTo>
                <a:cubicBezTo>
                  <a:pt x="12322" y="6385"/>
                  <a:pt x="12322" y="5681"/>
                  <a:pt x="11889" y="5249"/>
                </a:cubicBezTo>
                <a:lnTo>
                  <a:pt x="6950" y="326"/>
                </a:lnTo>
                <a:cubicBezTo>
                  <a:pt x="6739" y="116"/>
                  <a:pt x="6459" y="0"/>
                  <a:pt x="6161" y="0"/>
                </a:cubicBez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01" name="CustomShape 2"/>
          <p:cNvSpPr/>
          <p:nvPr/>
        </p:nvSpPr>
        <p:spPr>
          <a:xfrm>
            <a:off x="8429040" y="268560"/>
            <a:ext cx="284040" cy="284040"/>
          </a:xfrm>
          <a:prstGeom prst="ellipse">
            <a:avLst/>
          </a:prstGeom>
          <a:solidFill>
            <a:schemeClr val="lt2"/>
          </a:solidFill>
          <a:ln w="0">
            <a:noFill/>
          </a:ln>
          <a:effectLst>
            <a:outerShdw dist="66346" dir="1668987" algn="bl" rotWithShape="0">
              <a:schemeClr val="dk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02" name="CustomShape 3"/>
          <p:cNvSpPr/>
          <p:nvPr/>
        </p:nvSpPr>
        <p:spPr>
          <a:xfrm>
            <a:off x="8480520" y="322200"/>
            <a:ext cx="180720" cy="176760"/>
          </a:xfrm>
          <a:custGeom>
            <a:avLst/>
            <a:gdLst/>
            <a:ahLst/>
            <a:cxnLst/>
            <a:rect l="l" t="t" r="r" b="b"/>
            <a:pathLst>
              <a:path w="12323" h="12067">
                <a:moveTo>
                  <a:pt x="6165" y="705"/>
                </a:moveTo>
                <a:cubicBezTo>
                  <a:pt x="6180" y="705"/>
                  <a:pt x="6194" y="706"/>
                  <a:pt x="6209" y="708"/>
                </a:cubicBezTo>
                <a:cubicBezTo>
                  <a:pt x="6303" y="718"/>
                  <a:pt x="6388" y="763"/>
                  <a:pt x="6453" y="829"/>
                </a:cubicBezTo>
                <a:lnTo>
                  <a:pt x="11384" y="5744"/>
                </a:lnTo>
                <a:lnTo>
                  <a:pt x="11387" y="5746"/>
                </a:lnTo>
                <a:cubicBezTo>
                  <a:pt x="11543" y="5902"/>
                  <a:pt x="11543" y="6158"/>
                  <a:pt x="11387" y="6315"/>
                </a:cubicBezTo>
                <a:cubicBezTo>
                  <a:pt x="11310" y="6392"/>
                  <a:pt x="11209" y="6434"/>
                  <a:pt x="11101" y="6434"/>
                </a:cubicBezTo>
                <a:lnTo>
                  <a:pt x="10563" y="6434"/>
                </a:lnTo>
                <a:cubicBezTo>
                  <a:pt x="10367" y="6434"/>
                  <a:pt x="10209" y="6592"/>
                  <a:pt x="10209" y="6789"/>
                </a:cubicBezTo>
                <a:lnTo>
                  <a:pt x="10209" y="10762"/>
                </a:lnTo>
                <a:cubicBezTo>
                  <a:pt x="10209" y="11090"/>
                  <a:pt x="9943" y="11357"/>
                  <a:pt x="9614" y="11357"/>
                </a:cubicBezTo>
                <a:lnTo>
                  <a:pt x="8032" y="11357"/>
                </a:lnTo>
                <a:lnTo>
                  <a:pt x="8032" y="8872"/>
                </a:lnTo>
                <a:cubicBezTo>
                  <a:pt x="8032" y="8154"/>
                  <a:pt x="7448" y="7570"/>
                  <a:pt x="6729" y="7570"/>
                </a:cubicBezTo>
                <a:lnTo>
                  <a:pt x="5596" y="7570"/>
                </a:lnTo>
                <a:cubicBezTo>
                  <a:pt x="4876" y="7570"/>
                  <a:pt x="4293" y="8154"/>
                  <a:pt x="4293" y="8872"/>
                </a:cubicBezTo>
                <a:lnTo>
                  <a:pt x="4293" y="11357"/>
                </a:lnTo>
                <a:lnTo>
                  <a:pt x="2710" y="11357"/>
                </a:lnTo>
                <a:cubicBezTo>
                  <a:pt x="2382" y="11357"/>
                  <a:pt x="2117" y="11090"/>
                  <a:pt x="2117" y="10762"/>
                </a:cubicBezTo>
                <a:lnTo>
                  <a:pt x="2117" y="6789"/>
                </a:lnTo>
                <a:cubicBezTo>
                  <a:pt x="2117" y="6592"/>
                  <a:pt x="1959" y="6434"/>
                  <a:pt x="1762" y="6434"/>
                </a:cubicBezTo>
                <a:lnTo>
                  <a:pt x="1234" y="6434"/>
                </a:lnTo>
                <a:cubicBezTo>
                  <a:pt x="1228" y="6434"/>
                  <a:pt x="1223" y="6434"/>
                  <a:pt x="1217" y="6432"/>
                </a:cubicBezTo>
                <a:cubicBezTo>
                  <a:pt x="1111" y="6431"/>
                  <a:pt x="1012" y="6389"/>
                  <a:pt x="937" y="6315"/>
                </a:cubicBezTo>
                <a:cubicBezTo>
                  <a:pt x="779" y="6157"/>
                  <a:pt x="779" y="5902"/>
                  <a:pt x="937" y="5745"/>
                </a:cubicBezTo>
                <a:lnTo>
                  <a:pt x="5876" y="824"/>
                </a:lnTo>
                <a:cubicBezTo>
                  <a:pt x="5952" y="747"/>
                  <a:pt x="6055" y="705"/>
                  <a:pt x="6165" y="705"/>
                </a:cubicBezTo>
                <a:close/>
                <a:moveTo>
                  <a:pt x="6161" y="0"/>
                </a:moveTo>
                <a:cubicBezTo>
                  <a:pt x="5864" y="0"/>
                  <a:pt x="5585" y="116"/>
                  <a:pt x="5374" y="326"/>
                </a:cubicBezTo>
                <a:lnTo>
                  <a:pt x="438" y="5245"/>
                </a:lnTo>
                <a:lnTo>
                  <a:pt x="432" y="5251"/>
                </a:lnTo>
                <a:cubicBezTo>
                  <a:pt x="0" y="5684"/>
                  <a:pt x="0" y="6386"/>
                  <a:pt x="436" y="6820"/>
                </a:cubicBezTo>
                <a:cubicBezTo>
                  <a:pt x="633" y="7017"/>
                  <a:pt x="895" y="7132"/>
                  <a:pt x="1174" y="7144"/>
                </a:cubicBezTo>
                <a:cubicBezTo>
                  <a:pt x="1186" y="7146"/>
                  <a:pt x="1197" y="7146"/>
                  <a:pt x="1208" y="7146"/>
                </a:cubicBezTo>
                <a:lnTo>
                  <a:pt x="1405" y="7146"/>
                </a:lnTo>
                <a:lnTo>
                  <a:pt x="1405" y="11870"/>
                </a:lnTo>
                <a:cubicBezTo>
                  <a:pt x="1405" y="11979"/>
                  <a:pt x="1493" y="12066"/>
                  <a:pt x="1601" y="12066"/>
                </a:cubicBezTo>
                <a:lnTo>
                  <a:pt x="4648" y="12066"/>
                </a:lnTo>
                <a:cubicBezTo>
                  <a:pt x="4843" y="12066"/>
                  <a:pt x="5002" y="11908"/>
                  <a:pt x="5002" y="11712"/>
                </a:cubicBezTo>
                <a:lnTo>
                  <a:pt x="5002" y="8875"/>
                </a:lnTo>
                <a:cubicBezTo>
                  <a:pt x="5002" y="8546"/>
                  <a:pt x="5268" y="8280"/>
                  <a:pt x="5596" y="8280"/>
                </a:cubicBezTo>
                <a:lnTo>
                  <a:pt x="6726" y="8280"/>
                </a:lnTo>
                <a:cubicBezTo>
                  <a:pt x="7055" y="8280"/>
                  <a:pt x="7321" y="8546"/>
                  <a:pt x="7321" y="8875"/>
                </a:cubicBezTo>
                <a:lnTo>
                  <a:pt x="7321" y="11712"/>
                </a:lnTo>
                <a:cubicBezTo>
                  <a:pt x="7321" y="11908"/>
                  <a:pt x="7479" y="12066"/>
                  <a:pt x="7675" y="12066"/>
                </a:cubicBezTo>
                <a:lnTo>
                  <a:pt x="10721" y="12066"/>
                </a:lnTo>
                <a:cubicBezTo>
                  <a:pt x="10830" y="12066"/>
                  <a:pt x="10918" y="11978"/>
                  <a:pt x="10918" y="11870"/>
                </a:cubicBezTo>
                <a:lnTo>
                  <a:pt x="10918" y="7146"/>
                </a:lnTo>
                <a:lnTo>
                  <a:pt x="11101" y="7146"/>
                </a:lnTo>
                <a:cubicBezTo>
                  <a:pt x="11399" y="7146"/>
                  <a:pt x="11678" y="7030"/>
                  <a:pt x="11889" y="6820"/>
                </a:cubicBezTo>
                <a:cubicBezTo>
                  <a:pt x="12322" y="6385"/>
                  <a:pt x="12322" y="5681"/>
                  <a:pt x="11889" y="5249"/>
                </a:cubicBezTo>
                <a:lnTo>
                  <a:pt x="6950" y="326"/>
                </a:lnTo>
                <a:cubicBezTo>
                  <a:pt x="6739" y="116"/>
                  <a:pt x="6459" y="0"/>
                  <a:pt x="6161" y="0"/>
                </a:cubicBez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03" name="TextShape 4"/>
          <p:cNvSpPr txBox="1"/>
          <p:nvPr/>
        </p:nvSpPr>
        <p:spPr>
          <a:xfrm>
            <a:off x="1280160" y="332460"/>
            <a:ext cx="6112440" cy="187380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hr-HR" sz="4300" b="0" strike="noStrike" spc="-1" dirty="0">
                <a:solidFill>
                  <a:srgbClr val="6E597A"/>
                </a:solidFill>
                <a:latin typeface="Bowlby One"/>
                <a:ea typeface="Bowlby One"/>
              </a:rPr>
              <a:t>„stečena kratkovidnost”</a:t>
            </a:r>
            <a:endParaRPr lang="hr-HR" sz="43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4" name="TextShape 5"/>
          <p:cNvSpPr txBox="1"/>
          <p:nvPr/>
        </p:nvSpPr>
        <p:spPr>
          <a:xfrm>
            <a:off x="1405729" y="1609063"/>
            <a:ext cx="6519960" cy="24584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Autofit/>
          </a:bodyPr>
          <a:lstStyle/>
          <a:p>
            <a:pPr marL="286110" indent="-285750">
              <a:lnSpc>
                <a:spcPct val="100000"/>
              </a:lnSpc>
              <a:buClr>
                <a:srgbClr val="332C33"/>
              </a:buClr>
              <a:buFont typeface="Wingdings" panose="05000000000000000000" pitchFamily="2" charset="2"/>
              <a:buChar char="q"/>
            </a:pPr>
            <a:r>
              <a:rPr lang="hr-HR" sz="1800" b="0" strike="noStrike" spc="-1" dirty="0">
                <a:solidFill>
                  <a:srgbClr val="332C33"/>
                </a:solidFill>
                <a:latin typeface="DM Sans"/>
                <a:ea typeface="DM Sans"/>
              </a:rPr>
              <a:t>posljedica poremećaja razvoja očiju zbog prekomjerne uporabe nove tehnologije (u djetinjstvu i adolescenciji premalo se gleda u daljinu)</a:t>
            </a:r>
            <a:endParaRPr lang="hr-H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hr-HR" sz="1800" b="0" strike="noStrike" spc="-1" dirty="0">
              <a:latin typeface="Arial"/>
            </a:endParaRPr>
          </a:p>
          <a:p>
            <a:pPr marL="286110" indent="-285750">
              <a:lnSpc>
                <a:spcPct val="100000"/>
              </a:lnSpc>
              <a:buClr>
                <a:srgbClr val="332C33"/>
              </a:buClr>
              <a:buFont typeface="Wingdings" panose="05000000000000000000" pitchFamily="2" charset="2"/>
              <a:buChar char="q"/>
            </a:pPr>
            <a:r>
              <a:rPr lang="hr-HR" sz="1800" b="0" strike="noStrike" spc="-1" dirty="0">
                <a:solidFill>
                  <a:srgbClr val="332C33"/>
                </a:solidFill>
                <a:latin typeface="DM Sans"/>
                <a:ea typeface="DM Sans"/>
              </a:rPr>
              <a:t>mladi su sve više u zatvorenom prostoru i provode puno više vremena na ekranima (prvenstveno pametnim telefonima – najmanji ekran + najmanja udaljenost od očiju)</a:t>
            </a:r>
            <a:endParaRPr lang="hr-H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hr-HR" sz="1800" b="0" strike="noStrike" spc="-1" dirty="0">
              <a:latin typeface="Arial"/>
            </a:endParaRPr>
          </a:p>
        </p:txBody>
      </p:sp>
      <p:sp>
        <p:nvSpPr>
          <p:cNvPr id="1005" name="TextShape 6"/>
          <p:cNvSpPr txBox="1"/>
          <p:nvPr/>
        </p:nvSpPr>
        <p:spPr>
          <a:xfrm>
            <a:off x="0" y="2752560"/>
            <a:ext cx="1881000" cy="98856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hr-HR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hr-HR" sz="3200" b="0" strike="noStrike" spc="-1">
              <a:latin typeface="Arial"/>
            </a:endParaRPr>
          </a:p>
        </p:txBody>
      </p:sp>
      <p:sp>
        <p:nvSpPr>
          <p:cNvPr id="1006" name="TextShape 7"/>
          <p:cNvSpPr txBox="1"/>
          <p:nvPr/>
        </p:nvSpPr>
        <p:spPr>
          <a:xfrm>
            <a:off x="7262640" y="2714760"/>
            <a:ext cx="1881000" cy="7776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  <p:grpSp>
        <p:nvGrpSpPr>
          <p:cNvPr id="1007" name="Group 8"/>
          <p:cNvGrpSpPr/>
          <p:nvPr/>
        </p:nvGrpSpPr>
        <p:grpSpPr>
          <a:xfrm>
            <a:off x="4443120" y="3137400"/>
            <a:ext cx="257400" cy="287280"/>
            <a:chOff x="4443120" y="3137400"/>
            <a:chExt cx="257400" cy="287280"/>
          </a:xfrm>
        </p:grpSpPr>
        <p:sp>
          <p:nvSpPr>
            <p:cNvPr id="1008" name="CustomShape 9"/>
            <p:cNvSpPr/>
            <p:nvPr/>
          </p:nvSpPr>
          <p:spPr>
            <a:xfrm>
              <a:off x="4566240" y="3282120"/>
              <a:ext cx="51120" cy="16920"/>
            </a:xfrm>
            <a:custGeom>
              <a:avLst/>
              <a:gdLst/>
              <a:ahLst/>
              <a:cxnLst/>
              <a:rect l="l" t="t" r="r" b="b"/>
              <a:pathLst>
                <a:path w="1983" h="665">
                  <a:moveTo>
                    <a:pt x="181" y="1"/>
                  </a:moveTo>
                  <a:cubicBezTo>
                    <a:pt x="139" y="1"/>
                    <a:pt x="97" y="17"/>
                    <a:pt x="64" y="49"/>
                  </a:cubicBezTo>
                  <a:cubicBezTo>
                    <a:pt x="0" y="113"/>
                    <a:pt x="0" y="217"/>
                    <a:pt x="64" y="282"/>
                  </a:cubicBezTo>
                  <a:cubicBezTo>
                    <a:pt x="321" y="536"/>
                    <a:pt x="656" y="664"/>
                    <a:pt x="992" y="664"/>
                  </a:cubicBezTo>
                  <a:cubicBezTo>
                    <a:pt x="1327" y="664"/>
                    <a:pt x="1663" y="536"/>
                    <a:pt x="1918" y="282"/>
                  </a:cubicBezTo>
                  <a:cubicBezTo>
                    <a:pt x="1982" y="218"/>
                    <a:pt x="1982" y="114"/>
                    <a:pt x="1918" y="49"/>
                  </a:cubicBezTo>
                  <a:cubicBezTo>
                    <a:pt x="1886" y="17"/>
                    <a:pt x="1844" y="1"/>
                    <a:pt x="1802" y="1"/>
                  </a:cubicBezTo>
                  <a:cubicBezTo>
                    <a:pt x="1760" y="1"/>
                    <a:pt x="1718" y="17"/>
                    <a:pt x="1685" y="49"/>
                  </a:cubicBezTo>
                  <a:cubicBezTo>
                    <a:pt x="1493" y="240"/>
                    <a:pt x="1242" y="336"/>
                    <a:pt x="991" y="336"/>
                  </a:cubicBezTo>
                  <a:cubicBezTo>
                    <a:pt x="740" y="336"/>
                    <a:pt x="489" y="240"/>
                    <a:pt x="298" y="49"/>
                  </a:cubicBezTo>
                  <a:cubicBezTo>
                    <a:pt x="265" y="17"/>
                    <a:pt x="224" y="1"/>
                    <a:pt x="181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9" name="CustomShape 10"/>
            <p:cNvSpPr/>
            <p:nvPr/>
          </p:nvSpPr>
          <p:spPr>
            <a:xfrm>
              <a:off x="4443120" y="3137400"/>
              <a:ext cx="257400" cy="287280"/>
            </a:xfrm>
            <a:custGeom>
              <a:avLst/>
              <a:gdLst/>
              <a:ahLst/>
              <a:cxnLst/>
              <a:rect l="l" t="t" r="r" b="b"/>
              <a:pathLst>
                <a:path w="9919" h="11059">
                  <a:moveTo>
                    <a:pt x="2586" y="3704"/>
                  </a:moveTo>
                  <a:cubicBezTo>
                    <a:pt x="2596" y="3704"/>
                    <a:pt x="2606" y="3705"/>
                    <a:pt x="2617" y="3705"/>
                  </a:cubicBezTo>
                  <a:lnTo>
                    <a:pt x="2617" y="4129"/>
                  </a:lnTo>
                  <a:cubicBezTo>
                    <a:pt x="2466" y="4130"/>
                    <a:pt x="2291" y="4174"/>
                    <a:pt x="2166" y="4317"/>
                  </a:cubicBezTo>
                  <a:lnTo>
                    <a:pt x="2063" y="4066"/>
                  </a:lnTo>
                  <a:cubicBezTo>
                    <a:pt x="2045" y="4021"/>
                    <a:pt x="2020" y="3982"/>
                    <a:pt x="1989" y="3947"/>
                  </a:cubicBezTo>
                  <a:cubicBezTo>
                    <a:pt x="2139" y="3793"/>
                    <a:pt x="2345" y="3705"/>
                    <a:pt x="2564" y="3705"/>
                  </a:cubicBezTo>
                  <a:cubicBezTo>
                    <a:pt x="2571" y="3704"/>
                    <a:pt x="2579" y="3704"/>
                    <a:pt x="2586" y="3704"/>
                  </a:cubicBezTo>
                  <a:close/>
                  <a:moveTo>
                    <a:pt x="8838" y="3704"/>
                  </a:moveTo>
                  <a:cubicBezTo>
                    <a:pt x="9258" y="3727"/>
                    <a:pt x="9593" y="4077"/>
                    <a:pt x="9593" y="4503"/>
                  </a:cubicBezTo>
                  <a:cubicBezTo>
                    <a:pt x="9593" y="4931"/>
                    <a:pt x="9256" y="5281"/>
                    <a:pt x="8832" y="5302"/>
                  </a:cubicBezTo>
                  <a:cubicBezTo>
                    <a:pt x="8837" y="5241"/>
                    <a:pt x="8838" y="5179"/>
                    <a:pt x="8838" y="5116"/>
                  </a:cubicBezTo>
                  <a:lnTo>
                    <a:pt x="8838" y="4456"/>
                  </a:lnTo>
                  <a:cubicBezTo>
                    <a:pt x="8922" y="4456"/>
                    <a:pt x="9030" y="4482"/>
                    <a:pt x="9080" y="4597"/>
                  </a:cubicBezTo>
                  <a:cubicBezTo>
                    <a:pt x="9107" y="4659"/>
                    <a:pt x="9168" y="4696"/>
                    <a:pt x="9231" y="4696"/>
                  </a:cubicBezTo>
                  <a:cubicBezTo>
                    <a:pt x="9260" y="4696"/>
                    <a:pt x="9292" y="4686"/>
                    <a:pt x="9321" y="4669"/>
                  </a:cubicBezTo>
                  <a:cubicBezTo>
                    <a:pt x="9391" y="4625"/>
                    <a:pt x="9411" y="4532"/>
                    <a:pt x="9377" y="4456"/>
                  </a:cubicBezTo>
                  <a:cubicBezTo>
                    <a:pt x="9262" y="4202"/>
                    <a:pt x="9029" y="4130"/>
                    <a:pt x="8838" y="4128"/>
                  </a:cubicBezTo>
                  <a:lnTo>
                    <a:pt x="8838" y="3704"/>
                  </a:lnTo>
                  <a:close/>
                  <a:moveTo>
                    <a:pt x="2616" y="4458"/>
                  </a:moveTo>
                  <a:lnTo>
                    <a:pt x="2616" y="5116"/>
                  </a:lnTo>
                  <a:cubicBezTo>
                    <a:pt x="2617" y="5178"/>
                    <a:pt x="2618" y="5240"/>
                    <a:pt x="2622" y="5301"/>
                  </a:cubicBezTo>
                  <a:cubicBezTo>
                    <a:pt x="2602" y="5302"/>
                    <a:pt x="2583" y="5303"/>
                    <a:pt x="2564" y="5303"/>
                  </a:cubicBezTo>
                  <a:cubicBezTo>
                    <a:pt x="2534" y="5303"/>
                    <a:pt x="2507" y="5302"/>
                    <a:pt x="2478" y="5299"/>
                  </a:cubicBezTo>
                  <a:cubicBezTo>
                    <a:pt x="2501" y="5212"/>
                    <a:pt x="2497" y="5118"/>
                    <a:pt x="2459" y="5027"/>
                  </a:cubicBezTo>
                  <a:lnTo>
                    <a:pt x="2312" y="4670"/>
                  </a:lnTo>
                  <a:cubicBezTo>
                    <a:pt x="2338" y="4654"/>
                    <a:pt x="2360" y="4629"/>
                    <a:pt x="2373" y="4599"/>
                  </a:cubicBezTo>
                  <a:cubicBezTo>
                    <a:pt x="2423" y="4484"/>
                    <a:pt x="2530" y="4458"/>
                    <a:pt x="2616" y="4458"/>
                  </a:cubicBezTo>
                  <a:close/>
                  <a:moveTo>
                    <a:pt x="1661" y="4123"/>
                  </a:moveTo>
                  <a:cubicBezTo>
                    <a:pt x="1703" y="4123"/>
                    <a:pt x="1743" y="4148"/>
                    <a:pt x="1760" y="4188"/>
                  </a:cubicBezTo>
                  <a:lnTo>
                    <a:pt x="2157" y="5152"/>
                  </a:lnTo>
                  <a:cubicBezTo>
                    <a:pt x="2179" y="5205"/>
                    <a:pt x="2153" y="5267"/>
                    <a:pt x="2099" y="5289"/>
                  </a:cubicBezTo>
                  <a:lnTo>
                    <a:pt x="1883" y="5378"/>
                  </a:lnTo>
                  <a:lnTo>
                    <a:pt x="1406" y="4220"/>
                  </a:lnTo>
                  <a:lnTo>
                    <a:pt x="1621" y="4131"/>
                  </a:lnTo>
                  <a:cubicBezTo>
                    <a:pt x="1634" y="4125"/>
                    <a:pt x="1648" y="4123"/>
                    <a:pt x="1661" y="4123"/>
                  </a:cubicBezTo>
                  <a:close/>
                  <a:moveTo>
                    <a:pt x="1104" y="4356"/>
                  </a:moveTo>
                  <a:lnTo>
                    <a:pt x="1579" y="5508"/>
                  </a:lnTo>
                  <a:cubicBezTo>
                    <a:pt x="1438" y="5577"/>
                    <a:pt x="1328" y="5694"/>
                    <a:pt x="1266" y="5842"/>
                  </a:cubicBezTo>
                  <a:cubicBezTo>
                    <a:pt x="1214" y="5969"/>
                    <a:pt x="1202" y="6106"/>
                    <a:pt x="1234" y="6237"/>
                  </a:cubicBezTo>
                  <a:cubicBezTo>
                    <a:pt x="1167" y="6246"/>
                    <a:pt x="1102" y="6262"/>
                    <a:pt x="1037" y="6287"/>
                  </a:cubicBezTo>
                  <a:lnTo>
                    <a:pt x="788" y="6379"/>
                  </a:lnTo>
                  <a:cubicBezTo>
                    <a:pt x="727" y="6402"/>
                    <a:pt x="670" y="6430"/>
                    <a:pt x="617" y="6465"/>
                  </a:cubicBezTo>
                  <a:lnTo>
                    <a:pt x="483" y="6138"/>
                  </a:lnTo>
                  <a:cubicBezTo>
                    <a:pt x="339" y="5786"/>
                    <a:pt x="339" y="5401"/>
                    <a:pt x="484" y="5051"/>
                  </a:cubicBezTo>
                  <a:cubicBezTo>
                    <a:pt x="609" y="4752"/>
                    <a:pt x="826" y="4510"/>
                    <a:pt x="1104" y="4356"/>
                  </a:cubicBezTo>
                  <a:close/>
                  <a:moveTo>
                    <a:pt x="2241" y="5585"/>
                  </a:moveTo>
                  <a:cubicBezTo>
                    <a:pt x="2345" y="5617"/>
                    <a:pt x="2452" y="5633"/>
                    <a:pt x="2562" y="5633"/>
                  </a:cubicBezTo>
                  <a:cubicBezTo>
                    <a:pt x="2593" y="5633"/>
                    <a:pt x="2625" y="5632"/>
                    <a:pt x="2657" y="5628"/>
                  </a:cubicBezTo>
                  <a:cubicBezTo>
                    <a:pt x="2771" y="6313"/>
                    <a:pt x="3110" y="6922"/>
                    <a:pt x="3593" y="7378"/>
                  </a:cubicBezTo>
                  <a:cubicBezTo>
                    <a:pt x="3514" y="7452"/>
                    <a:pt x="3439" y="7534"/>
                    <a:pt x="3365" y="7619"/>
                  </a:cubicBezTo>
                  <a:cubicBezTo>
                    <a:pt x="3321" y="7604"/>
                    <a:pt x="3275" y="7597"/>
                    <a:pt x="3229" y="7597"/>
                  </a:cubicBezTo>
                  <a:cubicBezTo>
                    <a:pt x="3174" y="7597"/>
                    <a:pt x="3118" y="7608"/>
                    <a:pt x="3065" y="7630"/>
                  </a:cubicBezTo>
                  <a:lnTo>
                    <a:pt x="2586" y="7828"/>
                  </a:lnTo>
                  <a:cubicBezTo>
                    <a:pt x="2546" y="7845"/>
                    <a:pt x="2504" y="7853"/>
                    <a:pt x="2464" y="7853"/>
                  </a:cubicBezTo>
                  <a:cubicBezTo>
                    <a:pt x="2371" y="7853"/>
                    <a:pt x="2282" y="7813"/>
                    <a:pt x="2220" y="7741"/>
                  </a:cubicBezTo>
                  <a:lnTo>
                    <a:pt x="2231" y="7718"/>
                  </a:lnTo>
                  <a:cubicBezTo>
                    <a:pt x="2329" y="7506"/>
                    <a:pt x="2338" y="7268"/>
                    <a:pt x="2256" y="7049"/>
                  </a:cubicBezTo>
                  <a:lnTo>
                    <a:pt x="2162" y="6800"/>
                  </a:lnTo>
                  <a:cubicBezTo>
                    <a:pt x="2080" y="6581"/>
                    <a:pt x="1919" y="6407"/>
                    <a:pt x="1705" y="6309"/>
                  </a:cubicBezTo>
                  <a:cubicBezTo>
                    <a:pt x="1668" y="6292"/>
                    <a:pt x="1629" y="6277"/>
                    <a:pt x="1591" y="6266"/>
                  </a:cubicBezTo>
                  <a:lnTo>
                    <a:pt x="1569" y="6213"/>
                  </a:lnTo>
                  <a:cubicBezTo>
                    <a:pt x="1535" y="6133"/>
                    <a:pt x="1535" y="6046"/>
                    <a:pt x="1569" y="5967"/>
                  </a:cubicBezTo>
                  <a:cubicBezTo>
                    <a:pt x="1602" y="5886"/>
                    <a:pt x="1664" y="5825"/>
                    <a:pt x="1743" y="5792"/>
                  </a:cubicBezTo>
                  <a:lnTo>
                    <a:pt x="2222" y="5595"/>
                  </a:lnTo>
                  <a:cubicBezTo>
                    <a:pt x="2229" y="5592"/>
                    <a:pt x="2236" y="5588"/>
                    <a:pt x="2241" y="5585"/>
                  </a:cubicBezTo>
                  <a:close/>
                  <a:moveTo>
                    <a:pt x="4133" y="2454"/>
                  </a:moveTo>
                  <a:cubicBezTo>
                    <a:pt x="4305" y="2596"/>
                    <a:pt x="4573" y="2788"/>
                    <a:pt x="4961" y="2980"/>
                  </a:cubicBezTo>
                  <a:cubicBezTo>
                    <a:pt x="5617" y="3302"/>
                    <a:pt x="6756" y="3685"/>
                    <a:pt x="8493" y="3710"/>
                  </a:cubicBezTo>
                  <a:lnTo>
                    <a:pt x="8493" y="5082"/>
                  </a:lnTo>
                  <a:cubicBezTo>
                    <a:pt x="8493" y="6622"/>
                    <a:pt x="7253" y="7890"/>
                    <a:pt x="5720" y="7890"/>
                  </a:cubicBezTo>
                  <a:cubicBezTo>
                    <a:pt x="5702" y="7890"/>
                    <a:pt x="5685" y="7889"/>
                    <a:pt x="5667" y="7889"/>
                  </a:cubicBezTo>
                  <a:cubicBezTo>
                    <a:pt x="4159" y="7863"/>
                    <a:pt x="2941" y="6628"/>
                    <a:pt x="2941" y="5115"/>
                  </a:cubicBezTo>
                  <a:lnTo>
                    <a:pt x="2941" y="4311"/>
                  </a:lnTo>
                  <a:lnTo>
                    <a:pt x="2941" y="4308"/>
                  </a:lnTo>
                  <a:lnTo>
                    <a:pt x="2941" y="3662"/>
                  </a:lnTo>
                  <a:cubicBezTo>
                    <a:pt x="3248" y="3541"/>
                    <a:pt x="3538" y="3338"/>
                    <a:pt x="3765" y="3086"/>
                  </a:cubicBezTo>
                  <a:cubicBezTo>
                    <a:pt x="3943" y="2887"/>
                    <a:pt x="4068" y="2670"/>
                    <a:pt x="4133" y="2454"/>
                  </a:cubicBezTo>
                  <a:close/>
                  <a:moveTo>
                    <a:pt x="1343" y="6556"/>
                  </a:moveTo>
                  <a:cubicBezTo>
                    <a:pt x="1419" y="6556"/>
                    <a:pt x="1497" y="6573"/>
                    <a:pt x="1569" y="6605"/>
                  </a:cubicBezTo>
                  <a:cubicBezTo>
                    <a:pt x="1702" y="6666"/>
                    <a:pt x="1804" y="6775"/>
                    <a:pt x="1854" y="6912"/>
                  </a:cubicBezTo>
                  <a:lnTo>
                    <a:pt x="1947" y="7161"/>
                  </a:lnTo>
                  <a:cubicBezTo>
                    <a:pt x="1999" y="7299"/>
                    <a:pt x="1993" y="7447"/>
                    <a:pt x="1933" y="7579"/>
                  </a:cubicBezTo>
                  <a:cubicBezTo>
                    <a:pt x="1873" y="7713"/>
                    <a:pt x="1764" y="7814"/>
                    <a:pt x="1627" y="7865"/>
                  </a:cubicBezTo>
                  <a:lnTo>
                    <a:pt x="1377" y="7957"/>
                  </a:lnTo>
                  <a:cubicBezTo>
                    <a:pt x="1315" y="7981"/>
                    <a:pt x="1250" y="7992"/>
                    <a:pt x="1185" y="7992"/>
                  </a:cubicBezTo>
                  <a:cubicBezTo>
                    <a:pt x="1108" y="7992"/>
                    <a:pt x="1032" y="7976"/>
                    <a:pt x="960" y="7944"/>
                  </a:cubicBezTo>
                  <a:cubicBezTo>
                    <a:pt x="826" y="7883"/>
                    <a:pt x="725" y="7775"/>
                    <a:pt x="674" y="7637"/>
                  </a:cubicBezTo>
                  <a:lnTo>
                    <a:pt x="581" y="7388"/>
                  </a:lnTo>
                  <a:cubicBezTo>
                    <a:pt x="530" y="7251"/>
                    <a:pt x="536" y="7102"/>
                    <a:pt x="595" y="6970"/>
                  </a:cubicBezTo>
                  <a:cubicBezTo>
                    <a:pt x="656" y="6838"/>
                    <a:pt x="764" y="6735"/>
                    <a:pt x="902" y="6685"/>
                  </a:cubicBezTo>
                  <a:lnTo>
                    <a:pt x="1151" y="6592"/>
                  </a:lnTo>
                  <a:cubicBezTo>
                    <a:pt x="1214" y="6567"/>
                    <a:pt x="1278" y="6556"/>
                    <a:pt x="1343" y="6556"/>
                  </a:cubicBezTo>
                  <a:close/>
                  <a:moveTo>
                    <a:pt x="6814" y="8026"/>
                  </a:moveTo>
                  <a:lnTo>
                    <a:pt x="6460" y="8740"/>
                  </a:lnTo>
                  <a:lnTo>
                    <a:pt x="5976" y="8212"/>
                  </a:lnTo>
                  <a:cubicBezTo>
                    <a:pt x="6270" y="8190"/>
                    <a:pt x="6550" y="8126"/>
                    <a:pt x="6814" y="8026"/>
                  </a:cubicBezTo>
                  <a:close/>
                  <a:moveTo>
                    <a:pt x="4639" y="8027"/>
                  </a:moveTo>
                  <a:lnTo>
                    <a:pt x="4639" y="8027"/>
                  </a:lnTo>
                  <a:cubicBezTo>
                    <a:pt x="4903" y="8126"/>
                    <a:pt x="5184" y="8190"/>
                    <a:pt x="5475" y="8213"/>
                  </a:cubicBezTo>
                  <a:lnTo>
                    <a:pt x="4991" y="8741"/>
                  </a:lnTo>
                  <a:lnTo>
                    <a:pt x="4639" y="8027"/>
                  </a:lnTo>
                  <a:close/>
                  <a:moveTo>
                    <a:pt x="3231" y="7926"/>
                  </a:moveTo>
                  <a:cubicBezTo>
                    <a:pt x="3245" y="7926"/>
                    <a:pt x="3259" y="7929"/>
                    <a:pt x="3272" y="7934"/>
                  </a:cubicBezTo>
                  <a:cubicBezTo>
                    <a:pt x="3298" y="7945"/>
                    <a:pt x="3318" y="7966"/>
                    <a:pt x="3330" y="7992"/>
                  </a:cubicBezTo>
                  <a:lnTo>
                    <a:pt x="3727" y="8955"/>
                  </a:lnTo>
                  <a:cubicBezTo>
                    <a:pt x="3736" y="8981"/>
                    <a:pt x="3736" y="9010"/>
                    <a:pt x="3727" y="9036"/>
                  </a:cubicBezTo>
                  <a:cubicBezTo>
                    <a:pt x="3717" y="9062"/>
                    <a:pt x="3696" y="9083"/>
                    <a:pt x="3669" y="9093"/>
                  </a:cubicBezTo>
                  <a:lnTo>
                    <a:pt x="3452" y="9181"/>
                  </a:lnTo>
                  <a:lnTo>
                    <a:pt x="2975" y="8023"/>
                  </a:lnTo>
                  <a:lnTo>
                    <a:pt x="3190" y="7934"/>
                  </a:lnTo>
                  <a:cubicBezTo>
                    <a:pt x="3204" y="7929"/>
                    <a:pt x="3217" y="7926"/>
                    <a:pt x="3231" y="7926"/>
                  </a:cubicBezTo>
                  <a:close/>
                  <a:moveTo>
                    <a:pt x="2020" y="8008"/>
                  </a:moveTo>
                  <a:cubicBezTo>
                    <a:pt x="2141" y="8119"/>
                    <a:pt x="2300" y="8181"/>
                    <a:pt x="2464" y="8181"/>
                  </a:cubicBezTo>
                  <a:cubicBezTo>
                    <a:pt x="2533" y="8181"/>
                    <a:pt x="2602" y="8171"/>
                    <a:pt x="2670" y="8148"/>
                  </a:cubicBezTo>
                  <a:lnTo>
                    <a:pt x="3145" y="9299"/>
                  </a:lnTo>
                  <a:cubicBezTo>
                    <a:pt x="3019" y="9335"/>
                    <a:pt x="2888" y="9353"/>
                    <a:pt x="2757" y="9353"/>
                  </a:cubicBezTo>
                  <a:cubicBezTo>
                    <a:pt x="2704" y="9353"/>
                    <a:pt x="2651" y="9350"/>
                    <a:pt x="2598" y="9344"/>
                  </a:cubicBezTo>
                  <a:cubicBezTo>
                    <a:pt x="2087" y="9284"/>
                    <a:pt x="1644" y="8951"/>
                    <a:pt x="1448" y="8475"/>
                  </a:cubicBezTo>
                  <a:lnTo>
                    <a:pt x="1376" y="8302"/>
                  </a:lnTo>
                  <a:cubicBezTo>
                    <a:pt x="1416" y="8293"/>
                    <a:pt x="1454" y="8282"/>
                    <a:pt x="1493" y="8269"/>
                  </a:cubicBezTo>
                  <a:lnTo>
                    <a:pt x="1742" y="8175"/>
                  </a:lnTo>
                  <a:cubicBezTo>
                    <a:pt x="1845" y="8135"/>
                    <a:pt x="1940" y="8080"/>
                    <a:pt x="2020" y="8008"/>
                  </a:cubicBezTo>
                  <a:close/>
                  <a:moveTo>
                    <a:pt x="3840" y="7586"/>
                  </a:moveTo>
                  <a:cubicBezTo>
                    <a:pt x="3940" y="7662"/>
                    <a:pt x="4044" y="7731"/>
                    <a:pt x="4152" y="7794"/>
                  </a:cubicBezTo>
                  <a:lnTo>
                    <a:pt x="4793" y="9098"/>
                  </a:lnTo>
                  <a:cubicBezTo>
                    <a:pt x="4817" y="9146"/>
                    <a:pt x="4864" y="9180"/>
                    <a:pt x="4918" y="9188"/>
                  </a:cubicBezTo>
                  <a:cubicBezTo>
                    <a:pt x="4926" y="9189"/>
                    <a:pt x="4934" y="9190"/>
                    <a:pt x="4942" y="9190"/>
                  </a:cubicBezTo>
                  <a:cubicBezTo>
                    <a:pt x="4987" y="9190"/>
                    <a:pt x="5030" y="9170"/>
                    <a:pt x="5061" y="9137"/>
                  </a:cubicBezTo>
                  <a:lnTo>
                    <a:pt x="5553" y="8603"/>
                  </a:lnTo>
                  <a:lnTo>
                    <a:pt x="5553" y="10717"/>
                  </a:lnTo>
                  <a:lnTo>
                    <a:pt x="2939" y="10717"/>
                  </a:lnTo>
                  <a:lnTo>
                    <a:pt x="2939" y="10077"/>
                  </a:lnTo>
                  <a:lnTo>
                    <a:pt x="2941" y="10077"/>
                  </a:lnTo>
                  <a:lnTo>
                    <a:pt x="2941" y="9665"/>
                  </a:lnTo>
                  <a:cubicBezTo>
                    <a:pt x="3104" y="9647"/>
                    <a:pt x="3266" y="9606"/>
                    <a:pt x="3419" y="9543"/>
                  </a:cubicBezTo>
                  <a:lnTo>
                    <a:pt x="3787" y="9391"/>
                  </a:lnTo>
                  <a:cubicBezTo>
                    <a:pt x="3895" y="9347"/>
                    <a:pt x="3979" y="9263"/>
                    <a:pt x="4023" y="9156"/>
                  </a:cubicBezTo>
                  <a:cubicBezTo>
                    <a:pt x="4068" y="9049"/>
                    <a:pt x="4068" y="8931"/>
                    <a:pt x="4023" y="8824"/>
                  </a:cubicBezTo>
                  <a:lnTo>
                    <a:pt x="3625" y="7861"/>
                  </a:lnTo>
                  <a:cubicBezTo>
                    <a:pt x="3620" y="7849"/>
                    <a:pt x="3615" y="7838"/>
                    <a:pt x="3609" y="7825"/>
                  </a:cubicBezTo>
                  <a:cubicBezTo>
                    <a:pt x="3681" y="7741"/>
                    <a:pt x="3758" y="7661"/>
                    <a:pt x="3840" y="7586"/>
                  </a:cubicBezTo>
                  <a:close/>
                  <a:moveTo>
                    <a:pt x="7612" y="7586"/>
                  </a:moveTo>
                  <a:cubicBezTo>
                    <a:pt x="7643" y="7613"/>
                    <a:pt x="7671" y="7641"/>
                    <a:pt x="7700" y="7670"/>
                  </a:cubicBezTo>
                  <a:cubicBezTo>
                    <a:pt x="8225" y="8195"/>
                    <a:pt x="8514" y="8893"/>
                    <a:pt x="8514" y="9635"/>
                  </a:cubicBezTo>
                  <a:lnTo>
                    <a:pt x="8514" y="10718"/>
                  </a:lnTo>
                  <a:lnTo>
                    <a:pt x="5900" y="10718"/>
                  </a:lnTo>
                  <a:lnTo>
                    <a:pt x="5900" y="8601"/>
                  </a:lnTo>
                  <a:lnTo>
                    <a:pt x="6391" y="9135"/>
                  </a:lnTo>
                  <a:cubicBezTo>
                    <a:pt x="6423" y="9170"/>
                    <a:pt x="6468" y="9190"/>
                    <a:pt x="6512" y="9190"/>
                  </a:cubicBezTo>
                  <a:cubicBezTo>
                    <a:pt x="6520" y="9190"/>
                    <a:pt x="6528" y="9190"/>
                    <a:pt x="6536" y="9188"/>
                  </a:cubicBezTo>
                  <a:cubicBezTo>
                    <a:pt x="6589" y="9180"/>
                    <a:pt x="6636" y="9146"/>
                    <a:pt x="6660" y="9098"/>
                  </a:cubicBezTo>
                  <a:lnTo>
                    <a:pt x="7302" y="7794"/>
                  </a:lnTo>
                  <a:cubicBezTo>
                    <a:pt x="7409" y="7731"/>
                    <a:pt x="7514" y="7662"/>
                    <a:pt x="7612" y="7586"/>
                  </a:cubicBezTo>
                  <a:close/>
                  <a:moveTo>
                    <a:pt x="5726" y="0"/>
                  </a:moveTo>
                  <a:cubicBezTo>
                    <a:pt x="4012" y="0"/>
                    <a:pt x="2615" y="3108"/>
                    <a:pt x="2615" y="3108"/>
                  </a:cubicBezTo>
                  <a:lnTo>
                    <a:pt x="2615" y="3373"/>
                  </a:lnTo>
                  <a:cubicBezTo>
                    <a:pt x="2615" y="3373"/>
                    <a:pt x="2581" y="3371"/>
                    <a:pt x="2565" y="3371"/>
                  </a:cubicBezTo>
                  <a:cubicBezTo>
                    <a:pt x="2220" y="3371"/>
                    <a:pt x="1899" y="3527"/>
                    <a:pt x="1685" y="3793"/>
                  </a:cubicBezTo>
                  <a:cubicBezTo>
                    <a:pt x="1676" y="3793"/>
                    <a:pt x="1667" y="3792"/>
                    <a:pt x="1658" y="3792"/>
                  </a:cubicBezTo>
                  <a:cubicBezTo>
                    <a:pt x="1604" y="3792"/>
                    <a:pt x="1550" y="3803"/>
                    <a:pt x="1496" y="3825"/>
                  </a:cubicBezTo>
                  <a:lnTo>
                    <a:pt x="1127" y="3977"/>
                  </a:lnTo>
                  <a:cubicBezTo>
                    <a:pt x="696" y="4155"/>
                    <a:pt x="360" y="4490"/>
                    <a:pt x="180" y="4921"/>
                  </a:cubicBezTo>
                  <a:cubicBezTo>
                    <a:pt x="0" y="5352"/>
                    <a:pt x="0" y="5826"/>
                    <a:pt x="178" y="6258"/>
                  </a:cubicBezTo>
                  <a:lnTo>
                    <a:pt x="365" y="6709"/>
                  </a:lnTo>
                  <a:cubicBezTo>
                    <a:pt x="340" y="6748"/>
                    <a:pt x="317" y="6788"/>
                    <a:pt x="297" y="6832"/>
                  </a:cubicBezTo>
                  <a:cubicBezTo>
                    <a:pt x="199" y="7043"/>
                    <a:pt x="191" y="7281"/>
                    <a:pt x="273" y="7500"/>
                  </a:cubicBezTo>
                  <a:lnTo>
                    <a:pt x="366" y="7750"/>
                  </a:lnTo>
                  <a:cubicBezTo>
                    <a:pt x="415" y="7881"/>
                    <a:pt x="494" y="7996"/>
                    <a:pt x="592" y="8087"/>
                  </a:cubicBezTo>
                  <a:lnTo>
                    <a:pt x="762" y="9225"/>
                  </a:lnTo>
                  <a:cubicBezTo>
                    <a:pt x="774" y="9307"/>
                    <a:pt x="844" y="9366"/>
                    <a:pt x="924" y="9366"/>
                  </a:cubicBezTo>
                  <a:cubicBezTo>
                    <a:pt x="932" y="9366"/>
                    <a:pt x="940" y="9366"/>
                    <a:pt x="949" y="9365"/>
                  </a:cubicBezTo>
                  <a:cubicBezTo>
                    <a:pt x="1040" y="9351"/>
                    <a:pt x="1101" y="9268"/>
                    <a:pt x="1088" y="9177"/>
                  </a:cubicBezTo>
                  <a:lnTo>
                    <a:pt x="956" y="8288"/>
                  </a:lnTo>
                  <a:lnTo>
                    <a:pt x="956" y="8288"/>
                  </a:lnTo>
                  <a:cubicBezTo>
                    <a:pt x="978" y="8295"/>
                    <a:pt x="1000" y="8299"/>
                    <a:pt x="1024" y="8304"/>
                  </a:cubicBezTo>
                  <a:lnTo>
                    <a:pt x="1145" y="8598"/>
                  </a:lnTo>
                  <a:cubicBezTo>
                    <a:pt x="1387" y="9185"/>
                    <a:pt x="1931" y="9594"/>
                    <a:pt x="2562" y="9667"/>
                  </a:cubicBezTo>
                  <a:cubicBezTo>
                    <a:pt x="2580" y="9669"/>
                    <a:pt x="2600" y="9670"/>
                    <a:pt x="2638" y="9672"/>
                  </a:cubicBezTo>
                  <a:lnTo>
                    <a:pt x="2638" y="10009"/>
                  </a:lnTo>
                  <a:lnTo>
                    <a:pt x="2030" y="10597"/>
                  </a:lnTo>
                  <a:cubicBezTo>
                    <a:pt x="1945" y="10683"/>
                    <a:pt x="1831" y="10731"/>
                    <a:pt x="1709" y="10731"/>
                  </a:cubicBezTo>
                  <a:cubicBezTo>
                    <a:pt x="1486" y="10731"/>
                    <a:pt x="1292" y="10564"/>
                    <a:pt x="1260" y="10343"/>
                  </a:cubicBezTo>
                  <a:lnTo>
                    <a:pt x="1189" y="9869"/>
                  </a:lnTo>
                  <a:cubicBezTo>
                    <a:pt x="1177" y="9787"/>
                    <a:pt x="1107" y="9729"/>
                    <a:pt x="1027" y="9729"/>
                  </a:cubicBezTo>
                  <a:cubicBezTo>
                    <a:pt x="1019" y="9729"/>
                    <a:pt x="1010" y="9729"/>
                    <a:pt x="1002" y="9731"/>
                  </a:cubicBezTo>
                  <a:cubicBezTo>
                    <a:pt x="911" y="9743"/>
                    <a:pt x="850" y="9827"/>
                    <a:pt x="863" y="9917"/>
                  </a:cubicBezTo>
                  <a:lnTo>
                    <a:pt x="934" y="10391"/>
                  </a:lnTo>
                  <a:cubicBezTo>
                    <a:pt x="989" y="10771"/>
                    <a:pt x="1323" y="11059"/>
                    <a:pt x="1707" y="11059"/>
                  </a:cubicBezTo>
                  <a:cubicBezTo>
                    <a:pt x="1917" y="11059"/>
                    <a:pt x="2114" y="10978"/>
                    <a:pt x="2261" y="10829"/>
                  </a:cubicBezTo>
                  <a:lnTo>
                    <a:pt x="2635" y="10473"/>
                  </a:lnTo>
                  <a:lnTo>
                    <a:pt x="2635" y="10881"/>
                  </a:lnTo>
                  <a:cubicBezTo>
                    <a:pt x="2616" y="10973"/>
                    <a:pt x="2781" y="11037"/>
                    <a:pt x="2781" y="11037"/>
                  </a:cubicBezTo>
                  <a:lnTo>
                    <a:pt x="8667" y="11037"/>
                  </a:lnTo>
                  <a:cubicBezTo>
                    <a:pt x="8667" y="11037"/>
                    <a:pt x="8831" y="10973"/>
                    <a:pt x="8834" y="10881"/>
                  </a:cubicBezTo>
                  <a:lnTo>
                    <a:pt x="8834" y="9634"/>
                  </a:lnTo>
                  <a:cubicBezTo>
                    <a:pt x="8831" y="8805"/>
                    <a:pt x="8507" y="8024"/>
                    <a:pt x="7920" y="7437"/>
                  </a:cubicBezTo>
                  <a:cubicBezTo>
                    <a:pt x="7898" y="7415"/>
                    <a:pt x="7875" y="7394"/>
                    <a:pt x="7852" y="7372"/>
                  </a:cubicBezTo>
                  <a:cubicBezTo>
                    <a:pt x="8340" y="6922"/>
                    <a:pt x="8676" y="6314"/>
                    <a:pt x="8791" y="5630"/>
                  </a:cubicBezTo>
                  <a:cubicBezTo>
                    <a:pt x="9413" y="5629"/>
                    <a:pt x="9918" y="5124"/>
                    <a:pt x="9918" y="4502"/>
                  </a:cubicBezTo>
                  <a:cubicBezTo>
                    <a:pt x="9918" y="3894"/>
                    <a:pt x="9436" y="3397"/>
                    <a:pt x="8838" y="3374"/>
                  </a:cubicBezTo>
                  <a:lnTo>
                    <a:pt x="8838" y="3109"/>
                  </a:lnTo>
                  <a:cubicBezTo>
                    <a:pt x="8833" y="2279"/>
                    <a:pt x="8510" y="1499"/>
                    <a:pt x="7923" y="912"/>
                  </a:cubicBezTo>
                  <a:cubicBezTo>
                    <a:pt x="7891" y="880"/>
                    <a:pt x="7849" y="864"/>
                    <a:pt x="7807" y="864"/>
                  </a:cubicBezTo>
                  <a:cubicBezTo>
                    <a:pt x="7765" y="864"/>
                    <a:pt x="7723" y="880"/>
                    <a:pt x="7691" y="912"/>
                  </a:cubicBezTo>
                  <a:cubicBezTo>
                    <a:pt x="7627" y="976"/>
                    <a:pt x="7627" y="1080"/>
                    <a:pt x="7691" y="1144"/>
                  </a:cubicBezTo>
                  <a:cubicBezTo>
                    <a:pt x="8216" y="1669"/>
                    <a:pt x="8492" y="3109"/>
                    <a:pt x="8492" y="3109"/>
                  </a:cubicBezTo>
                  <a:lnTo>
                    <a:pt x="8492" y="3377"/>
                  </a:lnTo>
                  <a:cubicBezTo>
                    <a:pt x="7535" y="3363"/>
                    <a:pt x="6229" y="3227"/>
                    <a:pt x="5128" y="2693"/>
                  </a:cubicBezTo>
                  <a:cubicBezTo>
                    <a:pt x="4436" y="2355"/>
                    <a:pt x="4148" y="2015"/>
                    <a:pt x="4146" y="2012"/>
                  </a:cubicBezTo>
                  <a:cubicBezTo>
                    <a:pt x="4114" y="1973"/>
                    <a:pt x="4067" y="1952"/>
                    <a:pt x="4018" y="1952"/>
                  </a:cubicBezTo>
                  <a:cubicBezTo>
                    <a:pt x="3982" y="1952"/>
                    <a:pt x="3946" y="1963"/>
                    <a:pt x="3915" y="1987"/>
                  </a:cubicBezTo>
                  <a:cubicBezTo>
                    <a:pt x="3876" y="2019"/>
                    <a:pt x="3855" y="2067"/>
                    <a:pt x="3855" y="2117"/>
                  </a:cubicBezTo>
                  <a:cubicBezTo>
                    <a:pt x="3854" y="2547"/>
                    <a:pt x="3453" y="3049"/>
                    <a:pt x="2941" y="3298"/>
                  </a:cubicBezTo>
                  <a:lnTo>
                    <a:pt x="2941" y="3109"/>
                  </a:lnTo>
                  <a:cubicBezTo>
                    <a:pt x="2941" y="3109"/>
                    <a:pt x="4194" y="330"/>
                    <a:pt x="5726" y="330"/>
                  </a:cubicBezTo>
                  <a:cubicBezTo>
                    <a:pt x="6249" y="330"/>
                    <a:pt x="6757" y="476"/>
                    <a:pt x="7197" y="751"/>
                  </a:cubicBezTo>
                  <a:cubicBezTo>
                    <a:pt x="7224" y="768"/>
                    <a:pt x="7254" y="776"/>
                    <a:pt x="7284" y="776"/>
                  </a:cubicBezTo>
                  <a:cubicBezTo>
                    <a:pt x="7339" y="776"/>
                    <a:pt x="7392" y="748"/>
                    <a:pt x="7424" y="698"/>
                  </a:cubicBezTo>
                  <a:cubicBezTo>
                    <a:pt x="7472" y="622"/>
                    <a:pt x="7449" y="520"/>
                    <a:pt x="7371" y="472"/>
                  </a:cubicBezTo>
                  <a:cubicBezTo>
                    <a:pt x="6879" y="164"/>
                    <a:pt x="6310" y="0"/>
                    <a:pt x="5726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0" name="CustomShape 11"/>
            <p:cNvSpPr/>
            <p:nvPr/>
          </p:nvSpPr>
          <p:spPr>
            <a:xfrm>
              <a:off x="4554360" y="3237120"/>
              <a:ext cx="8280" cy="26640"/>
            </a:xfrm>
            <a:custGeom>
              <a:avLst/>
              <a:gdLst/>
              <a:ahLst/>
              <a:cxnLst/>
              <a:rect l="l" t="t" r="r" b="b"/>
              <a:pathLst>
                <a:path w="326" h="1036">
                  <a:moveTo>
                    <a:pt x="162" y="0"/>
                  </a:moveTo>
                  <a:cubicBezTo>
                    <a:pt x="74" y="0"/>
                    <a:pt x="1" y="72"/>
                    <a:pt x="1" y="163"/>
                  </a:cubicBezTo>
                  <a:lnTo>
                    <a:pt x="1" y="875"/>
                  </a:lnTo>
                  <a:cubicBezTo>
                    <a:pt x="0" y="965"/>
                    <a:pt x="74" y="1036"/>
                    <a:pt x="163" y="1036"/>
                  </a:cubicBezTo>
                  <a:cubicBezTo>
                    <a:pt x="252" y="1036"/>
                    <a:pt x="325" y="965"/>
                    <a:pt x="325" y="873"/>
                  </a:cubicBezTo>
                  <a:lnTo>
                    <a:pt x="325" y="169"/>
                  </a:lnTo>
                  <a:cubicBezTo>
                    <a:pt x="325" y="80"/>
                    <a:pt x="257" y="1"/>
                    <a:pt x="168" y="0"/>
                  </a:cubicBezTo>
                  <a:cubicBezTo>
                    <a:pt x="166" y="0"/>
                    <a:pt x="164" y="0"/>
                    <a:pt x="162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1" name="CustomShape 12"/>
            <p:cNvSpPr/>
            <p:nvPr/>
          </p:nvSpPr>
          <p:spPr>
            <a:xfrm>
              <a:off x="4621320" y="3237120"/>
              <a:ext cx="8280" cy="26640"/>
            </a:xfrm>
            <a:custGeom>
              <a:avLst/>
              <a:gdLst/>
              <a:ahLst/>
              <a:cxnLst/>
              <a:rect l="l" t="t" r="r" b="b"/>
              <a:pathLst>
                <a:path w="327" h="1036">
                  <a:moveTo>
                    <a:pt x="161" y="0"/>
                  </a:moveTo>
                  <a:cubicBezTo>
                    <a:pt x="73" y="0"/>
                    <a:pt x="0" y="72"/>
                    <a:pt x="0" y="163"/>
                  </a:cubicBezTo>
                  <a:lnTo>
                    <a:pt x="0" y="875"/>
                  </a:lnTo>
                  <a:cubicBezTo>
                    <a:pt x="1" y="965"/>
                    <a:pt x="75" y="1036"/>
                    <a:pt x="164" y="1036"/>
                  </a:cubicBezTo>
                  <a:cubicBezTo>
                    <a:pt x="253" y="1036"/>
                    <a:pt x="326" y="965"/>
                    <a:pt x="326" y="873"/>
                  </a:cubicBezTo>
                  <a:lnTo>
                    <a:pt x="326" y="169"/>
                  </a:lnTo>
                  <a:cubicBezTo>
                    <a:pt x="326" y="80"/>
                    <a:pt x="258" y="1"/>
                    <a:pt x="167" y="0"/>
                  </a:cubicBezTo>
                  <a:cubicBezTo>
                    <a:pt x="165" y="0"/>
                    <a:pt x="163" y="0"/>
                    <a:pt x="161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2" name="CustomShape 13"/>
            <p:cNvSpPr/>
            <p:nvPr/>
          </p:nvSpPr>
          <p:spPr>
            <a:xfrm>
              <a:off x="4600800" y="3382560"/>
              <a:ext cx="25560" cy="25560"/>
            </a:xfrm>
            <a:custGeom>
              <a:avLst/>
              <a:gdLst/>
              <a:ahLst/>
              <a:cxnLst/>
              <a:rect l="l" t="t" r="r" b="b"/>
              <a:pathLst>
                <a:path w="1002" h="1002">
                  <a:moveTo>
                    <a:pt x="501" y="328"/>
                  </a:moveTo>
                  <a:cubicBezTo>
                    <a:pt x="596" y="328"/>
                    <a:pt x="673" y="406"/>
                    <a:pt x="673" y="500"/>
                  </a:cubicBezTo>
                  <a:cubicBezTo>
                    <a:pt x="673" y="595"/>
                    <a:pt x="597" y="672"/>
                    <a:pt x="501" y="672"/>
                  </a:cubicBezTo>
                  <a:cubicBezTo>
                    <a:pt x="407" y="672"/>
                    <a:pt x="330" y="595"/>
                    <a:pt x="330" y="500"/>
                  </a:cubicBezTo>
                  <a:cubicBezTo>
                    <a:pt x="330" y="406"/>
                    <a:pt x="407" y="328"/>
                    <a:pt x="501" y="328"/>
                  </a:cubicBezTo>
                  <a:close/>
                  <a:moveTo>
                    <a:pt x="501" y="0"/>
                  </a:moveTo>
                  <a:cubicBezTo>
                    <a:pt x="225" y="0"/>
                    <a:pt x="0" y="225"/>
                    <a:pt x="0" y="500"/>
                  </a:cubicBezTo>
                  <a:cubicBezTo>
                    <a:pt x="0" y="777"/>
                    <a:pt x="225" y="1001"/>
                    <a:pt x="501" y="1001"/>
                  </a:cubicBezTo>
                  <a:cubicBezTo>
                    <a:pt x="778" y="1001"/>
                    <a:pt x="1001" y="777"/>
                    <a:pt x="1001" y="500"/>
                  </a:cubicBezTo>
                  <a:cubicBezTo>
                    <a:pt x="1001" y="224"/>
                    <a:pt x="778" y="0"/>
                    <a:pt x="501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013" name="Group 14"/>
          <p:cNvGrpSpPr/>
          <p:nvPr/>
        </p:nvGrpSpPr>
        <p:grpSpPr>
          <a:xfrm>
            <a:off x="6561000" y="3048120"/>
            <a:ext cx="287280" cy="266400"/>
            <a:chOff x="6561000" y="3048120"/>
            <a:chExt cx="287280" cy="266400"/>
          </a:xfrm>
        </p:grpSpPr>
        <p:sp>
          <p:nvSpPr>
            <p:cNvPr id="1014" name="CustomShape 15"/>
            <p:cNvSpPr/>
            <p:nvPr/>
          </p:nvSpPr>
          <p:spPr>
            <a:xfrm>
              <a:off x="6561000" y="3048120"/>
              <a:ext cx="287280" cy="110520"/>
            </a:xfrm>
            <a:custGeom>
              <a:avLst/>
              <a:gdLst/>
              <a:ahLst/>
              <a:cxnLst/>
              <a:rect l="l" t="t" r="r" b="b"/>
              <a:pathLst>
                <a:path w="11064" h="4260">
                  <a:moveTo>
                    <a:pt x="2748" y="3067"/>
                  </a:moveTo>
                  <a:lnTo>
                    <a:pt x="2748" y="3602"/>
                  </a:lnTo>
                  <a:cubicBezTo>
                    <a:pt x="2747" y="3771"/>
                    <a:pt x="2610" y="3910"/>
                    <a:pt x="2442" y="3910"/>
                  </a:cubicBezTo>
                  <a:lnTo>
                    <a:pt x="634" y="3910"/>
                  </a:lnTo>
                  <a:cubicBezTo>
                    <a:pt x="465" y="3910"/>
                    <a:pt x="329" y="3771"/>
                    <a:pt x="329" y="3600"/>
                  </a:cubicBezTo>
                  <a:lnTo>
                    <a:pt x="329" y="3067"/>
                  </a:lnTo>
                  <a:close/>
                  <a:moveTo>
                    <a:pt x="10741" y="3067"/>
                  </a:moveTo>
                  <a:lnTo>
                    <a:pt x="10741" y="3602"/>
                  </a:lnTo>
                  <a:cubicBezTo>
                    <a:pt x="10741" y="3771"/>
                    <a:pt x="10602" y="3910"/>
                    <a:pt x="10434" y="3910"/>
                  </a:cubicBezTo>
                  <a:lnTo>
                    <a:pt x="8626" y="3910"/>
                  </a:lnTo>
                  <a:cubicBezTo>
                    <a:pt x="8457" y="3910"/>
                    <a:pt x="8321" y="3771"/>
                    <a:pt x="8321" y="3602"/>
                  </a:cubicBezTo>
                  <a:lnTo>
                    <a:pt x="8321" y="3067"/>
                  </a:lnTo>
                  <a:close/>
                  <a:moveTo>
                    <a:pt x="4235" y="1"/>
                  </a:moveTo>
                  <a:cubicBezTo>
                    <a:pt x="4151" y="1"/>
                    <a:pt x="4077" y="61"/>
                    <a:pt x="4068" y="143"/>
                  </a:cubicBezTo>
                  <a:cubicBezTo>
                    <a:pt x="4056" y="242"/>
                    <a:pt x="4134" y="325"/>
                    <a:pt x="4230" y="325"/>
                  </a:cubicBezTo>
                  <a:lnTo>
                    <a:pt x="8150" y="325"/>
                  </a:lnTo>
                  <a:cubicBezTo>
                    <a:pt x="9089" y="325"/>
                    <a:pt x="9956" y="836"/>
                    <a:pt x="10412" y="1659"/>
                  </a:cubicBezTo>
                  <a:cubicBezTo>
                    <a:pt x="10595" y="1991"/>
                    <a:pt x="10704" y="2364"/>
                    <a:pt x="10727" y="2745"/>
                  </a:cubicBezTo>
                  <a:lnTo>
                    <a:pt x="8298" y="2745"/>
                  </a:lnTo>
                  <a:lnTo>
                    <a:pt x="8298" y="2696"/>
                  </a:lnTo>
                  <a:cubicBezTo>
                    <a:pt x="8298" y="2138"/>
                    <a:pt x="7846" y="1686"/>
                    <a:pt x="7288" y="1686"/>
                  </a:cubicBezTo>
                  <a:lnTo>
                    <a:pt x="3757" y="1686"/>
                  </a:lnTo>
                  <a:cubicBezTo>
                    <a:pt x="3200" y="1686"/>
                    <a:pt x="2747" y="2138"/>
                    <a:pt x="2747" y="2696"/>
                  </a:cubicBezTo>
                  <a:lnTo>
                    <a:pt x="2747" y="2745"/>
                  </a:lnTo>
                  <a:lnTo>
                    <a:pt x="334" y="2745"/>
                  </a:lnTo>
                  <a:cubicBezTo>
                    <a:pt x="373" y="2116"/>
                    <a:pt x="637" y="1532"/>
                    <a:pt x="1085" y="1082"/>
                  </a:cubicBezTo>
                  <a:cubicBezTo>
                    <a:pt x="1572" y="595"/>
                    <a:pt x="2221" y="327"/>
                    <a:pt x="2912" y="327"/>
                  </a:cubicBezTo>
                  <a:lnTo>
                    <a:pt x="3520" y="327"/>
                  </a:lnTo>
                  <a:cubicBezTo>
                    <a:pt x="3610" y="327"/>
                    <a:pt x="3688" y="259"/>
                    <a:pt x="3689" y="170"/>
                  </a:cubicBezTo>
                  <a:cubicBezTo>
                    <a:pt x="3692" y="77"/>
                    <a:pt x="3619" y="3"/>
                    <a:pt x="3527" y="3"/>
                  </a:cubicBezTo>
                  <a:lnTo>
                    <a:pt x="2881" y="3"/>
                  </a:lnTo>
                  <a:cubicBezTo>
                    <a:pt x="2112" y="3"/>
                    <a:pt x="1389" y="303"/>
                    <a:pt x="845" y="847"/>
                  </a:cubicBezTo>
                  <a:cubicBezTo>
                    <a:pt x="302" y="1391"/>
                    <a:pt x="3" y="2113"/>
                    <a:pt x="1" y="2881"/>
                  </a:cubicBezTo>
                  <a:lnTo>
                    <a:pt x="1" y="2883"/>
                  </a:lnTo>
                  <a:lnTo>
                    <a:pt x="1" y="2884"/>
                  </a:lnTo>
                  <a:lnTo>
                    <a:pt x="1" y="3624"/>
                  </a:lnTo>
                  <a:cubicBezTo>
                    <a:pt x="1" y="3975"/>
                    <a:pt x="287" y="4259"/>
                    <a:pt x="638" y="4259"/>
                  </a:cubicBezTo>
                  <a:lnTo>
                    <a:pt x="2456" y="4259"/>
                  </a:lnTo>
                  <a:cubicBezTo>
                    <a:pt x="2807" y="4259"/>
                    <a:pt x="3092" y="3974"/>
                    <a:pt x="3092" y="3624"/>
                  </a:cubicBezTo>
                  <a:lnTo>
                    <a:pt x="3092" y="2712"/>
                  </a:lnTo>
                  <a:cubicBezTo>
                    <a:pt x="3092" y="2335"/>
                    <a:pt x="3397" y="2030"/>
                    <a:pt x="3774" y="2030"/>
                  </a:cubicBezTo>
                  <a:lnTo>
                    <a:pt x="7293" y="2030"/>
                  </a:lnTo>
                  <a:cubicBezTo>
                    <a:pt x="7670" y="2030"/>
                    <a:pt x="7975" y="2335"/>
                    <a:pt x="7975" y="2712"/>
                  </a:cubicBezTo>
                  <a:lnTo>
                    <a:pt x="7975" y="3619"/>
                  </a:lnTo>
                  <a:cubicBezTo>
                    <a:pt x="7975" y="3970"/>
                    <a:pt x="8260" y="4254"/>
                    <a:pt x="8611" y="4254"/>
                  </a:cubicBezTo>
                  <a:lnTo>
                    <a:pt x="10427" y="4254"/>
                  </a:lnTo>
                  <a:cubicBezTo>
                    <a:pt x="10779" y="4254"/>
                    <a:pt x="11064" y="3969"/>
                    <a:pt x="11064" y="3619"/>
                  </a:cubicBezTo>
                  <a:lnTo>
                    <a:pt x="11064" y="2879"/>
                  </a:lnTo>
                  <a:lnTo>
                    <a:pt x="11064" y="2878"/>
                  </a:lnTo>
                  <a:cubicBezTo>
                    <a:pt x="11064" y="2391"/>
                    <a:pt x="10938" y="1909"/>
                    <a:pt x="10701" y="1486"/>
                  </a:cubicBezTo>
                  <a:cubicBezTo>
                    <a:pt x="10186" y="569"/>
                    <a:pt x="9208" y="1"/>
                    <a:pt x="8148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5" name="CustomShape 16"/>
            <p:cNvSpPr/>
            <p:nvPr/>
          </p:nvSpPr>
          <p:spPr>
            <a:xfrm>
              <a:off x="6584760" y="3122280"/>
              <a:ext cx="239040" cy="192240"/>
            </a:xfrm>
            <a:custGeom>
              <a:avLst/>
              <a:gdLst/>
              <a:ahLst/>
              <a:cxnLst/>
              <a:rect l="l" t="t" r="r" b="b"/>
              <a:pathLst>
                <a:path w="9203" h="7410">
                  <a:moveTo>
                    <a:pt x="8453" y="6311"/>
                  </a:moveTo>
                  <a:cubicBezTo>
                    <a:pt x="8678" y="6311"/>
                    <a:pt x="8860" y="6497"/>
                    <a:pt x="8842" y="6720"/>
                  </a:cubicBezTo>
                  <a:cubicBezTo>
                    <a:pt x="8825" y="6914"/>
                    <a:pt x="8663" y="7068"/>
                    <a:pt x="8465" y="7068"/>
                  </a:cubicBezTo>
                  <a:lnTo>
                    <a:pt x="741" y="7068"/>
                  </a:lnTo>
                  <a:cubicBezTo>
                    <a:pt x="516" y="7068"/>
                    <a:pt x="333" y="6882"/>
                    <a:pt x="352" y="6659"/>
                  </a:cubicBezTo>
                  <a:cubicBezTo>
                    <a:pt x="368" y="6465"/>
                    <a:pt x="530" y="6311"/>
                    <a:pt x="730" y="6311"/>
                  </a:cubicBezTo>
                  <a:close/>
                  <a:moveTo>
                    <a:pt x="5537" y="0"/>
                  </a:moveTo>
                  <a:cubicBezTo>
                    <a:pt x="5447" y="0"/>
                    <a:pt x="5374" y="74"/>
                    <a:pt x="5374" y="164"/>
                  </a:cubicBezTo>
                  <a:lnTo>
                    <a:pt x="5374" y="335"/>
                  </a:lnTo>
                  <a:cubicBezTo>
                    <a:pt x="5374" y="709"/>
                    <a:pt x="5112" y="1038"/>
                    <a:pt x="4744" y="1106"/>
                  </a:cubicBezTo>
                  <a:cubicBezTo>
                    <a:pt x="4694" y="1115"/>
                    <a:pt x="4645" y="1120"/>
                    <a:pt x="4597" y="1120"/>
                  </a:cubicBezTo>
                  <a:cubicBezTo>
                    <a:pt x="4167" y="1120"/>
                    <a:pt x="3818" y="773"/>
                    <a:pt x="3818" y="347"/>
                  </a:cubicBezTo>
                  <a:lnTo>
                    <a:pt x="3818" y="166"/>
                  </a:lnTo>
                  <a:cubicBezTo>
                    <a:pt x="3818" y="75"/>
                    <a:pt x="3745" y="1"/>
                    <a:pt x="3655" y="1"/>
                  </a:cubicBezTo>
                  <a:lnTo>
                    <a:pt x="2827" y="1"/>
                  </a:lnTo>
                  <a:cubicBezTo>
                    <a:pt x="2737" y="1"/>
                    <a:pt x="2663" y="75"/>
                    <a:pt x="2663" y="166"/>
                  </a:cubicBezTo>
                  <a:cubicBezTo>
                    <a:pt x="2663" y="978"/>
                    <a:pt x="2114" y="1691"/>
                    <a:pt x="1328" y="1896"/>
                  </a:cubicBezTo>
                  <a:cubicBezTo>
                    <a:pt x="962" y="1992"/>
                    <a:pt x="709" y="2320"/>
                    <a:pt x="709" y="2692"/>
                  </a:cubicBezTo>
                  <a:lnTo>
                    <a:pt x="709" y="5984"/>
                  </a:lnTo>
                  <a:cubicBezTo>
                    <a:pt x="709" y="5984"/>
                    <a:pt x="0" y="6304"/>
                    <a:pt x="0" y="6694"/>
                  </a:cubicBezTo>
                  <a:cubicBezTo>
                    <a:pt x="0" y="7085"/>
                    <a:pt x="318" y="7403"/>
                    <a:pt x="709" y="7409"/>
                  </a:cubicBezTo>
                  <a:lnTo>
                    <a:pt x="8493" y="7409"/>
                  </a:lnTo>
                  <a:cubicBezTo>
                    <a:pt x="8884" y="7403"/>
                    <a:pt x="9202" y="7086"/>
                    <a:pt x="9202" y="6694"/>
                  </a:cubicBezTo>
                  <a:cubicBezTo>
                    <a:pt x="9202" y="6303"/>
                    <a:pt x="8884" y="5985"/>
                    <a:pt x="8493" y="5985"/>
                  </a:cubicBezTo>
                  <a:lnTo>
                    <a:pt x="8493" y="5986"/>
                  </a:lnTo>
                  <a:lnTo>
                    <a:pt x="8481" y="5986"/>
                  </a:lnTo>
                  <a:lnTo>
                    <a:pt x="8481" y="4343"/>
                  </a:lnTo>
                  <a:cubicBezTo>
                    <a:pt x="8482" y="4252"/>
                    <a:pt x="8409" y="4178"/>
                    <a:pt x="8319" y="4178"/>
                  </a:cubicBezTo>
                  <a:cubicBezTo>
                    <a:pt x="8229" y="4178"/>
                    <a:pt x="8157" y="4343"/>
                    <a:pt x="8157" y="4343"/>
                  </a:cubicBezTo>
                  <a:lnTo>
                    <a:pt x="8157" y="5986"/>
                  </a:lnTo>
                  <a:lnTo>
                    <a:pt x="1050" y="5986"/>
                  </a:lnTo>
                  <a:lnTo>
                    <a:pt x="1050" y="2692"/>
                  </a:lnTo>
                  <a:cubicBezTo>
                    <a:pt x="1050" y="2468"/>
                    <a:pt x="1205" y="2271"/>
                    <a:pt x="1427" y="2212"/>
                  </a:cubicBezTo>
                  <a:cubicBezTo>
                    <a:pt x="2303" y="1981"/>
                    <a:pt x="2929" y="1219"/>
                    <a:pt x="2999" y="326"/>
                  </a:cubicBezTo>
                  <a:lnTo>
                    <a:pt x="3492" y="326"/>
                  </a:lnTo>
                  <a:lnTo>
                    <a:pt x="3492" y="330"/>
                  </a:lnTo>
                  <a:cubicBezTo>
                    <a:pt x="3492" y="901"/>
                    <a:pt x="3922" y="1390"/>
                    <a:pt x="4492" y="1442"/>
                  </a:cubicBezTo>
                  <a:cubicBezTo>
                    <a:pt x="4526" y="1445"/>
                    <a:pt x="4560" y="1446"/>
                    <a:pt x="4594" y="1446"/>
                  </a:cubicBezTo>
                  <a:cubicBezTo>
                    <a:pt x="5202" y="1446"/>
                    <a:pt x="5697" y="952"/>
                    <a:pt x="5697" y="345"/>
                  </a:cubicBezTo>
                  <a:lnTo>
                    <a:pt x="5697" y="326"/>
                  </a:lnTo>
                  <a:lnTo>
                    <a:pt x="6234" y="326"/>
                  </a:lnTo>
                  <a:cubicBezTo>
                    <a:pt x="6302" y="1209"/>
                    <a:pt x="6923" y="1961"/>
                    <a:pt x="7789" y="2189"/>
                  </a:cubicBezTo>
                  <a:cubicBezTo>
                    <a:pt x="8007" y="2247"/>
                    <a:pt x="8160" y="2440"/>
                    <a:pt x="8160" y="2662"/>
                  </a:cubicBezTo>
                  <a:lnTo>
                    <a:pt x="8160" y="3638"/>
                  </a:lnTo>
                  <a:cubicBezTo>
                    <a:pt x="8160" y="3722"/>
                    <a:pt x="8219" y="3798"/>
                    <a:pt x="8302" y="3806"/>
                  </a:cubicBezTo>
                  <a:cubicBezTo>
                    <a:pt x="8309" y="3807"/>
                    <a:pt x="8316" y="3807"/>
                    <a:pt x="8323" y="3807"/>
                  </a:cubicBezTo>
                  <a:cubicBezTo>
                    <a:pt x="8412" y="3807"/>
                    <a:pt x="8484" y="3734"/>
                    <a:pt x="8484" y="3646"/>
                  </a:cubicBezTo>
                  <a:lnTo>
                    <a:pt x="8484" y="2661"/>
                  </a:lnTo>
                  <a:cubicBezTo>
                    <a:pt x="8484" y="2292"/>
                    <a:pt x="8233" y="1969"/>
                    <a:pt x="7871" y="1874"/>
                  </a:cubicBezTo>
                  <a:cubicBezTo>
                    <a:pt x="7096" y="1670"/>
                    <a:pt x="6553" y="966"/>
                    <a:pt x="6553" y="163"/>
                  </a:cubicBezTo>
                  <a:cubicBezTo>
                    <a:pt x="6553" y="73"/>
                    <a:pt x="6478" y="0"/>
                    <a:pt x="6389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6" name="CustomShape 17"/>
            <p:cNvSpPr/>
            <p:nvPr/>
          </p:nvSpPr>
          <p:spPr>
            <a:xfrm>
              <a:off x="6643440" y="3173040"/>
              <a:ext cx="38160" cy="24480"/>
            </a:xfrm>
            <a:custGeom>
              <a:avLst/>
              <a:gdLst/>
              <a:ahLst/>
              <a:cxnLst/>
              <a:rect l="l" t="t" r="r" b="b"/>
              <a:pathLst>
                <a:path w="1483" h="952">
                  <a:moveTo>
                    <a:pt x="976" y="326"/>
                  </a:moveTo>
                  <a:cubicBezTo>
                    <a:pt x="1041" y="326"/>
                    <a:pt x="1099" y="366"/>
                    <a:pt x="1120" y="426"/>
                  </a:cubicBezTo>
                  <a:cubicBezTo>
                    <a:pt x="1154" y="530"/>
                    <a:pt x="1077" y="627"/>
                    <a:pt x="978" y="627"/>
                  </a:cubicBezTo>
                  <a:lnTo>
                    <a:pt x="506" y="627"/>
                  </a:lnTo>
                  <a:cubicBezTo>
                    <a:pt x="441" y="627"/>
                    <a:pt x="381" y="586"/>
                    <a:pt x="361" y="526"/>
                  </a:cubicBezTo>
                  <a:cubicBezTo>
                    <a:pt x="328" y="421"/>
                    <a:pt x="404" y="326"/>
                    <a:pt x="504" y="326"/>
                  </a:cubicBezTo>
                  <a:close/>
                  <a:moveTo>
                    <a:pt x="523" y="1"/>
                  </a:moveTo>
                  <a:cubicBezTo>
                    <a:pt x="286" y="1"/>
                    <a:pt x="77" y="171"/>
                    <a:pt x="43" y="405"/>
                  </a:cubicBezTo>
                  <a:cubicBezTo>
                    <a:pt x="1" y="699"/>
                    <a:pt x="228" y="951"/>
                    <a:pt x="513" y="951"/>
                  </a:cubicBezTo>
                  <a:lnTo>
                    <a:pt x="962" y="951"/>
                  </a:lnTo>
                  <a:cubicBezTo>
                    <a:pt x="1199" y="951"/>
                    <a:pt x="1409" y="782"/>
                    <a:pt x="1441" y="547"/>
                  </a:cubicBezTo>
                  <a:cubicBezTo>
                    <a:pt x="1483" y="253"/>
                    <a:pt x="1257" y="1"/>
                    <a:pt x="970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7" name="CustomShape 18"/>
            <p:cNvSpPr/>
            <p:nvPr/>
          </p:nvSpPr>
          <p:spPr>
            <a:xfrm>
              <a:off x="6726600" y="3173040"/>
              <a:ext cx="38160" cy="24480"/>
            </a:xfrm>
            <a:custGeom>
              <a:avLst/>
              <a:gdLst/>
              <a:ahLst/>
              <a:cxnLst/>
              <a:rect l="l" t="t" r="r" b="b"/>
              <a:pathLst>
                <a:path w="1482" h="952">
                  <a:moveTo>
                    <a:pt x="976" y="326"/>
                  </a:moveTo>
                  <a:cubicBezTo>
                    <a:pt x="1040" y="326"/>
                    <a:pt x="1099" y="366"/>
                    <a:pt x="1120" y="426"/>
                  </a:cubicBezTo>
                  <a:cubicBezTo>
                    <a:pt x="1154" y="530"/>
                    <a:pt x="1077" y="627"/>
                    <a:pt x="977" y="627"/>
                  </a:cubicBezTo>
                  <a:lnTo>
                    <a:pt x="505" y="627"/>
                  </a:lnTo>
                  <a:cubicBezTo>
                    <a:pt x="442" y="627"/>
                    <a:pt x="381" y="586"/>
                    <a:pt x="362" y="526"/>
                  </a:cubicBezTo>
                  <a:cubicBezTo>
                    <a:pt x="327" y="421"/>
                    <a:pt x="405" y="326"/>
                    <a:pt x="504" y="326"/>
                  </a:cubicBezTo>
                  <a:close/>
                  <a:moveTo>
                    <a:pt x="521" y="1"/>
                  </a:moveTo>
                  <a:cubicBezTo>
                    <a:pt x="284" y="1"/>
                    <a:pt x="76" y="171"/>
                    <a:pt x="42" y="405"/>
                  </a:cubicBezTo>
                  <a:cubicBezTo>
                    <a:pt x="0" y="699"/>
                    <a:pt x="227" y="951"/>
                    <a:pt x="512" y="951"/>
                  </a:cubicBezTo>
                  <a:lnTo>
                    <a:pt x="960" y="951"/>
                  </a:lnTo>
                  <a:cubicBezTo>
                    <a:pt x="1197" y="951"/>
                    <a:pt x="1407" y="782"/>
                    <a:pt x="1439" y="547"/>
                  </a:cubicBezTo>
                  <a:cubicBezTo>
                    <a:pt x="1481" y="253"/>
                    <a:pt x="1255" y="1"/>
                    <a:pt x="970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8" name="CustomShape 19"/>
            <p:cNvSpPr/>
            <p:nvPr/>
          </p:nvSpPr>
          <p:spPr>
            <a:xfrm>
              <a:off x="6685200" y="3173040"/>
              <a:ext cx="38160" cy="24480"/>
            </a:xfrm>
            <a:custGeom>
              <a:avLst/>
              <a:gdLst/>
              <a:ahLst/>
              <a:cxnLst/>
              <a:rect l="l" t="t" r="r" b="b"/>
              <a:pathLst>
                <a:path w="1484" h="952">
                  <a:moveTo>
                    <a:pt x="977" y="326"/>
                  </a:moveTo>
                  <a:cubicBezTo>
                    <a:pt x="1041" y="326"/>
                    <a:pt x="1100" y="366"/>
                    <a:pt x="1120" y="426"/>
                  </a:cubicBezTo>
                  <a:cubicBezTo>
                    <a:pt x="1155" y="530"/>
                    <a:pt x="1077" y="627"/>
                    <a:pt x="978" y="627"/>
                  </a:cubicBezTo>
                  <a:lnTo>
                    <a:pt x="506" y="627"/>
                  </a:lnTo>
                  <a:cubicBezTo>
                    <a:pt x="442" y="627"/>
                    <a:pt x="382" y="586"/>
                    <a:pt x="362" y="526"/>
                  </a:cubicBezTo>
                  <a:cubicBezTo>
                    <a:pt x="328" y="421"/>
                    <a:pt x="406" y="326"/>
                    <a:pt x="505" y="326"/>
                  </a:cubicBezTo>
                  <a:close/>
                  <a:moveTo>
                    <a:pt x="522" y="1"/>
                  </a:moveTo>
                  <a:cubicBezTo>
                    <a:pt x="285" y="1"/>
                    <a:pt x="77" y="171"/>
                    <a:pt x="42" y="405"/>
                  </a:cubicBezTo>
                  <a:cubicBezTo>
                    <a:pt x="0" y="699"/>
                    <a:pt x="227" y="951"/>
                    <a:pt x="513" y="951"/>
                  </a:cubicBezTo>
                  <a:lnTo>
                    <a:pt x="961" y="951"/>
                  </a:lnTo>
                  <a:cubicBezTo>
                    <a:pt x="1198" y="951"/>
                    <a:pt x="1408" y="782"/>
                    <a:pt x="1440" y="547"/>
                  </a:cubicBezTo>
                  <a:cubicBezTo>
                    <a:pt x="1483" y="253"/>
                    <a:pt x="1256" y="1"/>
                    <a:pt x="970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9" name="CustomShape 20"/>
            <p:cNvSpPr/>
            <p:nvPr/>
          </p:nvSpPr>
          <p:spPr>
            <a:xfrm>
              <a:off x="6643440" y="3202560"/>
              <a:ext cx="38160" cy="24480"/>
            </a:xfrm>
            <a:custGeom>
              <a:avLst/>
              <a:gdLst/>
              <a:ahLst/>
              <a:cxnLst/>
              <a:rect l="l" t="t" r="r" b="b"/>
              <a:pathLst>
                <a:path w="1483" h="950">
                  <a:moveTo>
                    <a:pt x="976" y="325"/>
                  </a:moveTo>
                  <a:cubicBezTo>
                    <a:pt x="1041" y="325"/>
                    <a:pt x="1099" y="366"/>
                    <a:pt x="1120" y="426"/>
                  </a:cubicBezTo>
                  <a:cubicBezTo>
                    <a:pt x="1154" y="530"/>
                    <a:pt x="1077" y="627"/>
                    <a:pt x="978" y="627"/>
                  </a:cubicBezTo>
                  <a:lnTo>
                    <a:pt x="506" y="627"/>
                  </a:lnTo>
                  <a:cubicBezTo>
                    <a:pt x="441" y="627"/>
                    <a:pt x="381" y="586"/>
                    <a:pt x="361" y="525"/>
                  </a:cubicBezTo>
                  <a:cubicBezTo>
                    <a:pt x="328" y="421"/>
                    <a:pt x="404" y="325"/>
                    <a:pt x="504" y="325"/>
                  </a:cubicBezTo>
                  <a:close/>
                  <a:moveTo>
                    <a:pt x="523" y="0"/>
                  </a:moveTo>
                  <a:cubicBezTo>
                    <a:pt x="286" y="0"/>
                    <a:pt x="76" y="171"/>
                    <a:pt x="43" y="405"/>
                  </a:cubicBezTo>
                  <a:cubicBezTo>
                    <a:pt x="1" y="698"/>
                    <a:pt x="228" y="950"/>
                    <a:pt x="513" y="950"/>
                  </a:cubicBezTo>
                  <a:lnTo>
                    <a:pt x="962" y="950"/>
                  </a:lnTo>
                  <a:cubicBezTo>
                    <a:pt x="1199" y="950"/>
                    <a:pt x="1407" y="780"/>
                    <a:pt x="1441" y="545"/>
                  </a:cubicBezTo>
                  <a:cubicBezTo>
                    <a:pt x="1483" y="253"/>
                    <a:pt x="1257" y="0"/>
                    <a:pt x="970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0" name="CustomShape 21"/>
            <p:cNvSpPr/>
            <p:nvPr/>
          </p:nvSpPr>
          <p:spPr>
            <a:xfrm>
              <a:off x="6726600" y="3202560"/>
              <a:ext cx="38160" cy="24480"/>
            </a:xfrm>
            <a:custGeom>
              <a:avLst/>
              <a:gdLst/>
              <a:ahLst/>
              <a:cxnLst/>
              <a:rect l="l" t="t" r="r" b="b"/>
              <a:pathLst>
                <a:path w="1482" h="950">
                  <a:moveTo>
                    <a:pt x="976" y="325"/>
                  </a:moveTo>
                  <a:cubicBezTo>
                    <a:pt x="1040" y="325"/>
                    <a:pt x="1099" y="366"/>
                    <a:pt x="1120" y="426"/>
                  </a:cubicBezTo>
                  <a:cubicBezTo>
                    <a:pt x="1154" y="530"/>
                    <a:pt x="1077" y="627"/>
                    <a:pt x="977" y="627"/>
                  </a:cubicBezTo>
                  <a:lnTo>
                    <a:pt x="505" y="627"/>
                  </a:lnTo>
                  <a:cubicBezTo>
                    <a:pt x="442" y="627"/>
                    <a:pt x="381" y="586"/>
                    <a:pt x="362" y="525"/>
                  </a:cubicBezTo>
                  <a:cubicBezTo>
                    <a:pt x="327" y="421"/>
                    <a:pt x="405" y="325"/>
                    <a:pt x="504" y="325"/>
                  </a:cubicBezTo>
                  <a:close/>
                  <a:moveTo>
                    <a:pt x="521" y="0"/>
                  </a:moveTo>
                  <a:cubicBezTo>
                    <a:pt x="284" y="0"/>
                    <a:pt x="75" y="171"/>
                    <a:pt x="42" y="405"/>
                  </a:cubicBezTo>
                  <a:cubicBezTo>
                    <a:pt x="0" y="698"/>
                    <a:pt x="227" y="950"/>
                    <a:pt x="512" y="950"/>
                  </a:cubicBezTo>
                  <a:lnTo>
                    <a:pt x="960" y="950"/>
                  </a:lnTo>
                  <a:cubicBezTo>
                    <a:pt x="1197" y="950"/>
                    <a:pt x="1406" y="780"/>
                    <a:pt x="1439" y="545"/>
                  </a:cubicBezTo>
                  <a:cubicBezTo>
                    <a:pt x="1481" y="253"/>
                    <a:pt x="1255" y="0"/>
                    <a:pt x="970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1" name="CustomShape 22"/>
            <p:cNvSpPr/>
            <p:nvPr/>
          </p:nvSpPr>
          <p:spPr>
            <a:xfrm>
              <a:off x="6685200" y="3202560"/>
              <a:ext cx="38160" cy="24480"/>
            </a:xfrm>
            <a:custGeom>
              <a:avLst/>
              <a:gdLst/>
              <a:ahLst/>
              <a:cxnLst/>
              <a:rect l="l" t="t" r="r" b="b"/>
              <a:pathLst>
                <a:path w="1484" h="950">
                  <a:moveTo>
                    <a:pt x="977" y="325"/>
                  </a:moveTo>
                  <a:cubicBezTo>
                    <a:pt x="1041" y="325"/>
                    <a:pt x="1100" y="366"/>
                    <a:pt x="1120" y="426"/>
                  </a:cubicBezTo>
                  <a:cubicBezTo>
                    <a:pt x="1155" y="530"/>
                    <a:pt x="1077" y="627"/>
                    <a:pt x="978" y="627"/>
                  </a:cubicBezTo>
                  <a:lnTo>
                    <a:pt x="506" y="627"/>
                  </a:lnTo>
                  <a:cubicBezTo>
                    <a:pt x="442" y="627"/>
                    <a:pt x="382" y="586"/>
                    <a:pt x="362" y="525"/>
                  </a:cubicBezTo>
                  <a:cubicBezTo>
                    <a:pt x="328" y="421"/>
                    <a:pt x="406" y="325"/>
                    <a:pt x="505" y="325"/>
                  </a:cubicBezTo>
                  <a:close/>
                  <a:moveTo>
                    <a:pt x="522" y="0"/>
                  </a:moveTo>
                  <a:cubicBezTo>
                    <a:pt x="285" y="0"/>
                    <a:pt x="76" y="171"/>
                    <a:pt x="42" y="405"/>
                  </a:cubicBezTo>
                  <a:cubicBezTo>
                    <a:pt x="0" y="698"/>
                    <a:pt x="227" y="950"/>
                    <a:pt x="513" y="950"/>
                  </a:cubicBezTo>
                  <a:lnTo>
                    <a:pt x="961" y="950"/>
                  </a:lnTo>
                  <a:cubicBezTo>
                    <a:pt x="1198" y="950"/>
                    <a:pt x="1407" y="780"/>
                    <a:pt x="1440" y="545"/>
                  </a:cubicBezTo>
                  <a:cubicBezTo>
                    <a:pt x="1483" y="253"/>
                    <a:pt x="1256" y="0"/>
                    <a:pt x="970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2" name="CustomShape 23"/>
            <p:cNvSpPr/>
            <p:nvPr/>
          </p:nvSpPr>
          <p:spPr>
            <a:xfrm>
              <a:off x="6643440" y="3231720"/>
              <a:ext cx="38160" cy="24480"/>
            </a:xfrm>
            <a:custGeom>
              <a:avLst/>
              <a:gdLst/>
              <a:ahLst/>
              <a:cxnLst/>
              <a:rect l="l" t="t" r="r" b="b"/>
              <a:pathLst>
                <a:path w="1483" h="952">
                  <a:moveTo>
                    <a:pt x="976" y="325"/>
                  </a:moveTo>
                  <a:cubicBezTo>
                    <a:pt x="1041" y="325"/>
                    <a:pt x="1099" y="366"/>
                    <a:pt x="1120" y="425"/>
                  </a:cubicBezTo>
                  <a:cubicBezTo>
                    <a:pt x="1154" y="532"/>
                    <a:pt x="1077" y="628"/>
                    <a:pt x="978" y="628"/>
                  </a:cubicBezTo>
                  <a:lnTo>
                    <a:pt x="506" y="628"/>
                  </a:lnTo>
                  <a:cubicBezTo>
                    <a:pt x="441" y="628"/>
                    <a:pt x="382" y="588"/>
                    <a:pt x="361" y="527"/>
                  </a:cubicBezTo>
                  <a:cubicBezTo>
                    <a:pt x="328" y="422"/>
                    <a:pt x="404" y="325"/>
                    <a:pt x="504" y="325"/>
                  </a:cubicBezTo>
                  <a:close/>
                  <a:moveTo>
                    <a:pt x="523" y="1"/>
                  </a:moveTo>
                  <a:cubicBezTo>
                    <a:pt x="286" y="1"/>
                    <a:pt x="76" y="172"/>
                    <a:pt x="43" y="406"/>
                  </a:cubicBezTo>
                  <a:cubicBezTo>
                    <a:pt x="1" y="700"/>
                    <a:pt x="228" y="951"/>
                    <a:pt x="513" y="951"/>
                  </a:cubicBezTo>
                  <a:lnTo>
                    <a:pt x="962" y="951"/>
                  </a:lnTo>
                  <a:cubicBezTo>
                    <a:pt x="1199" y="951"/>
                    <a:pt x="1407" y="781"/>
                    <a:pt x="1441" y="546"/>
                  </a:cubicBezTo>
                  <a:cubicBezTo>
                    <a:pt x="1483" y="254"/>
                    <a:pt x="1257" y="1"/>
                    <a:pt x="970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3" name="CustomShape 24"/>
            <p:cNvSpPr/>
            <p:nvPr/>
          </p:nvSpPr>
          <p:spPr>
            <a:xfrm>
              <a:off x="6726600" y="3231720"/>
              <a:ext cx="38160" cy="24480"/>
            </a:xfrm>
            <a:custGeom>
              <a:avLst/>
              <a:gdLst/>
              <a:ahLst/>
              <a:cxnLst/>
              <a:rect l="l" t="t" r="r" b="b"/>
              <a:pathLst>
                <a:path w="1482" h="952">
                  <a:moveTo>
                    <a:pt x="976" y="325"/>
                  </a:moveTo>
                  <a:cubicBezTo>
                    <a:pt x="1040" y="325"/>
                    <a:pt x="1099" y="366"/>
                    <a:pt x="1120" y="425"/>
                  </a:cubicBezTo>
                  <a:cubicBezTo>
                    <a:pt x="1154" y="532"/>
                    <a:pt x="1077" y="628"/>
                    <a:pt x="977" y="628"/>
                  </a:cubicBezTo>
                  <a:lnTo>
                    <a:pt x="505" y="628"/>
                  </a:lnTo>
                  <a:cubicBezTo>
                    <a:pt x="442" y="628"/>
                    <a:pt x="383" y="588"/>
                    <a:pt x="362" y="527"/>
                  </a:cubicBezTo>
                  <a:cubicBezTo>
                    <a:pt x="327" y="422"/>
                    <a:pt x="405" y="325"/>
                    <a:pt x="504" y="325"/>
                  </a:cubicBezTo>
                  <a:close/>
                  <a:moveTo>
                    <a:pt x="521" y="1"/>
                  </a:moveTo>
                  <a:cubicBezTo>
                    <a:pt x="284" y="1"/>
                    <a:pt x="75" y="172"/>
                    <a:pt x="42" y="406"/>
                  </a:cubicBezTo>
                  <a:cubicBezTo>
                    <a:pt x="0" y="700"/>
                    <a:pt x="227" y="951"/>
                    <a:pt x="512" y="951"/>
                  </a:cubicBezTo>
                  <a:lnTo>
                    <a:pt x="960" y="951"/>
                  </a:lnTo>
                  <a:cubicBezTo>
                    <a:pt x="1197" y="951"/>
                    <a:pt x="1406" y="781"/>
                    <a:pt x="1439" y="546"/>
                  </a:cubicBezTo>
                  <a:cubicBezTo>
                    <a:pt x="1481" y="254"/>
                    <a:pt x="1255" y="1"/>
                    <a:pt x="970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4" name="CustomShape 25"/>
            <p:cNvSpPr/>
            <p:nvPr/>
          </p:nvSpPr>
          <p:spPr>
            <a:xfrm>
              <a:off x="6685200" y="3231720"/>
              <a:ext cx="38160" cy="24480"/>
            </a:xfrm>
            <a:custGeom>
              <a:avLst/>
              <a:gdLst/>
              <a:ahLst/>
              <a:cxnLst/>
              <a:rect l="l" t="t" r="r" b="b"/>
              <a:pathLst>
                <a:path w="1484" h="952">
                  <a:moveTo>
                    <a:pt x="977" y="325"/>
                  </a:moveTo>
                  <a:cubicBezTo>
                    <a:pt x="1041" y="325"/>
                    <a:pt x="1100" y="366"/>
                    <a:pt x="1120" y="425"/>
                  </a:cubicBezTo>
                  <a:cubicBezTo>
                    <a:pt x="1155" y="532"/>
                    <a:pt x="1077" y="628"/>
                    <a:pt x="978" y="628"/>
                  </a:cubicBezTo>
                  <a:lnTo>
                    <a:pt x="506" y="628"/>
                  </a:lnTo>
                  <a:cubicBezTo>
                    <a:pt x="442" y="628"/>
                    <a:pt x="383" y="588"/>
                    <a:pt x="362" y="527"/>
                  </a:cubicBezTo>
                  <a:cubicBezTo>
                    <a:pt x="328" y="422"/>
                    <a:pt x="406" y="325"/>
                    <a:pt x="505" y="325"/>
                  </a:cubicBezTo>
                  <a:close/>
                  <a:moveTo>
                    <a:pt x="522" y="1"/>
                  </a:moveTo>
                  <a:cubicBezTo>
                    <a:pt x="285" y="1"/>
                    <a:pt x="76" y="172"/>
                    <a:pt x="42" y="406"/>
                  </a:cubicBezTo>
                  <a:cubicBezTo>
                    <a:pt x="0" y="700"/>
                    <a:pt x="227" y="951"/>
                    <a:pt x="513" y="951"/>
                  </a:cubicBezTo>
                  <a:lnTo>
                    <a:pt x="961" y="951"/>
                  </a:lnTo>
                  <a:cubicBezTo>
                    <a:pt x="1198" y="951"/>
                    <a:pt x="1407" y="781"/>
                    <a:pt x="1440" y="546"/>
                  </a:cubicBezTo>
                  <a:cubicBezTo>
                    <a:pt x="1483" y="254"/>
                    <a:pt x="1256" y="1"/>
                    <a:pt x="970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025" name="Group 26"/>
          <p:cNvGrpSpPr/>
          <p:nvPr/>
        </p:nvGrpSpPr>
        <p:grpSpPr>
          <a:xfrm>
            <a:off x="6632280" y="1356480"/>
            <a:ext cx="210240" cy="286560"/>
            <a:chOff x="6632280" y="1356480"/>
            <a:chExt cx="210240" cy="286560"/>
          </a:xfrm>
        </p:grpSpPr>
        <p:sp>
          <p:nvSpPr>
            <p:cNvPr id="1026" name="CustomShape 27"/>
            <p:cNvSpPr/>
            <p:nvPr/>
          </p:nvSpPr>
          <p:spPr>
            <a:xfrm>
              <a:off x="6632280" y="1356480"/>
              <a:ext cx="197280" cy="286560"/>
            </a:xfrm>
            <a:custGeom>
              <a:avLst/>
              <a:gdLst/>
              <a:ahLst/>
              <a:cxnLst/>
              <a:rect l="l" t="t" r="r" b="b"/>
              <a:pathLst>
                <a:path w="7604" h="11038">
                  <a:moveTo>
                    <a:pt x="918" y="0"/>
                  </a:moveTo>
                  <a:cubicBezTo>
                    <a:pt x="411" y="0"/>
                    <a:pt x="0" y="411"/>
                    <a:pt x="0" y="919"/>
                  </a:cubicBezTo>
                  <a:lnTo>
                    <a:pt x="0" y="10120"/>
                  </a:lnTo>
                  <a:cubicBezTo>
                    <a:pt x="0" y="10626"/>
                    <a:pt x="411" y="11038"/>
                    <a:pt x="918" y="11038"/>
                  </a:cubicBezTo>
                  <a:lnTo>
                    <a:pt x="6686" y="11038"/>
                  </a:lnTo>
                  <a:cubicBezTo>
                    <a:pt x="7192" y="11038"/>
                    <a:pt x="7604" y="10626"/>
                    <a:pt x="7604" y="10120"/>
                  </a:cubicBezTo>
                  <a:lnTo>
                    <a:pt x="7604" y="8995"/>
                  </a:lnTo>
                  <a:cubicBezTo>
                    <a:pt x="7603" y="8905"/>
                    <a:pt x="7531" y="8832"/>
                    <a:pt x="7441" y="8832"/>
                  </a:cubicBezTo>
                  <a:cubicBezTo>
                    <a:pt x="7352" y="8832"/>
                    <a:pt x="7279" y="8905"/>
                    <a:pt x="7279" y="8995"/>
                  </a:cubicBezTo>
                  <a:lnTo>
                    <a:pt x="7279" y="10123"/>
                  </a:lnTo>
                  <a:cubicBezTo>
                    <a:pt x="7279" y="10450"/>
                    <a:pt x="7014" y="10714"/>
                    <a:pt x="6688" y="10714"/>
                  </a:cubicBezTo>
                  <a:lnTo>
                    <a:pt x="914" y="10714"/>
                  </a:lnTo>
                  <a:cubicBezTo>
                    <a:pt x="588" y="10714"/>
                    <a:pt x="323" y="10450"/>
                    <a:pt x="323" y="10123"/>
                  </a:cubicBezTo>
                  <a:lnTo>
                    <a:pt x="323" y="494"/>
                  </a:lnTo>
                  <a:cubicBezTo>
                    <a:pt x="323" y="400"/>
                    <a:pt x="399" y="323"/>
                    <a:pt x="494" y="323"/>
                  </a:cubicBezTo>
                  <a:lnTo>
                    <a:pt x="1314" y="323"/>
                  </a:lnTo>
                  <a:cubicBezTo>
                    <a:pt x="1326" y="323"/>
                    <a:pt x="1338" y="320"/>
                    <a:pt x="1347" y="311"/>
                  </a:cubicBezTo>
                  <a:cubicBezTo>
                    <a:pt x="1489" y="170"/>
                    <a:pt x="1391" y="0"/>
                    <a:pt x="1255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7" name="CustomShape 28"/>
            <p:cNvSpPr/>
            <p:nvPr/>
          </p:nvSpPr>
          <p:spPr>
            <a:xfrm>
              <a:off x="6678000" y="1356480"/>
              <a:ext cx="164520" cy="220680"/>
            </a:xfrm>
            <a:custGeom>
              <a:avLst/>
              <a:gdLst/>
              <a:ahLst/>
              <a:cxnLst/>
              <a:rect l="l" t="t" r="r" b="b"/>
              <a:pathLst>
                <a:path w="6342" h="8504">
                  <a:moveTo>
                    <a:pt x="5844" y="1658"/>
                  </a:moveTo>
                  <a:cubicBezTo>
                    <a:pt x="5945" y="1700"/>
                    <a:pt x="6017" y="1801"/>
                    <a:pt x="6017" y="1917"/>
                  </a:cubicBezTo>
                  <a:lnTo>
                    <a:pt x="6017" y="3515"/>
                  </a:lnTo>
                  <a:cubicBezTo>
                    <a:pt x="6017" y="3631"/>
                    <a:pt x="5946" y="3733"/>
                    <a:pt x="5844" y="3776"/>
                  </a:cubicBezTo>
                  <a:lnTo>
                    <a:pt x="5844" y="1658"/>
                  </a:lnTo>
                  <a:close/>
                  <a:moveTo>
                    <a:pt x="164" y="0"/>
                  </a:moveTo>
                  <a:cubicBezTo>
                    <a:pt x="74" y="0"/>
                    <a:pt x="1" y="74"/>
                    <a:pt x="1" y="164"/>
                  </a:cubicBezTo>
                  <a:cubicBezTo>
                    <a:pt x="1" y="252"/>
                    <a:pt x="70" y="323"/>
                    <a:pt x="157" y="323"/>
                  </a:cubicBezTo>
                  <a:cubicBezTo>
                    <a:pt x="159" y="323"/>
                    <a:pt x="162" y="323"/>
                    <a:pt x="164" y="323"/>
                  </a:cubicBezTo>
                  <a:lnTo>
                    <a:pt x="4925" y="323"/>
                  </a:lnTo>
                  <a:cubicBezTo>
                    <a:pt x="5251" y="327"/>
                    <a:pt x="5516" y="593"/>
                    <a:pt x="5520" y="919"/>
                  </a:cubicBezTo>
                  <a:lnTo>
                    <a:pt x="5520" y="8340"/>
                  </a:lnTo>
                  <a:cubicBezTo>
                    <a:pt x="5516" y="8430"/>
                    <a:pt x="5589" y="8504"/>
                    <a:pt x="5679" y="8504"/>
                  </a:cubicBezTo>
                  <a:cubicBezTo>
                    <a:pt x="5769" y="8504"/>
                    <a:pt x="5843" y="8340"/>
                    <a:pt x="5843" y="8340"/>
                  </a:cubicBezTo>
                  <a:lnTo>
                    <a:pt x="5843" y="4123"/>
                  </a:lnTo>
                  <a:cubicBezTo>
                    <a:pt x="6126" y="4070"/>
                    <a:pt x="6340" y="3822"/>
                    <a:pt x="6340" y="3524"/>
                  </a:cubicBezTo>
                  <a:lnTo>
                    <a:pt x="6340" y="1908"/>
                  </a:lnTo>
                  <a:cubicBezTo>
                    <a:pt x="6342" y="1611"/>
                    <a:pt x="6127" y="1363"/>
                    <a:pt x="5844" y="1311"/>
                  </a:cubicBezTo>
                  <a:lnTo>
                    <a:pt x="5844" y="919"/>
                  </a:lnTo>
                  <a:cubicBezTo>
                    <a:pt x="5844" y="919"/>
                    <a:pt x="5431" y="0"/>
                    <a:pt x="4925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8" name="CustomShape 29"/>
            <p:cNvSpPr/>
            <p:nvPr/>
          </p:nvSpPr>
          <p:spPr>
            <a:xfrm>
              <a:off x="6718320" y="1606320"/>
              <a:ext cx="25200" cy="25200"/>
            </a:xfrm>
            <a:custGeom>
              <a:avLst/>
              <a:gdLst/>
              <a:ahLst/>
              <a:cxnLst/>
              <a:rect l="l" t="t" r="r" b="b"/>
              <a:pathLst>
                <a:path w="983" h="983">
                  <a:moveTo>
                    <a:pt x="492" y="327"/>
                  </a:moveTo>
                  <a:cubicBezTo>
                    <a:pt x="582" y="327"/>
                    <a:pt x="656" y="400"/>
                    <a:pt x="656" y="492"/>
                  </a:cubicBezTo>
                  <a:cubicBezTo>
                    <a:pt x="656" y="582"/>
                    <a:pt x="582" y="655"/>
                    <a:pt x="492" y="655"/>
                  </a:cubicBezTo>
                  <a:cubicBezTo>
                    <a:pt x="402" y="655"/>
                    <a:pt x="328" y="582"/>
                    <a:pt x="328" y="492"/>
                  </a:cubicBezTo>
                  <a:cubicBezTo>
                    <a:pt x="328" y="400"/>
                    <a:pt x="402" y="327"/>
                    <a:pt x="492" y="327"/>
                  </a:cubicBezTo>
                  <a:close/>
                  <a:moveTo>
                    <a:pt x="492" y="0"/>
                  </a:moveTo>
                  <a:cubicBezTo>
                    <a:pt x="221" y="0"/>
                    <a:pt x="1" y="220"/>
                    <a:pt x="1" y="492"/>
                  </a:cubicBezTo>
                  <a:cubicBezTo>
                    <a:pt x="1" y="762"/>
                    <a:pt x="221" y="982"/>
                    <a:pt x="492" y="982"/>
                  </a:cubicBezTo>
                  <a:cubicBezTo>
                    <a:pt x="763" y="982"/>
                    <a:pt x="983" y="762"/>
                    <a:pt x="983" y="492"/>
                  </a:cubicBezTo>
                  <a:cubicBezTo>
                    <a:pt x="983" y="220"/>
                    <a:pt x="763" y="0"/>
                    <a:pt x="492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9" name="CustomShape 30"/>
            <p:cNvSpPr/>
            <p:nvPr/>
          </p:nvSpPr>
          <p:spPr>
            <a:xfrm>
              <a:off x="6704640" y="1376640"/>
              <a:ext cx="52560" cy="7920"/>
            </a:xfrm>
            <a:custGeom>
              <a:avLst/>
              <a:gdLst/>
              <a:ahLst/>
              <a:cxnLst/>
              <a:rect l="l" t="t" r="r" b="b"/>
              <a:pathLst>
                <a:path w="2030" h="325">
                  <a:moveTo>
                    <a:pt x="181" y="0"/>
                  </a:moveTo>
                  <a:cubicBezTo>
                    <a:pt x="98" y="0"/>
                    <a:pt x="24" y="59"/>
                    <a:pt x="12" y="142"/>
                  </a:cubicBezTo>
                  <a:cubicBezTo>
                    <a:pt x="1" y="240"/>
                    <a:pt x="77" y="324"/>
                    <a:pt x="174" y="324"/>
                  </a:cubicBezTo>
                  <a:lnTo>
                    <a:pt x="1858" y="324"/>
                  </a:lnTo>
                  <a:cubicBezTo>
                    <a:pt x="1953" y="324"/>
                    <a:pt x="2030" y="240"/>
                    <a:pt x="2018" y="142"/>
                  </a:cubicBezTo>
                  <a:cubicBezTo>
                    <a:pt x="2008" y="59"/>
                    <a:pt x="1933" y="0"/>
                    <a:pt x="1851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0" name="CustomShape 31"/>
            <p:cNvSpPr/>
            <p:nvPr/>
          </p:nvSpPr>
          <p:spPr>
            <a:xfrm>
              <a:off x="6688080" y="1377000"/>
              <a:ext cx="8640" cy="8280"/>
            </a:xfrm>
            <a:custGeom>
              <a:avLst/>
              <a:gdLst/>
              <a:ahLst/>
              <a:cxnLst/>
              <a:rect l="l" t="t" r="r" b="b"/>
              <a:pathLst>
                <a:path w="347" h="328">
                  <a:moveTo>
                    <a:pt x="179" y="0"/>
                  </a:moveTo>
                  <a:cubicBezTo>
                    <a:pt x="136" y="0"/>
                    <a:pt x="93" y="17"/>
                    <a:pt x="62" y="48"/>
                  </a:cubicBezTo>
                  <a:cubicBezTo>
                    <a:pt x="9" y="102"/>
                    <a:pt x="0" y="189"/>
                    <a:pt x="42" y="254"/>
                  </a:cubicBezTo>
                  <a:cubicBezTo>
                    <a:pt x="73" y="300"/>
                    <a:pt x="125" y="327"/>
                    <a:pt x="179" y="327"/>
                  </a:cubicBezTo>
                  <a:cubicBezTo>
                    <a:pt x="192" y="327"/>
                    <a:pt x="206" y="326"/>
                    <a:pt x="218" y="322"/>
                  </a:cubicBezTo>
                  <a:cubicBezTo>
                    <a:pt x="287" y="304"/>
                    <a:pt x="336" y="245"/>
                    <a:pt x="341" y="175"/>
                  </a:cubicBezTo>
                  <a:cubicBezTo>
                    <a:pt x="346" y="107"/>
                    <a:pt x="308" y="41"/>
                    <a:pt x="245" y="14"/>
                  </a:cubicBezTo>
                  <a:cubicBezTo>
                    <a:pt x="224" y="5"/>
                    <a:pt x="201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1" name="CustomShape 32"/>
            <p:cNvSpPr/>
            <p:nvPr/>
          </p:nvSpPr>
          <p:spPr>
            <a:xfrm>
              <a:off x="6648480" y="1401480"/>
              <a:ext cx="164160" cy="199080"/>
            </a:xfrm>
            <a:custGeom>
              <a:avLst/>
              <a:gdLst/>
              <a:ahLst/>
              <a:cxnLst/>
              <a:rect l="l" t="t" r="r" b="b"/>
              <a:pathLst>
                <a:path w="6331" h="7671">
                  <a:moveTo>
                    <a:pt x="5606" y="326"/>
                  </a:moveTo>
                  <a:cubicBezTo>
                    <a:pt x="5827" y="326"/>
                    <a:pt x="6005" y="504"/>
                    <a:pt x="6005" y="725"/>
                  </a:cubicBezTo>
                  <a:lnTo>
                    <a:pt x="6005" y="6948"/>
                  </a:lnTo>
                  <a:cubicBezTo>
                    <a:pt x="6005" y="7168"/>
                    <a:pt x="5827" y="7347"/>
                    <a:pt x="5606" y="7347"/>
                  </a:cubicBezTo>
                  <a:lnTo>
                    <a:pt x="723" y="7347"/>
                  </a:lnTo>
                  <a:cubicBezTo>
                    <a:pt x="503" y="7347"/>
                    <a:pt x="324" y="7169"/>
                    <a:pt x="324" y="6948"/>
                  </a:cubicBezTo>
                  <a:lnTo>
                    <a:pt x="324" y="725"/>
                  </a:lnTo>
                  <a:cubicBezTo>
                    <a:pt x="324" y="506"/>
                    <a:pt x="502" y="326"/>
                    <a:pt x="723" y="326"/>
                  </a:cubicBezTo>
                  <a:close/>
                  <a:moveTo>
                    <a:pt x="728" y="1"/>
                  </a:moveTo>
                  <a:cubicBezTo>
                    <a:pt x="328" y="1"/>
                    <a:pt x="1" y="328"/>
                    <a:pt x="1" y="728"/>
                  </a:cubicBezTo>
                  <a:lnTo>
                    <a:pt x="1" y="6943"/>
                  </a:lnTo>
                  <a:cubicBezTo>
                    <a:pt x="1" y="7345"/>
                    <a:pt x="326" y="7671"/>
                    <a:pt x="728" y="7671"/>
                  </a:cubicBezTo>
                  <a:lnTo>
                    <a:pt x="5603" y="7671"/>
                  </a:lnTo>
                  <a:cubicBezTo>
                    <a:pt x="6004" y="7671"/>
                    <a:pt x="6330" y="7346"/>
                    <a:pt x="6330" y="6943"/>
                  </a:cubicBezTo>
                  <a:lnTo>
                    <a:pt x="6330" y="728"/>
                  </a:lnTo>
                  <a:cubicBezTo>
                    <a:pt x="6330" y="326"/>
                    <a:pt x="6005" y="1"/>
                    <a:pt x="5603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2" name="CustomShape 33"/>
            <p:cNvSpPr/>
            <p:nvPr/>
          </p:nvSpPr>
          <p:spPr>
            <a:xfrm>
              <a:off x="6687360" y="1499040"/>
              <a:ext cx="87120" cy="24480"/>
            </a:xfrm>
            <a:custGeom>
              <a:avLst/>
              <a:gdLst/>
              <a:ahLst/>
              <a:cxnLst/>
              <a:rect l="l" t="t" r="r" b="b"/>
              <a:pathLst>
                <a:path w="3360" h="951">
                  <a:moveTo>
                    <a:pt x="1679" y="1"/>
                  </a:moveTo>
                  <a:cubicBezTo>
                    <a:pt x="1068" y="1"/>
                    <a:pt x="495" y="237"/>
                    <a:pt x="62" y="670"/>
                  </a:cubicBezTo>
                  <a:cubicBezTo>
                    <a:pt x="0" y="734"/>
                    <a:pt x="0" y="838"/>
                    <a:pt x="63" y="902"/>
                  </a:cubicBezTo>
                  <a:cubicBezTo>
                    <a:pt x="95" y="934"/>
                    <a:pt x="137" y="950"/>
                    <a:pt x="179" y="950"/>
                  </a:cubicBezTo>
                  <a:cubicBezTo>
                    <a:pt x="221" y="950"/>
                    <a:pt x="263" y="934"/>
                    <a:pt x="296" y="902"/>
                  </a:cubicBezTo>
                  <a:cubicBezTo>
                    <a:pt x="665" y="532"/>
                    <a:pt x="1157" y="328"/>
                    <a:pt x="1680" y="328"/>
                  </a:cubicBezTo>
                  <a:cubicBezTo>
                    <a:pt x="2202" y="328"/>
                    <a:pt x="2694" y="531"/>
                    <a:pt x="3065" y="902"/>
                  </a:cubicBezTo>
                  <a:cubicBezTo>
                    <a:pt x="3096" y="933"/>
                    <a:pt x="3138" y="950"/>
                    <a:pt x="3180" y="950"/>
                  </a:cubicBezTo>
                  <a:cubicBezTo>
                    <a:pt x="3222" y="950"/>
                    <a:pt x="3264" y="934"/>
                    <a:pt x="3295" y="902"/>
                  </a:cubicBezTo>
                  <a:cubicBezTo>
                    <a:pt x="3359" y="838"/>
                    <a:pt x="3359" y="734"/>
                    <a:pt x="3295" y="670"/>
                  </a:cubicBezTo>
                  <a:cubicBezTo>
                    <a:pt x="2864" y="237"/>
                    <a:pt x="2289" y="1"/>
                    <a:pt x="1679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3" name="CustomShape 34"/>
            <p:cNvSpPr/>
            <p:nvPr/>
          </p:nvSpPr>
          <p:spPr>
            <a:xfrm>
              <a:off x="6684480" y="1447920"/>
              <a:ext cx="8280" cy="25920"/>
            </a:xfrm>
            <a:custGeom>
              <a:avLst/>
              <a:gdLst/>
              <a:ahLst/>
              <a:cxnLst/>
              <a:rect l="l" t="t" r="r" b="b"/>
              <a:pathLst>
                <a:path w="326" h="1014">
                  <a:moveTo>
                    <a:pt x="163" y="1"/>
                  </a:moveTo>
                  <a:cubicBezTo>
                    <a:pt x="73" y="1"/>
                    <a:pt x="0" y="72"/>
                    <a:pt x="0" y="163"/>
                  </a:cubicBezTo>
                  <a:lnTo>
                    <a:pt x="0" y="851"/>
                  </a:lnTo>
                  <a:cubicBezTo>
                    <a:pt x="0" y="940"/>
                    <a:pt x="72" y="1013"/>
                    <a:pt x="163" y="1013"/>
                  </a:cubicBezTo>
                  <a:cubicBezTo>
                    <a:pt x="252" y="1013"/>
                    <a:pt x="325" y="941"/>
                    <a:pt x="325" y="851"/>
                  </a:cubicBezTo>
                  <a:lnTo>
                    <a:pt x="325" y="169"/>
                  </a:lnTo>
                  <a:cubicBezTo>
                    <a:pt x="325" y="87"/>
                    <a:pt x="264" y="11"/>
                    <a:pt x="183" y="2"/>
                  </a:cubicBezTo>
                  <a:cubicBezTo>
                    <a:pt x="176" y="1"/>
                    <a:pt x="169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4" name="CustomShape 35"/>
            <p:cNvSpPr/>
            <p:nvPr/>
          </p:nvSpPr>
          <p:spPr>
            <a:xfrm>
              <a:off x="6768720" y="1447920"/>
              <a:ext cx="8280" cy="25920"/>
            </a:xfrm>
            <a:custGeom>
              <a:avLst/>
              <a:gdLst/>
              <a:ahLst/>
              <a:cxnLst/>
              <a:rect l="l" t="t" r="r" b="b"/>
              <a:pathLst>
                <a:path w="326" h="1013">
                  <a:moveTo>
                    <a:pt x="165" y="1"/>
                  </a:moveTo>
                  <a:cubicBezTo>
                    <a:pt x="75" y="1"/>
                    <a:pt x="2" y="73"/>
                    <a:pt x="2" y="163"/>
                  </a:cubicBezTo>
                  <a:lnTo>
                    <a:pt x="2" y="851"/>
                  </a:lnTo>
                  <a:cubicBezTo>
                    <a:pt x="1" y="939"/>
                    <a:pt x="73" y="1012"/>
                    <a:pt x="163" y="1012"/>
                  </a:cubicBezTo>
                  <a:cubicBezTo>
                    <a:pt x="252" y="1012"/>
                    <a:pt x="326" y="940"/>
                    <a:pt x="326" y="850"/>
                  </a:cubicBezTo>
                  <a:lnTo>
                    <a:pt x="326" y="169"/>
                  </a:lnTo>
                  <a:cubicBezTo>
                    <a:pt x="326" y="80"/>
                    <a:pt x="258" y="2"/>
                    <a:pt x="169" y="1"/>
                  </a:cubicBezTo>
                  <a:cubicBezTo>
                    <a:pt x="167" y="1"/>
                    <a:pt x="166" y="1"/>
                    <a:pt x="165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035" name="Group 36"/>
          <p:cNvGrpSpPr/>
          <p:nvPr/>
        </p:nvGrpSpPr>
        <p:grpSpPr>
          <a:xfrm>
            <a:off x="2257920" y="1356480"/>
            <a:ext cx="296640" cy="286560"/>
            <a:chOff x="2257920" y="1356480"/>
            <a:chExt cx="296640" cy="286560"/>
          </a:xfrm>
        </p:grpSpPr>
        <p:sp>
          <p:nvSpPr>
            <p:cNvPr id="1036" name="CustomShape 37"/>
            <p:cNvSpPr/>
            <p:nvPr/>
          </p:nvSpPr>
          <p:spPr>
            <a:xfrm>
              <a:off x="2314800" y="1409760"/>
              <a:ext cx="180720" cy="180720"/>
            </a:xfrm>
            <a:custGeom>
              <a:avLst/>
              <a:gdLst/>
              <a:ahLst/>
              <a:cxnLst/>
              <a:rect l="l" t="t" r="r" b="b"/>
              <a:pathLst>
                <a:path w="6961" h="6964">
                  <a:moveTo>
                    <a:pt x="1794" y="818"/>
                  </a:moveTo>
                  <a:lnTo>
                    <a:pt x="1794" y="818"/>
                  </a:lnTo>
                  <a:cubicBezTo>
                    <a:pt x="1710" y="1010"/>
                    <a:pt x="1563" y="1191"/>
                    <a:pt x="1370" y="1326"/>
                  </a:cubicBezTo>
                  <a:cubicBezTo>
                    <a:pt x="1261" y="1404"/>
                    <a:pt x="1147" y="1457"/>
                    <a:pt x="1044" y="1484"/>
                  </a:cubicBezTo>
                  <a:cubicBezTo>
                    <a:pt x="1255" y="1225"/>
                    <a:pt x="1510" y="999"/>
                    <a:pt x="1794" y="818"/>
                  </a:cubicBezTo>
                  <a:close/>
                  <a:moveTo>
                    <a:pt x="4313" y="436"/>
                  </a:moveTo>
                  <a:cubicBezTo>
                    <a:pt x="4952" y="611"/>
                    <a:pt x="5530" y="990"/>
                    <a:pt x="5946" y="1513"/>
                  </a:cubicBezTo>
                  <a:cubicBezTo>
                    <a:pt x="6036" y="1625"/>
                    <a:pt x="6118" y="1745"/>
                    <a:pt x="6191" y="1866"/>
                  </a:cubicBezTo>
                  <a:cubicBezTo>
                    <a:pt x="6169" y="1871"/>
                    <a:pt x="6148" y="1873"/>
                    <a:pt x="6128" y="1873"/>
                  </a:cubicBezTo>
                  <a:cubicBezTo>
                    <a:pt x="6040" y="1873"/>
                    <a:pt x="5970" y="1831"/>
                    <a:pt x="5891" y="1782"/>
                  </a:cubicBezTo>
                  <a:cubicBezTo>
                    <a:pt x="5823" y="1741"/>
                    <a:pt x="5727" y="1683"/>
                    <a:pt x="5618" y="1683"/>
                  </a:cubicBezTo>
                  <a:cubicBezTo>
                    <a:pt x="5542" y="1683"/>
                    <a:pt x="5459" y="1712"/>
                    <a:pt x="5374" y="1796"/>
                  </a:cubicBezTo>
                  <a:cubicBezTo>
                    <a:pt x="5221" y="1949"/>
                    <a:pt x="5175" y="2138"/>
                    <a:pt x="5248" y="2326"/>
                  </a:cubicBezTo>
                  <a:cubicBezTo>
                    <a:pt x="5259" y="2358"/>
                    <a:pt x="5275" y="2387"/>
                    <a:pt x="5299" y="2419"/>
                  </a:cubicBezTo>
                  <a:cubicBezTo>
                    <a:pt x="5317" y="2443"/>
                    <a:pt x="5335" y="2469"/>
                    <a:pt x="5350" y="2497"/>
                  </a:cubicBezTo>
                  <a:cubicBezTo>
                    <a:pt x="5394" y="2573"/>
                    <a:pt x="5431" y="2659"/>
                    <a:pt x="5459" y="2755"/>
                  </a:cubicBezTo>
                  <a:cubicBezTo>
                    <a:pt x="5639" y="3365"/>
                    <a:pt x="5411" y="4438"/>
                    <a:pt x="4986" y="5006"/>
                  </a:cubicBezTo>
                  <a:cubicBezTo>
                    <a:pt x="4875" y="5156"/>
                    <a:pt x="4698" y="5333"/>
                    <a:pt x="4502" y="5333"/>
                  </a:cubicBezTo>
                  <a:cubicBezTo>
                    <a:pt x="4314" y="5333"/>
                    <a:pt x="4243" y="5220"/>
                    <a:pt x="4214" y="4586"/>
                  </a:cubicBezTo>
                  <a:cubicBezTo>
                    <a:pt x="4195" y="4156"/>
                    <a:pt x="4173" y="3670"/>
                    <a:pt x="3766" y="3564"/>
                  </a:cubicBezTo>
                  <a:cubicBezTo>
                    <a:pt x="3466" y="3487"/>
                    <a:pt x="3219" y="3238"/>
                    <a:pt x="3188" y="2986"/>
                  </a:cubicBezTo>
                  <a:cubicBezTo>
                    <a:pt x="3160" y="2732"/>
                    <a:pt x="3343" y="2494"/>
                    <a:pt x="3722" y="2295"/>
                  </a:cubicBezTo>
                  <a:cubicBezTo>
                    <a:pt x="3989" y="2154"/>
                    <a:pt x="4286" y="2077"/>
                    <a:pt x="4551" y="2077"/>
                  </a:cubicBezTo>
                  <a:cubicBezTo>
                    <a:pt x="4583" y="2077"/>
                    <a:pt x="4614" y="2078"/>
                    <a:pt x="4645" y="2080"/>
                  </a:cubicBezTo>
                  <a:cubicBezTo>
                    <a:pt x="4655" y="2081"/>
                    <a:pt x="4665" y="2081"/>
                    <a:pt x="4676" y="2081"/>
                  </a:cubicBezTo>
                  <a:cubicBezTo>
                    <a:pt x="4842" y="2081"/>
                    <a:pt x="4990" y="1977"/>
                    <a:pt x="5039" y="1822"/>
                  </a:cubicBezTo>
                  <a:cubicBezTo>
                    <a:pt x="5069" y="1729"/>
                    <a:pt x="5060" y="1637"/>
                    <a:pt x="5013" y="1555"/>
                  </a:cubicBezTo>
                  <a:cubicBezTo>
                    <a:pt x="4937" y="1424"/>
                    <a:pt x="4769" y="1331"/>
                    <a:pt x="4496" y="1272"/>
                  </a:cubicBezTo>
                  <a:cubicBezTo>
                    <a:pt x="4287" y="1226"/>
                    <a:pt x="4160" y="1138"/>
                    <a:pt x="4122" y="1007"/>
                  </a:cubicBezTo>
                  <a:cubicBezTo>
                    <a:pt x="4077" y="852"/>
                    <a:pt x="4153" y="624"/>
                    <a:pt x="4313" y="436"/>
                  </a:cubicBezTo>
                  <a:close/>
                  <a:moveTo>
                    <a:pt x="372" y="4007"/>
                  </a:moveTo>
                  <a:lnTo>
                    <a:pt x="372" y="4007"/>
                  </a:lnTo>
                  <a:cubicBezTo>
                    <a:pt x="522" y="4045"/>
                    <a:pt x="679" y="4186"/>
                    <a:pt x="881" y="4378"/>
                  </a:cubicBezTo>
                  <a:cubicBezTo>
                    <a:pt x="1133" y="4617"/>
                    <a:pt x="1392" y="4866"/>
                    <a:pt x="1730" y="4866"/>
                  </a:cubicBezTo>
                  <a:cubicBezTo>
                    <a:pt x="2251" y="4866"/>
                    <a:pt x="2618" y="5293"/>
                    <a:pt x="2710" y="5716"/>
                  </a:cubicBezTo>
                  <a:cubicBezTo>
                    <a:pt x="2737" y="5843"/>
                    <a:pt x="2795" y="6260"/>
                    <a:pt x="2447" y="6460"/>
                  </a:cubicBezTo>
                  <a:cubicBezTo>
                    <a:pt x="1375" y="6087"/>
                    <a:pt x="564" y="5151"/>
                    <a:pt x="372" y="4007"/>
                  </a:cubicBezTo>
                  <a:close/>
                  <a:moveTo>
                    <a:pt x="3482" y="1"/>
                  </a:moveTo>
                  <a:cubicBezTo>
                    <a:pt x="1563" y="1"/>
                    <a:pt x="1" y="1562"/>
                    <a:pt x="1" y="3482"/>
                  </a:cubicBezTo>
                  <a:cubicBezTo>
                    <a:pt x="1" y="5401"/>
                    <a:pt x="1563" y="6963"/>
                    <a:pt x="3482" y="6963"/>
                  </a:cubicBezTo>
                  <a:cubicBezTo>
                    <a:pt x="3757" y="6963"/>
                    <a:pt x="4032" y="6930"/>
                    <a:pt x="4297" y="6867"/>
                  </a:cubicBezTo>
                  <a:cubicBezTo>
                    <a:pt x="4937" y="6714"/>
                    <a:pt x="5520" y="6379"/>
                    <a:pt x="5981" y="5905"/>
                  </a:cubicBezTo>
                  <a:cubicBezTo>
                    <a:pt x="6044" y="5838"/>
                    <a:pt x="6043" y="5736"/>
                    <a:pt x="5977" y="5672"/>
                  </a:cubicBezTo>
                  <a:cubicBezTo>
                    <a:pt x="5945" y="5641"/>
                    <a:pt x="5904" y="5626"/>
                    <a:pt x="5864" y="5626"/>
                  </a:cubicBezTo>
                  <a:cubicBezTo>
                    <a:pt x="5821" y="5626"/>
                    <a:pt x="5778" y="5643"/>
                    <a:pt x="5745" y="5676"/>
                  </a:cubicBezTo>
                  <a:cubicBezTo>
                    <a:pt x="5327" y="6107"/>
                    <a:pt x="4800" y="6410"/>
                    <a:pt x="4219" y="6549"/>
                  </a:cubicBezTo>
                  <a:cubicBezTo>
                    <a:pt x="3978" y="6607"/>
                    <a:pt x="3731" y="6635"/>
                    <a:pt x="3481" y="6635"/>
                  </a:cubicBezTo>
                  <a:cubicBezTo>
                    <a:pt x="3257" y="6635"/>
                    <a:pt x="3040" y="6612"/>
                    <a:pt x="2831" y="6569"/>
                  </a:cubicBezTo>
                  <a:cubicBezTo>
                    <a:pt x="3034" y="6342"/>
                    <a:pt x="3110" y="6015"/>
                    <a:pt x="3030" y="5649"/>
                  </a:cubicBezTo>
                  <a:cubicBezTo>
                    <a:pt x="2910" y="5097"/>
                    <a:pt x="2426" y="4539"/>
                    <a:pt x="1730" y="4539"/>
                  </a:cubicBezTo>
                  <a:cubicBezTo>
                    <a:pt x="1523" y="4539"/>
                    <a:pt x="1321" y="4347"/>
                    <a:pt x="1107" y="4143"/>
                  </a:cubicBezTo>
                  <a:cubicBezTo>
                    <a:pt x="882" y="3929"/>
                    <a:pt x="634" y="3690"/>
                    <a:pt x="332" y="3672"/>
                  </a:cubicBezTo>
                  <a:cubicBezTo>
                    <a:pt x="328" y="3609"/>
                    <a:pt x="327" y="3546"/>
                    <a:pt x="327" y="3483"/>
                  </a:cubicBezTo>
                  <a:cubicBezTo>
                    <a:pt x="327" y="2877"/>
                    <a:pt x="500" y="2308"/>
                    <a:pt x="798" y="1827"/>
                  </a:cubicBezTo>
                  <a:cubicBezTo>
                    <a:pt x="833" y="1833"/>
                    <a:pt x="867" y="1834"/>
                    <a:pt x="902" y="1834"/>
                  </a:cubicBezTo>
                  <a:cubicBezTo>
                    <a:pt x="1109" y="1834"/>
                    <a:pt x="1338" y="1753"/>
                    <a:pt x="1558" y="1597"/>
                  </a:cubicBezTo>
                  <a:cubicBezTo>
                    <a:pt x="1841" y="1397"/>
                    <a:pt x="2143" y="1038"/>
                    <a:pt x="2187" y="607"/>
                  </a:cubicBezTo>
                  <a:cubicBezTo>
                    <a:pt x="2581" y="429"/>
                    <a:pt x="3020" y="330"/>
                    <a:pt x="3482" y="330"/>
                  </a:cubicBezTo>
                  <a:cubicBezTo>
                    <a:pt x="3643" y="330"/>
                    <a:pt x="3802" y="341"/>
                    <a:pt x="3962" y="366"/>
                  </a:cubicBezTo>
                  <a:cubicBezTo>
                    <a:pt x="3823" y="580"/>
                    <a:pt x="3733" y="848"/>
                    <a:pt x="3808" y="1104"/>
                  </a:cubicBezTo>
                  <a:cubicBezTo>
                    <a:pt x="3859" y="1278"/>
                    <a:pt x="4009" y="1507"/>
                    <a:pt x="4426" y="1597"/>
                  </a:cubicBezTo>
                  <a:cubicBezTo>
                    <a:pt x="4669" y="1649"/>
                    <a:pt x="4721" y="1711"/>
                    <a:pt x="4728" y="1722"/>
                  </a:cubicBezTo>
                  <a:cubicBezTo>
                    <a:pt x="4728" y="1723"/>
                    <a:pt x="4728" y="1724"/>
                    <a:pt x="4727" y="1725"/>
                  </a:cubicBezTo>
                  <a:cubicBezTo>
                    <a:pt x="4720" y="1745"/>
                    <a:pt x="4697" y="1758"/>
                    <a:pt x="4670" y="1758"/>
                  </a:cubicBezTo>
                  <a:cubicBezTo>
                    <a:pt x="4669" y="1758"/>
                    <a:pt x="4668" y="1758"/>
                    <a:pt x="4667" y="1758"/>
                  </a:cubicBezTo>
                  <a:cubicBezTo>
                    <a:pt x="4628" y="1755"/>
                    <a:pt x="4588" y="1754"/>
                    <a:pt x="4548" y="1754"/>
                  </a:cubicBezTo>
                  <a:cubicBezTo>
                    <a:pt x="4230" y="1754"/>
                    <a:pt x="3880" y="1844"/>
                    <a:pt x="3566" y="2010"/>
                  </a:cubicBezTo>
                  <a:cubicBezTo>
                    <a:pt x="3276" y="2163"/>
                    <a:pt x="2799" y="2498"/>
                    <a:pt x="2861" y="3029"/>
                  </a:cubicBezTo>
                  <a:cubicBezTo>
                    <a:pt x="2911" y="3467"/>
                    <a:pt x="3313" y="3793"/>
                    <a:pt x="3682" y="3888"/>
                  </a:cubicBezTo>
                  <a:cubicBezTo>
                    <a:pt x="3855" y="3933"/>
                    <a:pt x="3869" y="4275"/>
                    <a:pt x="3885" y="4606"/>
                  </a:cubicBezTo>
                  <a:cubicBezTo>
                    <a:pt x="3896" y="4840"/>
                    <a:pt x="3906" y="5081"/>
                    <a:pt x="3973" y="5272"/>
                  </a:cubicBezTo>
                  <a:cubicBezTo>
                    <a:pt x="4085" y="5597"/>
                    <a:pt x="4323" y="5666"/>
                    <a:pt x="4501" y="5666"/>
                  </a:cubicBezTo>
                  <a:cubicBezTo>
                    <a:pt x="4764" y="5666"/>
                    <a:pt x="5022" y="5507"/>
                    <a:pt x="5247" y="5209"/>
                  </a:cubicBezTo>
                  <a:cubicBezTo>
                    <a:pt x="5733" y="4560"/>
                    <a:pt x="5979" y="3372"/>
                    <a:pt x="5773" y="2667"/>
                  </a:cubicBezTo>
                  <a:cubicBezTo>
                    <a:pt x="5738" y="2545"/>
                    <a:pt x="5691" y="2434"/>
                    <a:pt x="5631" y="2335"/>
                  </a:cubicBezTo>
                  <a:cubicBezTo>
                    <a:pt x="5609" y="2296"/>
                    <a:pt x="5586" y="2261"/>
                    <a:pt x="5561" y="2228"/>
                  </a:cubicBezTo>
                  <a:cubicBezTo>
                    <a:pt x="5555" y="2220"/>
                    <a:pt x="5553" y="2216"/>
                    <a:pt x="5553" y="2216"/>
                  </a:cubicBezTo>
                  <a:cubicBezTo>
                    <a:pt x="5535" y="2169"/>
                    <a:pt x="5529" y="2110"/>
                    <a:pt x="5605" y="2032"/>
                  </a:cubicBezTo>
                  <a:cubicBezTo>
                    <a:pt x="5614" y="2022"/>
                    <a:pt x="5621" y="2018"/>
                    <a:pt x="5624" y="2016"/>
                  </a:cubicBezTo>
                  <a:cubicBezTo>
                    <a:pt x="5643" y="2021"/>
                    <a:pt x="5689" y="2049"/>
                    <a:pt x="5719" y="2067"/>
                  </a:cubicBezTo>
                  <a:cubicBezTo>
                    <a:pt x="5814" y="2124"/>
                    <a:pt x="5948" y="2206"/>
                    <a:pt x="6131" y="2206"/>
                  </a:cubicBezTo>
                  <a:cubicBezTo>
                    <a:pt x="6197" y="2206"/>
                    <a:pt x="6269" y="2195"/>
                    <a:pt x="6347" y="2169"/>
                  </a:cubicBezTo>
                  <a:cubicBezTo>
                    <a:pt x="6536" y="2578"/>
                    <a:pt x="6632" y="3022"/>
                    <a:pt x="6632" y="3484"/>
                  </a:cubicBezTo>
                  <a:cubicBezTo>
                    <a:pt x="6632" y="4076"/>
                    <a:pt x="6468" y="4652"/>
                    <a:pt x="6156" y="5151"/>
                  </a:cubicBezTo>
                  <a:cubicBezTo>
                    <a:pt x="6108" y="5228"/>
                    <a:pt x="6132" y="5329"/>
                    <a:pt x="6209" y="5376"/>
                  </a:cubicBezTo>
                  <a:cubicBezTo>
                    <a:pt x="6236" y="5393"/>
                    <a:pt x="6266" y="5401"/>
                    <a:pt x="6296" y="5401"/>
                  </a:cubicBezTo>
                  <a:cubicBezTo>
                    <a:pt x="6351" y="5401"/>
                    <a:pt x="6404" y="5374"/>
                    <a:pt x="6434" y="5324"/>
                  </a:cubicBezTo>
                  <a:cubicBezTo>
                    <a:pt x="6779" y="4773"/>
                    <a:pt x="6960" y="4137"/>
                    <a:pt x="6960" y="3483"/>
                  </a:cubicBezTo>
                  <a:cubicBezTo>
                    <a:pt x="6960" y="2686"/>
                    <a:pt x="6698" y="1934"/>
                    <a:pt x="6200" y="1313"/>
                  </a:cubicBezTo>
                  <a:cubicBezTo>
                    <a:pt x="5720" y="707"/>
                    <a:pt x="5043" y="276"/>
                    <a:pt x="4297" y="97"/>
                  </a:cubicBezTo>
                  <a:cubicBezTo>
                    <a:pt x="4031" y="32"/>
                    <a:pt x="3757" y="1"/>
                    <a:pt x="3482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7" name="CustomShape 38"/>
            <p:cNvSpPr/>
            <p:nvPr/>
          </p:nvSpPr>
          <p:spPr>
            <a:xfrm>
              <a:off x="2382120" y="1388880"/>
              <a:ext cx="46080" cy="15840"/>
            </a:xfrm>
            <a:custGeom>
              <a:avLst/>
              <a:gdLst/>
              <a:ahLst/>
              <a:cxnLst/>
              <a:rect l="l" t="t" r="r" b="b"/>
              <a:pathLst>
                <a:path w="1792" h="625">
                  <a:moveTo>
                    <a:pt x="896" y="0"/>
                  </a:moveTo>
                  <a:cubicBezTo>
                    <a:pt x="595" y="0"/>
                    <a:pt x="294" y="115"/>
                    <a:pt x="64" y="345"/>
                  </a:cubicBezTo>
                  <a:cubicBezTo>
                    <a:pt x="0" y="409"/>
                    <a:pt x="0" y="512"/>
                    <a:pt x="64" y="576"/>
                  </a:cubicBezTo>
                  <a:cubicBezTo>
                    <a:pt x="97" y="608"/>
                    <a:pt x="139" y="624"/>
                    <a:pt x="181" y="624"/>
                  </a:cubicBezTo>
                  <a:cubicBezTo>
                    <a:pt x="223" y="624"/>
                    <a:pt x="265" y="608"/>
                    <a:pt x="297" y="576"/>
                  </a:cubicBezTo>
                  <a:cubicBezTo>
                    <a:pt x="463" y="411"/>
                    <a:pt x="680" y="329"/>
                    <a:pt x="897" y="329"/>
                  </a:cubicBezTo>
                  <a:cubicBezTo>
                    <a:pt x="1114" y="329"/>
                    <a:pt x="1331" y="411"/>
                    <a:pt x="1497" y="576"/>
                  </a:cubicBezTo>
                  <a:cubicBezTo>
                    <a:pt x="1529" y="608"/>
                    <a:pt x="1571" y="625"/>
                    <a:pt x="1612" y="625"/>
                  </a:cubicBezTo>
                  <a:cubicBezTo>
                    <a:pt x="1654" y="625"/>
                    <a:pt x="1696" y="609"/>
                    <a:pt x="1728" y="576"/>
                  </a:cubicBezTo>
                  <a:cubicBezTo>
                    <a:pt x="1792" y="512"/>
                    <a:pt x="1792" y="409"/>
                    <a:pt x="1728" y="345"/>
                  </a:cubicBezTo>
                  <a:cubicBezTo>
                    <a:pt x="1498" y="115"/>
                    <a:pt x="1197" y="0"/>
                    <a:pt x="896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8" name="CustomShape 39"/>
            <p:cNvSpPr/>
            <p:nvPr/>
          </p:nvSpPr>
          <p:spPr>
            <a:xfrm>
              <a:off x="2370600" y="1372680"/>
              <a:ext cx="69120" cy="20520"/>
            </a:xfrm>
            <a:custGeom>
              <a:avLst/>
              <a:gdLst/>
              <a:ahLst/>
              <a:cxnLst/>
              <a:rect l="l" t="t" r="r" b="b"/>
              <a:pathLst>
                <a:path w="2674" h="808">
                  <a:moveTo>
                    <a:pt x="1337" y="1"/>
                  </a:moveTo>
                  <a:cubicBezTo>
                    <a:pt x="876" y="1"/>
                    <a:pt x="415" y="176"/>
                    <a:pt x="64" y="528"/>
                  </a:cubicBezTo>
                  <a:cubicBezTo>
                    <a:pt x="0" y="591"/>
                    <a:pt x="0" y="695"/>
                    <a:pt x="64" y="759"/>
                  </a:cubicBezTo>
                  <a:cubicBezTo>
                    <a:pt x="96" y="791"/>
                    <a:pt x="138" y="807"/>
                    <a:pt x="180" y="807"/>
                  </a:cubicBezTo>
                  <a:cubicBezTo>
                    <a:pt x="222" y="807"/>
                    <a:pt x="264" y="791"/>
                    <a:pt x="296" y="759"/>
                  </a:cubicBezTo>
                  <a:cubicBezTo>
                    <a:pt x="583" y="472"/>
                    <a:pt x="960" y="328"/>
                    <a:pt x="1337" y="328"/>
                  </a:cubicBezTo>
                  <a:cubicBezTo>
                    <a:pt x="1714" y="328"/>
                    <a:pt x="2091" y="472"/>
                    <a:pt x="2377" y="759"/>
                  </a:cubicBezTo>
                  <a:cubicBezTo>
                    <a:pt x="2411" y="792"/>
                    <a:pt x="2453" y="807"/>
                    <a:pt x="2495" y="807"/>
                  </a:cubicBezTo>
                  <a:cubicBezTo>
                    <a:pt x="2537" y="807"/>
                    <a:pt x="2578" y="792"/>
                    <a:pt x="2610" y="759"/>
                  </a:cubicBezTo>
                  <a:cubicBezTo>
                    <a:pt x="2674" y="695"/>
                    <a:pt x="2674" y="591"/>
                    <a:pt x="2610" y="528"/>
                  </a:cubicBezTo>
                  <a:cubicBezTo>
                    <a:pt x="2259" y="176"/>
                    <a:pt x="1798" y="1"/>
                    <a:pt x="1337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9" name="CustomShape 40"/>
            <p:cNvSpPr/>
            <p:nvPr/>
          </p:nvSpPr>
          <p:spPr>
            <a:xfrm>
              <a:off x="2359440" y="1356480"/>
              <a:ext cx="91800" cy="25200"/>
            </a:xfrm>
            <a:custGeom>
              <a:avLst/>
              <a:gdLst/>
              <a:ahLst/>
              <a:cxnLst/>
              <a:rect l="l" t="t" r="r" b="b"/>
              <a:pathLst>
                <a:path w="3549" h="989">
                  <a:moveTo>
                    <a:pt x="1774" y="0"/>
                  </a:moveTo>
                  <a:cubicBezTo>
                    <a:pt x="1128" y="0"/>
                    <a:pt x="521" y="252"/>
                    <a:pt x="64" y="707"/>
                  </a:cubicBezTo>
                  <a:cubicBezTo>
                    <a:pt x="0" y="772"/>
                    <a:pt x="0" y="875"/>
                    <a:pt x="64" y="940"/>
                  </a:cubicBezTo>
                  <a:cubicBezTo>
                    <a:pt x="96" y="972"/>
                    <a:pt x="138" y="988"/>
                    <a:pt x="180" y="988"/>
                  </a:cubicBezTo>
                  <a:cubicBezTo>
                    <a:pt x="222" y="988"/>
                    <a:pt x="264" y="972"/>
                    <a:pt x="296" y="940"/>
                  </a:cubicBezTo>
                  <a:cubicBezTo>
                    <a:pt x="690" y="545"/>
                    <a:pt x="1216" y="328"/>
                    <a:pt x="1774" y="328"/>
                  </a:cubicBezTo>
                  <a:cubicBezTo>
                    <a:pt x="2332" y="328"/>
                    <a:pt x="2856" y="545"/>
                    <a:pt x="3251" y="940"/>
                  </a:cubicBezTo>
                  <a:cubicBezTo>
                    <a:pt x="3283" y="972"/>
                    <a:pt x="3325" y="988"/>
                    <a:pt x="3368" y="988"/>
                  </a:cubicBezTo>
                  <a:cubicBezTo>
                    <a:pt x="3410" y="988"/>
                    <a:pt x="3452" y="973"/>
                    <a:pt x="3483" y="940"/>
                  </a:cubicBezTo>
                  <a:cubicBezTo>
                    <a:pt x="3548" y="875"/>
                    <a:pt x="3548" y="772"/>
                    <a:pt x="3483" y="707"/>
                  </a:cubicBezTo>
                  <a:cubicBezTo>
                    <a:pt x="3026" y="252"/>
                    <a:pt x="2419" y="0"/>
                    <a:pt x="1774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0" name="CustomShape 41"/>
            <p:cNvSpPr/>
            <p:nvPr/>
          </p:nvSpPr>
          <p:spPr>
            <a:xfrm>
              <a:off x="2382120" y="1595160"/>
              <a:ext cx="46440" cy="15840"/>
            </a:xfrm>
            <a:custGeom>
              <a:avLst/>
              <a:gdLst/>
              <a:ahLst/>
              <a:cxnLst/>
              <a:rect l="l" t="t" r="r" b="b"/>
              <a:pathLst>
                <a:path w="1793" h="625">
                  <a:moveTo>
                    <a:pt x="180" y="0"/>
                  </a:moveTo>
                  <a:cubicBezTo>
                    <a:pt x="138" y="0"/>
                    <a:pt x="96" y="16"/>
                    <a:pt x="64" y="48"/>
                  </a:cubicBezTo>
                  <a:cubicBezTo>
                    <a:pt x="0" y="112"/>
                    <a:pt x="0" y="216"/>
                    <a:pt x="64" y="280"/>
                  </a:cubicBezTo>
                  <a:cubicBezTo>
                    <a:pt x="294" y="509"/>
                    <a:pt x="595" y="625"/>
                    <a:pt x="897" y="625"/>
                  </a:cubicBezTo>
                  <a:cubicBezTo>
                    <a:pt x="1197" y="625"/>
                    <a:pt x="1499" y="509"/>
                    <a:pt x="1729" y="280"/>
                  </a:cubicBezTo>
                  <a:cubicBezTo>
                    <a:pt x="1793" y="216"/>
                    <a:pt x="1793" y="112"/>
                    <a:pt x="1729" y="48"/>
                  </a:cubicBezTo>
                  <a:cubicBezTo>
                    <a:pt x="1696" y="16"/>
                    <a:pt x="1654" y="0"/>
                    <a:pt x="1612" y="0"/>
                  </a:cubicBezTo>
                  <a:cubicBezTo>
                    <a:pt x="1570" y="0"/>
                    <a:pt x="1529" y="16"/>
                    <a:pt x="1496" y="48"/>
                  </a:cubicBezTo>
                  <a:cubicBezTo>
                    <a:pt x="1331" y="213"/>
                    <a:pt x="1114" y="296"/>
                    <a:pt x="897" y="296"/>
                  </a:cubicBezTo>
                  <a:cubicBezTo>
                    <a:pt x="680" y="296"/>
                    <a:pt x="462" y="213"/>
                    <a:pt x="296" y="48"/>
                  </a:cubicBezTo>
                  <a:cubicBezTo>
                    <a:pt x="264" y="16"/>
                    <a:pt x="222" y="0"/>
                    <a:pt x="180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1" name="CustomShape 42"/>
            <p:cNvSpPr/>
            <p:nvPr/>
          </p:nvSpPr>
          <p:spPr>
            <a:xfrm>
              <a:off x="2370600" y="1606680"/>
              <a:ext cx="69120" cy="20520"/>
            </a:xfrm>
            <a:custGeom>
              <a:avLst/>
              <a:gdLst/>
              <a:ahLst/>
              <a:cxnLst/>
              <a:rect l="l" t="t" r="r" b="b"/>
              <a:pathLst>
                <a:path w="2674" h="808">
                  <a:moveTo>
                    <a:pt x="180" y="0"/>
                  </a:moveTo>
                  <a:cubicBezTo>
                    <a:pt x="138" y="0"/>
                    <a:pt x="96" y="16"/>
                    <a:pt x="64" y="48"/>
                  </a:cubicBezTo>
                  <a:cubicBezTo>
                    <a:pt x="0" y="112"/>
                    <a:pt x="0" y="216"/>
                    <a:pt x="64" y="280"/>
                  </a:cubicBezTo>
                  <a:cubicBezTo>
                    <a:pt x="415" y="631"/>
                    <a:pt x="876" y="807"/>
                    <a:pt x="1337" y="807"/>
                  </a:cubicBezTo>
                  <a:cubicBezTo>
                    <a:pt x="1798" y="807"/>
                    <a:pt x="2259" y="631"/>
                    <a:pt x="2610" y="280"/>
                  </a:cubicBezTo>
                  <a:cubicBezTo>
                    <a:pt x="2674" y="216"/>
                    <a:pt x="2674" y="112"/>
                    <a:pt x="2610" y="48"/>
                  </a:cubicBezTo>
                  <a:cubicBezTo>
                    <a:pt x="2578" y="16"/>
                    <a:pt x="2536" y="0"/>
                    <a:pt x="2494" y="0"/>
                  </a:cubicBezTo>
                  <a:cubicBezTo>
                    <a:pt x="2452" y="0"/>
                    <a:pt x="2410" y="16"/>
                    <a:pt x="2378" y="48"/>
                  </a:cubicBezTo>
                  <a:cubicBezTo>
                    <a:pt x="2091" y="336"/>
                    <a:pt x="1714" y="479"/>
                    <a:pt x="1337" y="479"/>
                  </a:cubicBezTo>
                  <a:cubicBezTo>
                    <a:pt x="960" y="479"/>
                    <a:pt x="583" y="336"/>
                    <a:pt x="296" y="48"/>
                  </a:cubicBezTo>
                  <a:cubicBezTo>
                    <a:pt x="264" y="16"/>
                    <a:pt x="222" y="0"/>
                    <a:pt x="180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2" name="CustomShape 43"/>
            <p:cNvSpPr/>
            <p:nvPr/>
          </p:nvSpPr>
          <p:spPr>
            <a:xfrm>
              <a:off x="2359080" y="1617840"/>
              <a:ext cx="91800" cy="25200"/>
            </a:xfrm>
            <a:custGeom>
              <a:avLst/>
              <a:gdLst/>
              <a:ahLst/>
              <a:cxnLst/>
              <a:rect l="l" t="t" r="r" b="b"/>
              <a:pathLst>
                <a:path w="3548" h="988">
                  <a:moveTo>
                    <a:pt x="181" y="0"/>
                  </a:moveTo>
                  <a:cubicBezTo>
                    <a:pt x="139" y="0"/>
                    <a:pt x="97" y="16"/>
                    <a:pt x="65" y="48"/>
                  </a:cubicBezTo>
                  <a:cubicBezTo>
                    <a:pt x="0" y="112"/>
                    <a:pt x="0" y="216"/>
                    <a:pt x="65" y="280"/>
                  </a:cubicBezTo>
                  <a:cubicBezTo>
                    <a:pt x="522" y="737"/>
                    <a:pt x="1129" y="988"/>
                    <a:pt x="1775" y="988"/>
                  </a:cubicBezTo>
                  <a:cubicBezTo>
                    <a:pt x="2420" y="988"/>
                    <a:pt x="3027" y="737"/>
                    <a:pt x="3484" y="280"/>
                  </a:cubicBezTo>
                  <a:cubicBezTo>
                    <a:pt x="3548" y="216"/>
                    <a:pt x="3548" y="112"/>
                    <a:pt x="3484" y="48"/>
                  </a:cubicBezTo>
                  <a:cubicBezTo>
                    <a:pt x="3452" y="16"/>
                    <a:pt x="3410" y="0"/>
                    <a:pt x="3368" y="0"/>
                  </a:cubicBezTo>
                  <a:cubicBezTo>
                    <a:pt x="3326" y="0"/>
                    <a:pt x="3284" y="16"/>
                    <a:pt x="3252" y="48"/>
                  </a:cubicBezTo>
                  <a:cubicBezTo>
                    <a:pt x="2858" y="444"/>
                    <a:pt x="2332" y="661"/>
                    <a:pt x="1775" y="661"/>
                  </a:cubicBezTo>
                  <a:cubicBezTo>
                    <a:pt x="1216" y="661"/>
                    <a:pt x="692" y="443"/>
                    <a:pt x="297" y="48"/>
                  </a:cubicBezTo>
                  <a:cubicBezTo>
                    <a:pt x="265" y="16"/>
                    <a:pt x="22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3" name="CustomShape 44"/>
            <p:cNvSpPr/>
            <p:nvPr/>
          </p:nvSpPr>
          <p:spPr>
            <a:xfrm>
              <a:off x="2499840" y="1477080"/>
              <a:ext cx="19440" cy="45360"/>
            </a:xfrm>
            <a:custGeom>
              <a:avLst/>
              <a:gdLst/>
              <a:ahLst/>
              <a:cxnLst/>
              <a:rect l="l" t="t" r="r" b="b"/>
              <a:pathLst>
                <a:path w="756" h="1760">
                  <a:moveTo>
                    <a:pt x="181" y="0"/>
                  </a:moveTo>
                  <a:cubicBezTo>
                    <a:pt x="139" y="0"/>
                    <a:pt x="97" y="16"/>
                    <a:pt x="64" y="48"/>
                  </a:cubicBezTo>
                  <a:cubicBezTo>
                    <a:pt x="0" y="112"/>
                    <a:pt x="0" y="216"/>
                    <a:pt x="64" y="280"/>
                  </a:cubicBezTo>
                  <a:cubicBezTo>
                    <a:pt x="395" y="610"/>
                    <a:pt x="395" y="1149"/>
                    <a:pt x="64" y="1480"/>
                  </a:cubicBezTo>
                  <a:cubicBezTo>
                    <a:pt x="0" y="1544"/>
                    <a:pt x="0" y="1648"/>
                    <a:pt x="64" y="1711"/>
                  </a:cubicBezTo>
                  <a:cubicBezTo>
                    <a:pt x="96" y="1743"/>
                    <a:pt x="138" y="1760"/>
                    <a:pt x="180" y="1760"/>
                  </a:cubicBezTo>
                  <a:cubicBezTo>
                    <a:pt x="222" y="1760"/>
                    <a:pt x="264" y="1745"/>
                    <a:pt x="295" y="1711"/>
                  </a:cubicBezTo>
                  <a:cubicBezTo>
                    <a:pt x="755" y="1252"/>
                    <a:pt x="755" y="506"/>
                    <a:pt x="297" y="48"/>
                  </a:cubicBezTo>
                  <a:cubicBezTo>
                    <a:pt x="265" y="16"/>
                    <a:pt x="22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4" name="CustomShape 45"/>
            <p:cNvSpPr/>
            <p:nvPr/>
          </p:nvSpPr>
          <p:spPr>
            <a:xfrm>
              <a:off x="2511360" y="1465920"/>
              <a:ext cx="20880" cy="68400"/>
            </a:xfrm>
            <a:custGeom>
              <a:avLst/>
              <a:gdLst/>
              <a:ahLst/>
              <a:cxnLst/>
              <a:rect l="l" t="t" r="r" b="b"/>
              <a:pathLst>
                <a:path w="823" h="2641">
                  <a:moveTo>
                    <a:pt x="181" y="0"/>
                  </a:moveTo>
                  <a:cubicBezTo>
                    <a:pt x="139" y="0"/>
                    <a:pt x="97" y="16"/>
                    <a:pt x="65" y="49"/>
                  </a:cubicBezTo>
                  <a:cubicBezTo>
                    <a:pt x="1" y="113"/>
                    <a:pt x="1" y="217"/>
                    <a:pt x="65" y="281"/>
                  </a:cubicBezTo>
                  <a:cubicBezTo>
                    <a:pt x="342" y="558"/>
                    <a:pt x="496" y="927"/>
                    <a:pt x="496" y="1320"/>
                  </a:cubicBezTo>
                  <a:cubicBezTo>
                    <a:pt x="496" y="1713"/>
                    <a:pt x="342" y="2083"/>
                    <a:pt x="65" y="2361"/>
                  </a:cubicBezTo>
                  <a:cubicBezTo>
                    <a:pt x="1" y="2425"/>
                    <a:pt x="1" y="2529"/>
                    <a:pt x="65" y="2593"/>
                  </a:cubicBezTo>
                  <a:cubicBezTo>
                    <a:pt x="96" y="2624"/>
                    <a:pt x="138" y="2641"/>
                    <a:pt x="180" y="2641"/>
                  </a:cubicBezTo>
                  <a:cubicBezTo>
                    <a:pt x="222" y="2641"/>
                    <a:pt x="264" y="2625"/>
                    <a:pt x="295" y="2593"/>
                  </a:cubicBezTo>
                  <a:cubicBezTo>
                    <a:pt x="636" y="2253"/>
                    <a:pt x="822" y="1800"/>
                    <a:pt x="822" y="1320"/>
                  </a:cubicBezTo>
                  <a:cubicBezTo>
                    <a:pt x="822" y="841"/>
                    <a:pt x="638" y="387"/>
                    <a:pt x="297" y="49"/>
                  </a:cubicBezTo>
                  <a:cubicBezTo>
                    <a:pt x="265" y="16"/>
                    <a:pt x="22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5" name="CustomShape 46"/>
            <p:cNvSpPr/>
            <p:nvPr/>
          </p:nvSpPr>
          <p:spPr>
            <a:xfrm>
              <a:off x="2522880" y="1454400"/>
              <a:ext cx="31680" cy="91080"/>
            </a:xfrm>
            <a:custGeom>
              <a:avLst/>
              <a:gdLst/>
              <a:ahLst/>
              <a:cxnLst/>
              <a:rect l="l" t="t" r="r" b="b"/>
              <a:pathLst>
                <a:path w="1239" h="3516">
                  <a:moveTo>
                    <a:pt x="181" y="1"/>
                  </a:moveTo>
                  <a:cubicBezTo>
                    <a:pt x="139" y="1"/>
                    <a:pt x="97" y="17"/>
                    <a:pt x="65" y="49"/>
                  </a:cubicBezTo>
                  <a:cubicBezTo>
                    <a:pt x="1" y="113"/>
                    <a:pt x="1" y="217"/>
                    <a:pt x="65" y="280"/>
                  </a:cubicBezTo>
                  <a:cubicBezTo>
                    <a:pt x="879" y="1096"/>
                    <a:pt x="879" y="2422"/>
                    <a:pt x="65" y="3235"/>
                  </a:cubicBezTo>
                  <a:cubicBezTo>
                    <a:pt x="1" y="3299"/>
                    <a:pt x="1" y="3403"/>
                    <a:pt x="65" y="3467"/>
                  </a:cubicBezTo>
                  <a:cubicBezTo>
                    <a:pt x="96" y="3498"/>
                    <a:pt x="139" y="3516"/>
                    <a:pt x="181" y="3516"/>
                  </a:cubicBezTo>
                  <a:cubicBezTo>
                    <a:pt x="223" y="3516"/>
                    <a:pt x="265" y="3500"/>
                    <a:pt x="296" y="3467"/>
                  </a:cubicBezTo>
                  <a:cubicBezTo>
                    <a:pt x="1239" y="2526"/>
                    <a:pt x="1239" y="991"/>
                    <a:pt x="296" y="49"/>
                  </a:cubicBezTo>
                  <a:cubicBezTo>
                    <a:pt x="264" y="17"/>
                    <a:pt x="222" y="1"/>
                    <a:pt x="181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6" name="CustomShape 47"/>
            <p:cNvSpPr/>
            <p:nvPr/>
          </p:nvSpPr>
          <p:spPr>
            <a:xfrm>
              <a:off x="2291040" y="1477080"/>
              <a:ext cx="19440" cy="45360"/>
            </a:xfrm>
            <a:custGeom>
              <a:avLst/>
              <a:gdLst/>
              <a:ahLst/>
              <a:cxnLst/>
              <a:rect l="l" t="t" r="r" b="b"/>
              <a:pathLst>
                <a:path w="755" h="1760">
                  <a:moveTo>
                    <a:pt x="574" y="0"/>
                  </a:moveTo>
                  <a:cubicBezTo>
                    <a:pt x="532" y="0"/>
                    <a:pt x="491" y="16"/>
                    <a:pt x="458" y="48"/>
                  </a:cubicBezTo>
                  <a:cubicBezTo>
                    <a:pt x="0" y="506"/>
                    <a:pt x="0" y="1253"/>
                    <a:pt x="458" y="1711"/>
                  </a:cubicBezTo>
                  <a:cubicBezTo>
                    <a:pt x="489" y="1743"/>
                    <a:pt x="531" y="1760"/>
                    <a:pt x="573" y="1760"/>
                  </a:cubicBezTo>
                  <a:cubicBezTo>
                    <a:pt x="615" y="1760"/>
                    <a:pt x="657" y="1745"/>
                    <a:pt x="689" y="1711"/>
                  </a:cubicBezTo>
                  <a:cubicBezTo>
                    <a:pt x="754" y="1648"/>
                    <a:pt x="754" y="1544"/>
                    <a:pt x="689" y="1480"/>
                  </a:cubicBezTo>
                  <a:cubicBezTo>
                    <a:pt x="358" y="1150"/>
                    <a:pt x="358" y="611"/>
                    <a:pt x="689" y="280"/>
                  </a:cubicBezTo>
                  <a:cubicBezTo>
                    <a:pt x="755" y="216"/>
                    <a:pt x="755" y="112"/>
                    <a:pt x="691" y="48"/>
                  </a:cubicBezTo>
                  <a:cubicBezTo>
                    <a:pt x="658" y="16"/>
                    <a:pt x="616" y="0"/>
                    <a:pt x="574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7" name="CustomShape 48"/>
            <p:cNvSpPr/>
            <p:nvPr/>
          </p:nvSpPr>
          <p:spPr>
            <a:xfrm>
              <a:off x="2278080" y="1465920"/>
              <a:ext cx="21240" cy="68400"/>
            </a:xfrm>
            <a:custGeom>
              <a:avLst/>
              <a:gdLst/>
              <a:ahLst/>
              <a:cxnLst/>
              <a:rect l="l" t="t" r="r" b="b"/>
              <a:pathLst>
                <a:path w="824" h="2641">
                  <a:moveTo>
                    <a:pt x="643" y="0"/>
                  </a:moveTo>
                  <a:cubicBezTo>
                    <a:pt x="601" y="0"/>
                    <a:pt x="559" y="16"/>
                    <a:pt x="527" y="48"/>
                  </a:cubicBezTo>
                  <a:cubicBezTo>
                    <a:pt x="187" y="388"/>
                    <a:pt x="1" y="840"/>
                    <a:pt x="1" y="1320"/>
                  </a:cubicBezTo>
                  <a:cubicBezTo>
                    <a:pt x="1" y="1800"/>
                    <a:pt x="187" y="2253"/>
                    <a:pt x="527" y="2592"/>
                  </a:cubicBezTo>
                  <a:cubicBezTo>
                    <a:pt x="558" y="2623"/>
                    <a:pt x="600" y="2641"/>
                    <a:pt x="642" y="2641"/>
                  </a:cubicBezTo>
                  <a:cubicBezTo>
                    <a:pt x="684" y="2641"/>
                    <a:pt x="726" y="2625"/>
                    <a:pt x="757" y="2592"/>
                  </a:cubicBezTo>
                  <a:cubicBezTo>
                    <a:pt x="821" y="2528"/>
                    <a:pt x="821" y="2424"/>
                    <a:pt x="757" y="2360"/>
                  </a:cubicBezTo>
                  <a:cubicBezTo>
                    <a:pt x="481" y="2082"/>
                    <a:pt x="328" y="1713"/>
                    <a:pt x="328" y="1320"/>
                  </a:cubicBezTo>
                  <a:cubicBezTo>
                    <a:pt x="328" y="927"/>
                    <a:pt x="481" y="557"/>
                    <a:pt x="758" y="280"/>
                  </a:cubicBezTo>
                  <a:cubicBezTo>
                    <a:pt x="823" y="216"/>
                    <a:pt x="823" y="112"/>
                    <a:pt x="758" y="48"/>
                  </a:cubicBezTo>
                  <a:cubicBezTo>
                    <a:pt x="726" y="16"/>
                    <a:pt x="685" y="0"/>
                    <a:pt x="643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8" name="CustomShape 49"/>
            <p:cNvSpPr/>
            <p:nvPr/>
          </p:nvSpPr>
          <p:spPr>
            <a:xfrm>
              <a:off x="2257920" y="1479240"/>
              <a:ext cx="29520" cy="66240"/>
            </a:xfrm>
            <a:custGeom>
              <a:avLst/>
              <a:gdLst/>
              <a:ahLst/>
              <a:cxnLst/>
              <a:rect l="l" t="t" r="r" b="b"/>
              <a:pathLst>
                <a:path w="1156" h="2563">
                  <a:moveTo>
                    <a:pt x="407" y="1"/>
                  </a:moveTo>
                  <a:cubicBezTo>
                    <a:pt x="336" y="1"/>
                    <a:pt x="271" y="48"/>
                    <a:pt x="251" y="120"/>
                  </a:cubicBezTo>
                  <a:cubicBezTo>
                    <a:pt x="0" y="970"/>
                    <a:pt x="233" y="1888"/>
                    <a:pt x="860" y="2515"/>
                  </a:cubicBezTo>
                  <a:cubicBezTo>
                    <a:pt x="891" y="2546"/>
                    <a:pt x="933" y="2563"/>
                    <a:pt x="975" y="2563"/>
                  </a:cubicBezTo>
                  <a:cubicBezTo>
                    <a:pt x="1017" y="2563"/>
                    <a:pt x="1059" y="2547"/>
                    <a:pt x="1091" y="2515"/>
                  </a:cubicBezTo>
                  <a:cubicBezTo>
                    <a:pt x="1155" y="2451"/>
                    <a:pt x="1155" y="2347"/>
                    <a:pt x="1091" y="2283"/>
                  </a:cubicBezTo>
                  <a:cubicBezTo>
                    <a:pt x="551" y="1740"/>
                    <a:pt x="348" y="947"/>
                    <a:pt x="565" y="211"/>
                  </a:cubicBezTo>
                  <a:cubicBezTo>
                    <a:pt x="591" y="125"/>
                    <a:pt x="541" y="33"/>
                    <a:pt x="453" y="8"/>
                  </a:cubicBezTo>
                  <a:cubicBezTo>
                    <a:pt x="438" y="3"/>
                    <a:pt x="422" y="1"/>
                    <a:pt x="407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9" name="CustomShape 50"/>
            <p:cNvSpPr/>
            <p:nvPr/>
          </p:nvSpPr>
          <p:spPr>
            <a:xfrm>
              <a:off x="2270160" y="1454400"/>
              <a:ext cx="17280" cy="18360"/>
            </a:xfrm>
            <a:custGeom>
              <a:avLst/>
              <a:gdLst/>
              <a:ahLst/>
              <a:cxnLst/>
              <a:rect l="l" t="t" r="r" b="b"/>
              <a:pathLst>
                <a:path w="685" h="725">
                  <a:moveTo>
                    <a:pt x="505" y="1"/>
                  </a:moveTo>
                  <a:cubicBezTo>
                    <a:pt x="463" y="1"/>
                    <a:pt x="421" y="17"/>
                    <a:pt x="389" y="49"/>
                  </a:cubicBezTo>
                  <a:cubicBezTo>
                    <a:pt x="260" y="178"/>
                    <a:pt x="147" y="320"/>
                    <a:pt x="49" y="473"/>
                  </a:cubicBezTo>
                  <a:cubicBezTo>
                    <a:pt x="1" y="551"/>
                    <a:pt x="24" y="652"/>
                    <a:pt x="102" y="700"/>
                  </a:cubicBezTo>
                  <a:cubicBezTo>
                    <a:pt x="129" y="718"/>
                    <a:pt x="159" y="725"/>
                    <a:pt x="189" y="725"/>
                  </a:cubicBezTo>
                  <a:cubicBezTo>
                    <a:pt x="243" y="725"/>
                    <a:pt x="296" y="698"/>
                    <a:pt x="327" y="647"/>
                  </a:cubicBezTo>
                  <a:cubicBezTo>
                    <a:pt x="410" y="515"/>
                    <a:pt x="509" y="393"/>
                    <a:pt x="620" y="280"/>
                  </a:cubicBezTo>
                  <a:cubicBezTo>
                    <a:pt x="684" y="217"/>
                    <a:pt x="684" y="113"/>
                    <a:pt x="620" y="49"/>
                  </a:cubicBezTo>
                  <a:cubicBezTo>
                    <a:pt x="588" y="17"/>
                    <a:pt x="547" y="1"/>
                    <a:pt x="505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050" name="Group 51"/>
          <p:cNvGrpSpPr/>
          <p:nvPr/>
        </p:nvGrpSpPr>
        <p:grpSpPr>
          <a:xfrm>
            <a:off x="4428360" y="1366560"/>
            <a:ext cx="287280" cy="266400"/>
            <a:chOff x="4428360" y="1366560"/>
            <a:chExt cx="287280" cy="266400"/>
          </a:xfrm>
        </p:grpSpPr>
        <p:sp>
          <p:nvSpPr>
            <p:cNvPr id="1051" name="CustomShape 52"/>
            <p:cNvSpPr/>
            <p:nvPr/>
          </p:nvSpPr>
          <p:spPr>
            <a:xfrm>
              <a:off x="4428360" y="1366560"/>
              <a:ext cx="287280" cy="110520"/>
            </a:xfrm>
            <a:custGeom>
              <a:avLst/>
              <a:gdLst/>
              <a:ahLst/>
              <a:cxnLst/>
              <a:rect l="l" t="t" r="r" b="b"/>
              <a:pathLst>
                <a:path w="11060" h="4258">
                  <a:moveTo>
                    <a:pt x="8123" y="324"/>
                  </a:moveTo>
                  <a:cubicBezTo>
                    <a:pt x="9062" y="324"/>
                    <a:pt x="9928" y="835"/>
                    <a:pt x="10384" y="1658"/>
                  </a:cubicBezTo>
                  <a:cubicBezTo>
                    <a:pt x="10567" y="1990"/>
                    <a:pt x="10676" y="2362"/>
                    <a:pt x="10699" y="2744"/>
                  </a:cubicBezTo>
                  <a:lnTo>
                    <a:pt x="8294" y="2744"/>
                  </a:lnTo>
                  <a:lnTo>
                    <a:pt x="8294" y="2698"/>
                  </a:lnTo>
                  <a:cubicBezTo>
                    <a:pt x="8294" y="2139"/>
                    <a:pt x="7841" y="1684"/>
                    <a:pt x="7284" y="1684"/>
                  </a:cubicBezTo>
                  <a:lnTo>
                    <a:pt x="3753" y="1684"/>
                  </a:lnTo>
                  <a:cubicBezTo>
                    <a:pt x="3195" y="1684"/>
                    <a:pt x="2743" y="2136"/>
                    <a:pt x="2743" y="2695"/>
                  </a:cubicBezTo>
                  <a:lnTo>
                    <a:pt x="2743" y="2743"/>
                  </a:lnTo>
                  <a:lnTo>
                    <a:pt x="330" y="2743"/>
                  </a:lnTo>
                  <a:cubicBezTo>
                    <a:pt x="369" y="2114"/>
                    <a:pt x="632" y="1529"/>
                    <a:pt x="1081" y="1080"/>
                  </a:cubicBezTo>
                  <a:cubicBezTo>
                    <a:pt x="1568" y="593"/>
                    <a:pt x="2217" y="324"/>
                    <a:pt x="2907" y="324"/>
                  </a:cubicBezTo>
                  <a:close/>
                  <a:moveTo>
                    <a:pt x="2743" y="3068"/>
                  </a:moveTo>
                  <a:lnTo>
                    <a:pt x="2743" y="3602"/>
                  </a:lnTo>
                  <a:cubicBezTo>
                    <a:pt x="2742" y="3771"/>
                    <a:pt x="2605" y="3910"/>
                    <a:pt x="2437" y="3910"/>
                  </a:cubicBezTo>
                  <a:lnTo>
                    <a:pt x="629" y="3910"/>
                  </a:lnTo>
                  <a:cubicBezTo>
                    <a:pt x="459" y="3910"/>
                    <a:pt x="323" y="3771"/>
                    <a:pt x="323" y="3601"/>
                  </a:cubicBezTo>
                  <a:lnTo>
                    <a:pt x="323" y="3068"/>
                  </a:lnTo>
                  <a:close/>
                  <a:moveTo>
                    <a:pt x="10735" y="3067"/>
                  </a:moveTo>
                  <a:lnTo>
                    <a:pt x="10735" y="3599"/>
                  </a:lnTo>
                  <a:cubicBezTo>
                    <a:pt x="10735" y="3771"/>
                    <a:pt x="10597" y="3910"/>
                    <a:pt x="10429" y="3910"/>
                  </a:cubicBezTo>
                  <a:lnTo>
                    <a:pt x="8621" y="3910"/>
                  </a:lnTo>
                  <a:cubicBezTo>
                    <a:pt x="8451" y="3910"/>
                    <a:pt x="8315" y="3771"/>
                    <a:pt x="8315" y="3601"/>
                  </a:cubicBezTo>
                  <a:lnTo>
                    <a:pt x="8315" y="3067"/>
                  </a:lnTo>
                  <a:close/>
                  <a:moveTo>
                    <a:pt x="2924" y="1"/>
                  </a:moveTo>
                  <a:cubicBezTo>
                    <a:pt x="2144" y="1"/>
                    <a:pt x="1408" y="305"/>
                    <a:pt x="856" y="857"/>
                  </a:cubicBezTo>
                  <a:cubicBezTo>
                    <a:pt x="305" y="1408"/>
                    <a:pt x="1" y="2143"/>
                    <a:pt x="0" y="2923"/>
                  </a:cubicBezTo>
                  <a:lnTo>
                    <a:pt x="0" y="2925"/>
                  </a:lnTo>
                  <a:lnTo>
                    <a:pt x="0" y="2926"/>
                  </a:lnTo>
                  <a:lnTo>
                    <a:pt x="0" y="3620"/>
                  </a:lnTo>
                  <a:cubicBezTo>
                    <a:pt x="0" y="3971"/>
                    <a:pt x="285" y="4257"/>
                    <a:pt x="635" y="4257"/>
                  </a:cubicBezTo>
                  <a:lnTo>
                    <a:pt x="2432" y="4257"/>
                  </a:lnTo>
                  <a:cubicBezTo>
                    <a:pt x="2781" y="4257"/>
                    <a:pt x="3067" y="3971"/>
                    <a:pt x="3067" y="3622"/>
                  </a:cubicBezTo>
                  <a:lnTo>
                    <a:pt x="3067" y="2715"/>
                  </a:lnTo>
                  <a:cubicBezTo>
                    <a:pt x="3067" y="2338"/>
                    <a:pt x="3372" y="2032"/>
                    <a:pt x="3749" y="2032"/>
                  </a:cubicBezTo>
                  <a:lnTo>
                    <a:pt x="7288" y="2032"/>
                  </a:lnTo>
                  <a:cubicBezTo>
                    <a:pt x="7665" y="2032"/>
                    <a:pt x="7971" y="2338"/>
                    <a:pt x="7971" y="2715"/>
                  </a:cubicBezTo>
                  <a:lnTo>
                    <a:pt x="7971" y="3622"/>
                  </a:lnTo>
                  <a:cubicBezTo>
                    <a:pt x="7971" y="3973"/>
                    <a:pt x="8256" y="4257"/>
                    <a:pt x="8607" y="4257"/>
                  </a:cubicBezTo>
                  <a:lnTo>
                    <a:pt x="10423" y="4257"/>
                  </a:lnTo>
                  <a:cubicBezTo>
                    <a:pt x="10775" y="4257"/>
                    <a:pt x="11060" y="3971"/>
                    <a:pt x="11060" y="3622"/>
                  </a:cubicBezTo>
                  <a:lnTo>
                    <a:pt x="11059" y="2923"/>
                  </a:lnTo>
                  <a:lnTo>
                    <a:pt x="11059" y="2922"/>
                  </a:lnTo>
                  <a:cubicBezTo>
                    <a:pt x="11059" y="2428"/>
                    <a:pt x="10933" y="1940"/>
                    <a:pt x="10694" y="1510"/>
                  </a:cubicBezTo>
                  <a:cubicBezTo>
                    <a:pt x="10178" y="578"/>
                    <a:pt x="9197" y="1"/>
                    <a:pt x="8134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2" name="CustomShape 53"/>
            <p:cNvSpPr/>
            <p:nvPr/>
          </p:nvSpPr>
          <p:spPr>
            <a:xfrm>
              <a:off x="4451760" y="1440720"/>
              <a:ext cx="240840" cy="192240"/>
            </a:xfrm>
            <a:custGeom>
              <a:avLst/>
              <a:gdLst/>
              <a:ahLst/>
              <a:cxnLst/>
              <a:rect l="l" t="t" r="r" b="b"/>
              <a:pathLst>
                <a:path w="9275" h="7410">
                  <a:moveTo>
                    <a:pt x="2828" y="1"/>
                  </a:moveTo>
                  <a:cubicBezTo>
                    <a:pt x="2738" y="1"/>
                    <a:pt x="2665" y="74"/>
                    <a:pt x="2665" y="165"/>
                  </a:cubicBezTo>
                  <a:cubicBezTo>
                    <a:pt x="2665" y="366"/>
                    <a:pt x="2632" y="562"/>
                    <a:pt x="2565" y="748"/>
                  </a:cubicBezTo>
                  <a:cubicBezTo>
                    <a:pt x="2534" y="832"/>
                    <a:pt x="2579" y="925"/>
                    <a:pt x="2665" y="956"/>
                  </a:cubicBezTo>
                  <a:cubicBezTo>
                    <a:pt x="2683" y="962"/>
                    <a:pt x="2702" y="965"/>
                    <a:pt x="2720" y="965"/>
                  </a:cubicBezTo>
                  <a:cubicBezTo>
                    <a:pt x="2787" y="965"/>
                    <a:pt x="2851" y="923"/>
                    <a:pt x="2875" y="856"/>
                  </a:cubicBezTo>
                  <a:cubicBezTo>
                    <a:pt x="2937" y="684"/>
                    <a:pt x="2973" y="506"/>
                    <a:pt x="2988" y="326"/>
                  </a:cubicBezTo>
                  <a:lnTo>
                    <a:pt x="3494" y="326"/>
                  </a:lnTo>
                  <a:lnTo>
                    <a:pt x="3494" y="344"/>
                  </a:lnTo>
                  <a:cubicBezTo>
                    <a:pt x="3494" y="635"/>
                    <a:pt x="3609" y="907"/>
                    <a:pt x="3817" y="1112"/>
                  </a:cubicBezTo>
                  <a:cubicBezTo>
                    <a:pt x="4025" y="1317"/>
                    <a:pt x="4301" y="1430"/>
                    <a:pt x="4596" y="1430"/>
                  </a:cubicBezTo>
                  <a:cubicBezTo>
                    <a:pt x="4664" y="1430"/>
                    <a:pt x="4733" y="1424"/>
                    <a:pt x="4802" y="1412"/>
                  </a:cubicBezTo>
                  <a:cubicBezTo>
                    <a:pt x="5323" y="1318"/>
                    <a:pt x="5698" y="855"/>
                    <a:pt x="5698" y="326"/>
                  </a:cubicBezTo>
                  <a:lnTo>
                    <a:pt x="6213" y="326"/>
                  </a:lnTo>
                  <a:cubicBezTo>
                    <a:pt x="6282" y="1219"/>
                    <a:pt x="6909" y="1982"/>
                    <a:pt x="7785" y="2210"/>
                  </a:cubicBezTo>
                  <a:cubicBezTo>
                    <a:pt x="8006" y="2268"/>
                    <a:pt x="8161" y="2466"/>
                    <a:pt x="8161" y="2690"/>
                  </a:cubicBezTo>
                  <a:lnTo>
                    <a:pt x="8161" y="5985"/>
                  </a:lnTo>
                  <a:lnTo>
                    <a:pt x="1054" y="5985"/>
                  </a:lnTo>
                  <a:lnTo>
                    <a:pt x="1054" y="2688"/>
                  </a:lnTo>
                  <a:cubicBezTo>
                    <a:pt x="1054" y="2688"/>
                    <a:pt x="1198" y="2266"/>
                    <a:pt x="1419" y="2208"/>
                  </a:cubicBezTo>
                  <a:cubicBezTo>
                    <a:pt x="1856" y="2094"/>
                    <a:pt x="2251" y="1836"/>
                    <a:pt x="2535" y="1483"/>
                  </a:cubicBezTo>
                  <a:cubicBezTo>
                    <a:pt x="2592" y="1412"/>
                    <a:pt x="2581" y="1308"/>
                    <a:pt x="2511" y="1252"/>
                  </a:cubicBezTo>
                  <a:cubicBezTo>
                    <a:pt x="2480" y="1228"/>
                    <a:pt x="2444" y="1216"/>
                    <a:pt x="2407" y="1216"/>
                  </a:cubicBezTo>
                  <a:cubicBezTo>
                    <a:pt x="2359" y="1216"/>
                    <a:pt x="2312" y="1236"/>
                    <a:pt x="2281" y="1276"/>
                  </a:cubicBezTo>
                  <a:cubicBezTo>
                    <a:pt x="2041" y="1575"/>
                    <a:pt x="1706" y="1794"/>
                    <a:pt x="1337" y="1890"/>
                  </a:cubicBezTo>
                  <a:cubicBezTo>
                    <a:pt x="972" y="1987"/>
                    <a:pt x="716" y="2314"/>
                    <a:pt x="710" y="2687"/>
                  </a:cubicBezTo>
                  <a:lnTo>
                    <a:pt x="710" y="5982"/>
                  </a:lnTo>
                  <a:cubicBezTo>
                    <a:pt x="319" y="5985"/>
                    <a:pt x="1" y="6302"/>
                    <a:pt x="1" y="6694"/>
                  </a:cubicBezTo>
                  <a:cubicBezTo>
                    <a:pt x="1" y="7085"/>
                    <a:pt x="710" y="7410"/>
                    <a:pt x="710" y="7410"/>
                  </a:cubicBezTo>
                  <a:lnTo>
                    <a:pt x="7050" y="7410"/>
                  </a:lnTo>
                  <a:cubicBezTo>
                    <a:pt x="7119" y="7410"/>
                    <a:pt x="7181" y="7370"/>
                    <a:pt x="7207" y="7307"/>
                  </a:cubicBezTo>
                  <a:cubicBezTo>
                    <a:pt x="7256" y="7182"/>
                    <a:pt x="7166" y="7063"/>
                    <a:pt x="7047" y="7063"/>
                  </a:cubicBezTo>
                  <a:lnTo>
                    <a:pt x="747" y="7063"/>
                  </a:lnTo>
                  <a:cubicBezTo>
                    <a:pt x="522" y="7063"/>
                    <a:pt x="340" y="6878"/>
                    <a:pt x="358" y="6654"/>
                  </a:cubicBezTo>
                  <a:cubicBezTo>
                    <a:pt x="374" y="6460"/>
                    <a:pt x="537" y="6307"/>
                    <a:pt x="736" y="6307"/>
                  </a:cubicBezTo>
                  <a:lnTo>
                    <a:pt x="8459" y="6307"/>
                  </a:lnTo>
                  <a:cubicBezTo>
                    <a:pt x="8684" y="6307"/>
                    <a:pt x="8866" y="6493"/>
                    <a:pt x="8848" y="6716"/>
                  </a:cubicBezTo>
                  <a:cubicBezTo>
                    <a:pt x="8832" y="6910"/>
                    <a:pt x="8670" y="7063"/>
                    <a:pt x="8471" y="7063"/>
                  </a:cubicBezTo>
                  <a:lnTo>
                    <a:pt x="7710" y="7063"/>
                  </a:lnTo>
                  <a:cubicBezTo>
                    <a:pt x="7642" y="7063"/>
                    <a:pt x="7577" y="7103"/>
                    <a:pt x="7553" y="7166"/>
                  </a:cubicBezTo>
                  <a:cubicBezTo>
                    <a:pt x="7502" y="7290"/>
                    <a:pt x="7592" y="7408"/>
                    <a:pt x="7711" y="7408"/>
                  </a:cubicBezTo>
                  <a:lnTo>
                    <a:pt x="8482" y="7408"/>
                  </a:lnTo>
                  <a:cubicBezTo>
                    <a:pt x="8806" y="7408"/>
                    <a:pt x="9131" y="7150"/>
                    <a:pt x="9190" y="6830"/>
                  </a:cubicBezTo>
                  <a:cubicBezTo>
                    <a:pt x="9275" y="6378"/>
                    <a:pt x="8928" y="5982"/>
                    <a:pt x="8491" y="5982"/>
                  </a:cubicBezTo>
                  <a:lnTo>
                    <a:pt x="8483" y="5982"/>
                  </a:lnTo>
                  <a:lnTo>
                    <a:pt x="8483" y="2690"/>
                  </a:lnTo>
                  <a:cubicBezTo>
                    <a:pt x="8483" y="2318"/>
                    <a:pt x="8229" y="1991"/>
                    <a:pt x="7864" y="1895"/>
                  </a:cubicBezTo>
                  <a:cubicBezTo>
                    <a:pt x="7079" y="1689"/>
                    <a:pt x="6531" y="977"/>
                    <a:pt x="6531" y="164"/>
                  </a:cubicBezTo>
                  <a:cubicBezTo>
                    <a:pt x="6531" y="74"/>
                    <a:pt x="6456" y="1"/>
                    <a:pt x="6366" y="1"/>
                  </a:cubicBezTo>
                  <a:lnTo>
                    <a:pt x="5538" y="1"/>
                  </a:lnTo>
                  <a:cubicBezTo>
                    <a:pt x="5448" y="1"/>
                    <a:pt x="5375" y="74"/>
                    <a:pt x="5375" y="164"/>
                  </a:cubicBezTo>
                  <a:lnTo>
                    <a:pt x="5375" y="333"/>
                  </a:lnTo>
                  <a:cubicBezTo>
                    <a:pt x="5375" y="719"/>
                    <a:pt x="5098" y="1055"/>
                    <a:pt x="4717" y="1112"/>
                  </a:cubicBezTo>
                  <a:cubicBezTo>
                    <a:pt x="4677" y="1118"/>
                    <a:pt x="4638" y="1120"/>
                    <a:pt x="4598" y="1120"/>
                  </a:cubicBezTo>
                  <a:cubicBezTo>
                    <a:pt x="4390" y="1120"/>
                    <a:pt x="4194" y="1040"/>
                    <a:pt x="4047" y="894"/>
                  </a:cubicBezTo>
                  <a:cubicBezTo>
                    <a:pt x="3900" y="748"/>
                    <a:pt x="3818" y="553"/>
                    <a:pt x="3818" y="348"/>
                  </a:cubicBezTo>
                  <a:lnTo>
                    <a:pt x="3818" y="164"/>
                  </a:lnTo>
                  <a:cubicBezTo>
                    <a:pt x="3818" y="74"/>
                    <a:pt x="3745" y="1"/>
                    <a:pt x="3655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3" name="CustomShape 54"/>
            <p:cNvSpPr/>
            <p:nvPr/>
          </p:nvSpPr>
          <p:spPr>
            <a:xfrm>
              <a:off x="4527000" y="1490760"/>
              <a:ext cx="88560" cy="102600"/>
            </a:xfrm>
            <a:custGeom>
              <a:avLst/>
              <a:gdLst/>
              <a:ahLst/>
              <a:cxnLst/>
              <a:rect l="l" t="t" r="r" b="b"/>
              <a:pathLst>
                <a:path w="3420" h="3956">
                  <a:moveTo>
                    <a:pt x="1557" y="412"/>
                  </a:moveTo>
                  <a:lnTo>
                    <a:pt x="1557" y="3465"/>
                  </a:lnTo>
                  <a:cubicBezTo>
                    <a:pt x="1297" y="3243"/>
                    <a:pt x="1060" y="2932"/>
                    <a:pt x="858" y="2552"/>
                  </a:cubicBezTo>
                  <a:cubicBezTo>
                    <a:pt x="596" y="2057"/>
                    <a:pt x="423" y="1492"/>
                    <a:pt x="357" y="911"/>
                  </a:cubicBezTo>
                  <a:lnTo>
                    <a:pt x="1557" y="412"/>
                  </a:lnTo>
                  <a:close/>
                  <a:moveTo>
                    <a:pt x="1880" y="411"/>
                  </a:moveTo>
                  <a:lnTo>
                    <a:pt x="3079" y="912"/>
                  </a:lnTo>
                  <a:cubicBezTo>
                    <a:pt x="3014" y="1492"/>
                    <a:pt x="2841" y="2057"/>
                    <a:pt x="2579" y="2552"/>
                  </a:cubicBezTo>
                  <a:cubicBezTo>
                    <a:pt x="2378" y="2932"/>
                    <a:pt x="2140" y="3242"/>
                    <a:pt x="1880" y="3465"/>
                  </a:cubicBezTo>
                  <a:lnTo>
                    <a:pt x="1880" y="411"/>
                  </a:lnTo>
                  <a:close/>
                  <a:moveTo>
                    <a:pt x="1709" y="0"/>
                  </a:moveTo>
                  <a:cubicBezTo>
                    <a:pt x="1687" y="0"/>
                    <a:pt x="1666" y="5"/>
                    <a:pt x="1646" y="13"/>
                  </a:cubicBezTo>
                  <a:lnTo>
                    <a:pt x="106" y="656"/>
                  </a:lnTo>
                  <a:cubicBezTo>
                    <a:pt x="40" y="684"/>
                    <a:pt x="1" y="750"/>
                    <a:pt x="7" y="823"/>
                  </a:cubicBezTo>
                  <a:cubicBezTo>
                    <a:pt x="67" y="1488"/>
                    <a:pt x="257" y="2139"/>
                    <a:pt x="557" y="2707"/>
                  </a:cubicBezTo>
                  <a:cubicBezTo>
                    <a:pt x="849" y="3254"/>
                    <a:pt x="1216" y="3674"/>
                    <a:pt x="1620" y="3925"/>
                  </a:cubicBezTo>
                  <a:cubicBezTo>
                    <a:pt x="1622" y="3926"/>
                    <a:pt x="1623" y="3928"/>
                    <a:pt x="1626" y="3929"/>
                  </a:cubicBezTo>
                  <a:cubicBezTo>
                    <a:pt x="1627" y="3929"/>
                    <a:pt x="1627" y="3930"/>
                    <a:pt x="1628" y="3930"/>
                  </a:cubicBezTo>
                  <a:cubicBezTo>
                    <a:pt x="1633" y="3934"/>
                    <a:pt x="1641" y="3936"/>
                    <a:pt x="1646" y="3940"/>
                  </a:cubicBezTo>
                  <a:cubicBezTo>
                    <a:pt x="1646" y="3940"/>
                    <a:pt x="1647" y="3940"/>
                    <a:pt x="1647" y="3941"/>
                  </a:cubicBezTo>
                  <a:cubicBezTo>
                    <a:pt x="1653" y="3944"/>
                    <a:pt x="1660" y="3946"/>
                    <a:pt x="1667" y="3947"/>
                  </a:cubicBezTo>
                  <a:cubicBezTo>
                    <a:pt x="1668" y="3947"/>
                    <a:pt x="1669" y="3949"/>
                    <a:pt x="1670" y="3949"/>
                  </a:cubicBezTo>
                  <a:lnTo>
                    <a:pt x="1686" y="3952"/>
                  </a:lnTo>
                  <a:cubicBezTo>
                    <a:pt x="1688" y="3952"/>
                    <a:pt x="1690" y="3952"/>
                    <a:pt x="1691" y="3954"/>
                  </a:cubicBezTo>
                  <a:cubicBezTo>
                    <a:pt x="1698" y="3955"/>
                    <a:pt x="1705" y="3955"/>
                    <a:pt x="1711" y="3955"/>
                  </a:cubicBezTo>
                  <a:cubicBezTo>
                    <a:pt x="1717" y="3955"/>
                    <a:pt x="1725" y="3955"/>
                    <a:pt x="1731" y="3954"/>
                  </a:cubicBezTo>
                  <a:cubicBezTo>
                    <a:pt x="1732" y="3954"/>
                    <a:pt x="1735" y="3954"/>
                    <a:pt x="1736" y="3952"/>
                  </a:cubicBezTo>
                  <a:cubicBezTo>
                    <a:pt x="1741" y="3951"/>
                    <a:pt x="1747" y="3951"/>
                    <a:pt x="1752" y="3949"/>
                  </a:cubicBezTo>
                  <a:cubicBezTo>
                    <a:pt x="1753" y="3949"/>
                    <a:pt x="1754" y="3947"/>
                    <a:pt x="1756" y="3947"/>
                  </a:cubicBezTo>
                  <a:cubicBezTo>
                    <a:pt x="1762" y="3946"/>
                    <a:pt x="1769" y="3944"/>
                    <a:pt x="1775" y="3941"/>
                  </a:cubicBezTo>
                  <a:lnTo>
                    <a:pt x="1777" y="3941"/>
                  </a:lnTo>
                  <a:cubicBezTo>
                    <a:pt x="1783" y="3939"/>
                    <a:pt x="1789" y="3935"/>
                    <a:pt x="1794" y="3931"/>
                  </a:cubicBezTo>
                  <a:cubicBezTo>
                    <a:pt x="1795" y="3931"/>
                    <a:pt x="1795" y="3930"/>
                    <a:pt x="1796" y="3930"/>
                  </a:cubicBezTo>
                  <a:cubicBezTo>
                    <a:pt x="1798" y="3929"/>
                    <a:pt x="1800" y="3928"/>
                    <a:pt x="1801" y="3926"/>
                  </a:cubicBezTo>
                  <a:cubicBezTo>
                    <a:pt x="1801" y="3926"/>
                    <a:pt x="1803" y="3926"/>
                    <a:pt x="1803" y="3925"/>
                  </a:cubicBezTo>
                  <a:cubicBezTo>
                    <a:pt x="2207" y="3674"/>
                    <a:pt x="2574" y="3254"/>
                    <a:pt x="2863" y="2707"/>
                  </a:cubicBezTo>
                  <a:cubicBezTo>
                    <a:pt x="3163" y="2139"/>
                    <a:pt x="3352" y="1488"/>
                    <a:pt x="3413" y="823"/>
                  </a:cubicBezTo>
                  <a:cubicBezTo>
                    <a:pt x="3419" y="752"/>
                    <a:pt x="3379" y="684"/>
                    <a:pt x="3312" y="656"/>
                  </a:cubicBezTo>
                  <a:lnTo>
                    <a:pt x="1773" y="13"/>
                  </a:lnTo>
                  <a:cubicBezTo>
                    <a:pt x="1752" y="5"/>
                    <a:pt x="1731" y="0"/>
                    <a:pt x="1709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054" name="Group 55"/>
          <p:cNvGrpSpPr/>
          <p:nvPr/>
        </p:nvGrpSpPr>
        <p:grpSpPr>
          <a:xfrm>
            <a:off x="2262600" y="3137040"/>
            <a:ext cx="287280" cy="287280"/>
            <a:chOff x="2262600" y="3137040"/>
            <a:chExt cx="287280" cy="287280"/>
          </a:xfrm>
        </p:grpSpPr>
        <p:sp>
          <p:nvSpPr>
            <p:cNvPr id="1055" name="CustomShape 56"/>
            <p:cNvSpPr/>
            <p:nvPr/>
          </p:nvSpPr>
          <p:spPr>
            <a:xfrm>
              <a:off x="2262600" y="3137040"/>
              <a:ext cx="287280" cy="287280"/>
            </a:xfrm>
            <a:custGeom>
              <a:avLst/>
              <a:gdLst/>
              <a:ahLst/>
              <a:cxnLst/>
              <a:rect l="l" t="t" r="r" b="b"/>
              <a:pathLst>
                <a:path w="11062" h="11060">
                  <a:moveTo>
                    <a:pt x="4457" y="329"/>
                  </a:moveTo>
                  <a:cubicBezTo>
                    <a:pt x="4591" y="329"/>
                    <a:pt x="4719" y="381"/>
                    <a:pt x="4814" y="476"/>
                  </a:cubicBezTo>
                  <a:lnTo>
                    <a:pt x="6644" y="2307"/>
                  </a:lnTo>
                  <a:lnTo>
                    <a:pt x="6475" y="2476"/>
                  </a:lnTo>
                  <a:lnTo>
                    <a:pt x="5612" y="1613"/>
                  </a:lnTo>
                  <a:cubicBezTo>
                    <a:pt x="5482" y="1484"/>
                    <a:pt x="5312" y="1419"/>
                    <a:pt x="5142" y="1419"/>
                  </a:cubicBezTo>
                  <a:cubicBezTo>
                    <a:pt x="4972" y="1419"/>
                    <a:pt x="4802" y="1484"/>
                    <a:pt x="4674" y="1613"/>
                  </a:cubicBezTo>
                  <a:lnTo>
                    <a:pt x="2673" y="3613"/>
                  </a:lnTo>
                  <a:cubicBezTo>
                    <a:pt x="2609" y="3677"/>
                    <a:pt x="2609" y="3781"/>
                    <a:pt x="2673" y="3845"/>
                  </a:cubicBezTo>
                  <a:cubicBezTo>
                    <a:pt x="2704" y="3876"/>
                    <a:pt x="2748" y="3893"/>
                    <a:pt x="2790" y="3893"/>
                  </a:cubicBezTo>
                  <a:cubicBezTo>
                    <a:pt x="2832" y="3893"/>
                    <a:pt x="2873" y="3878"/>
                    <a:pt x="2906" y="3845"/>
                  </a:cubicBezTo>
                  <a:lnTo>
                    <a:pt x="4907" y="1844"/>
                  </a:lnTo>
                  <a:cubicBezTo>
                    <a:pt x="4973" y="1779"/>
                    <a:pt x="5058" y="1746"/>
                    <a:pt x="5144" y="1746"/>
                  </a:cubicBezTo>
                  <a:cubicBezTo>
                    <a:pt x="5230" y="1746"/>
                    <a:pt x="5316" y="1779"/>
                    <a:pt x="5381" y="1844"/>
                  </a:cubicBezTo>
                  <a:lnTo>
                    <a:pt x="6245" y="2708"/>
                  </a:lnTo>
                  <a:lnTo>
                    <a:pt x="5087" y="3866"/>
                  </a:lnTo>
                  <a:cubicBezTo>
                    <a:pt x="5023" y="3930"/>
                    <a:pt x="5023" y="4034"/>
                    <a:pt x="5087" y="4098"/>
                  </a:cubicBezTo>
                  <a:lnTo>
                    <a:pt x="6897" y="5909"/>
                  </a:lnTo>
                  <a:cubicBezTo>
                    <a:pt x="6928" y="5940"/>
                    <a:pt x="6969" y="5957"/>
                    <a:pt x="7014" y="5957"/>
                  </a:cubicBezTo>
                  <a:cubicBezTo>
                    <a:pt x="7058" y="5957"/>
                    <a:pt x="7099" y="5940"/>
                    <a:pt x="7130" y="5909"/>
                  </a:cubicBezTo>
                  <a:lnTo>
                    <a:pt x="8288" y="4751"/>
                  </a:lnTo>
                  <a:lnTo>
                    <a:pt x="9284" y="5746"/>
                  </a:lnTo>
                  <a:cubicBezTo>
                    <a:pt x="9347" y="5809"/>
                    <a:pt x="9383" y="5894"/>
                    <a:pt x="9383" y="5983"/>
                  </a:cubicBezTo>
                  <a:cubicBezTo>
                    <a:pt x="9383" y="6072"/>
                    <a:pt x="9347" y="6157"/>
                    <a:pt x="9284" y="6220"/>
                  </a:cubicBezTo>
                  <a:lnTo>
                    <a:pt x="6226" y="9278"/>
                  </a:lnTo>
                  <a:cubicBezTo>
                    <a:pt x="6163" y="9341"/>
                    <a:pt x="6078" y="9376"/>
                    <a:pt x="5989" y="9376"/>
                  </a:cubicBezTo>
                  <a:cubicBezTo>
                    <a:pt x="5900" y="9376"/>
                    <a:pt x="5815" y="9341"/>
                    <a:pt x="5752" y="9278"/>
                  </a:cubicBezTo>
                  <a:lnTo>
                    <a:pt x="1850" y="5376"/>
                  </a:lnTo>
                  <a:cubicBezTo>
                    <a:pt x="1787" y="5313"/>
                    <a:pt x="1753" y="5228"/>
                    <a:pt x="1753" y="5139"/>
                  </a:cubicBezTo>
                  <a:cubicBezTo>
                    <a:pt x="1753" y="5050"/>
                    <a:pt x="1787" y="4965"/>
                    <a:pt x="1850" y="4903"/>
                  </a:cubicBezTo>
                  <a:lnTo>
                    <a:pt x="2348" y="4405"/>
                  </a:lnTo>
                  <a:cubicBezTo>
                    <a:pt x="2413" y="4340"/>
                    <a:pt x="2413" y="4237"/>
                    <a:pt x="2348" y="4172"/>
                  </a:cubicBezTo>
                  <a:cubicBezTo>
                    <a:pt x="2316" y="4140"/>
                    <a:pt x="2274" y="4124"/>
                    <a:pt x="2232" y="4124"/>
                  </a:cubicBezTo>
                  <a:cubicBezTo>
                    <a:pt x="2190" y="4124"/>
                    <a:pt x="2148" y="4140"/>
                    <a:pt x="2116" y="4172"/>
                  </a:cubicBezTo>
                  <a:lnTo>
                    <a:pt x="1618" y="4670"/>
                  </a:lnTo>
                  <a:cubicBezTo>
                    <a:pt x="1493" y="4796"/>
                    <a:pt x="1424" y="4962"/>
                    <a:pt x="1424" y="5139"/>
                  </a:cubicBezTo>
                  <a:cubicBezTo>
                    <a:pt x="1424" y="5317"/>
                    <a:pt x="1494" y="5484"/>
                    <a:pt x="1618" y="5608"/>
                  </a:cubicBezTo>
                  <a:lnTo>
                    <a:pt x="5519" y="9510"/>
                  </a:lnTo>
                  <a:cubicBezTo>
                    <a:pt x="5646" y="9636"/>
                    <a:pt x="5812" y="9705"/>
                    <a:pt x="5989" y="9705"/>
                  </a:cubicBezTo>
                  <a:cubicBezTo>
                    <a:pt x="6166" y="9705"/>
                    <a:pt x="6334" y="9636"/>
                    <a:pt x="6457" y="9510"/>
                  </a:cubicBezTo>
                  <a:lnTo>
                    <a:pt x="9516" y="6453"/>
                  </a:lnTo>
                  <a:cubicBezTo>
                    <a:pt x="9642" y="6326"/>
                    <a:pt x="9710" y="6160"/>
                    <a:pt x="9710" y="5983"/>
                  </a:cubicBezTo>
                  <a:cubicBezTo>
                    <a:pt x="9710" y="5806"/>
                    <a:pt x="9640" y="5638"/>
                    <a:pt x="9516" y="5514"/>
                  </a:cubicBezTo>
                  <a:lnTo>
                    <a:pt x="8520" y="4518"/>
                  </a:lnTo>
                  <a:lnTo>
                    <a:pt x="8689" y="4349"/>
                  </a:lnTo>
                  <a:lnTo>
                    <a:pt x="10589" y="6249"/>
                  </a:lnTo>
                  <a:cubicBezTo>
                    <a:pt x="10684" y="6345"/>
                    <a:pt x="10737" y="6472"/>
                    <a:pt x="10737" y="6607"/>
                  </a:cubicBezTo>
                  <a:cubicBezTo>
                    <a:pt x="10737" y="6742"/>
                    <a:pt x="10680" y="6869"/>
                    <a:pt x="10585" y="6964"/>
                  </a:cubicBezTo>
                  <a:lnTo>
                    <a:pt x="6967" y="10584"/>
                  </a:lnTo>
                  <a:cubicBezTo>
                    <a:pt x="6870" y="10680"/>
                    <a:pt x="6744" y="10732"/>
                    <a:pt x="6608" y="10732"/>
                  </a:cubicBezTo>
                  <a:cubicBezTo>
                    <a:pt x="6474" y="10732"/>
                    <a:pt x="6346" y="10680"/>
                    <a:pt x="6251" y="10584"/>
                  </a:cubicBezTo>
                  <a:lnTo>
                    <a:pt x="479" y="4812"/>
                  </a:lnTo>
                  <a:cubicBezTo>
                    <a:pt x="383" y="4716"/>
                    <a:pt x="330" y="4589"/>
                    <a:pt x="330" y="4454"/>
                  </a:cubicBezTo>
                  <a:cubicBezTo>
                    <a:pt x="330" y="4319"/>
                    <a:pt x="383" y="4192"/>
                    <a:pt x="479" y="4097"/>
                  </a:cubicBezTo>
                  <a:lnTo>
                    <a:pt x="700" y="3875"/>
                  </a:lnTo>
                  <a:lnTo>
                    <a:pt x="4098" y="476"/>
                  </a:lnTo>
                  <a:cubicBezTo>
                    <a:pt x="4195" y="381"/>
                    <a:pt x="4321" y="329"/>
                    <a:pt x="4457" y="329"/>
                  </a:cubicBezTo>
                  <a:close/>
                  <a:moveTo>
                    <a:pt x="4455" y="0"/>
                  </a:moveTo>
                  <a:cubicBezTo>
                    <a:pt x="4241" y="0"/>
                    <a:pt x="4028" y="81"/>
                    <a:pt x="3865" y="244"/>
                  </a:cubicBezTo>
                  <a:lnTo>
                    <a:pt x="878" y="3231"/>
                  </a:lnTo>
                  <a:lnTo>
                    <a:pt x="245" y="3864"/>
                  </a:lnTo>
                  <a:cubicBezTo>
                    <a:pt x="88" y="4021"/>
                    <a:pt x="0" y="4231"/>
                    <a:pt x="0" y="4453"/>
                  </a:cubicBezTo>
                  <a:cubicBezTo>
                    <a:pt x="0" y="4676"/>
                    <a:pt x="87" y="4886"/>
                    <a:pt x="244" y="5043"/>
                  </a:cubicBezTo>
                  <a:lnTo>
                    <a:pt x="6016" y="10815"/>
                  </a:lnTo>
                  <a:cubicBezTo>
                    <a:pt x="6173" y="10972"/>
                    <a:pt x="6383" y="11059"/>
                    <a:pt x="6606" y="11059"/>
                  </a:cubicBezTo>
                  <a:cubicBezTo>
                    <a:pt x="6828" y="11059"/>
                    <a:pt x="7038" y="10972"/>
                    <a:pt x="7195" y="10815"/>
                  </a:cubicBezTo>
                  <a:lnTo>
                    <a:pt x="10815" y="7195"/>
                  </a:lnTo>
                  <a:cubicBezTo>
                    <a:pt x="10973" y="7038"/>
                    <a:pt x="11059" y="6828"/>
                    <a:pt x="11059" y="6606"/>
                  </a:cubicBezTo>
                  <a:cubicBezTo>
                    <a:pt x="11062" y="6385"/>
                    <a:pt x="10976" y="6175"/>
                    <a:pt x="10819" y="6018"/>
                  </a:cubicBezTo>
                  <a:lnTo>
                    <a:pt x="8918" y="4118"/>
                  </a:lnTo>
                  <a:lnTo>
                    <a:pt x="9321" y="3715"/>
                  </a:lnTo>
                  <a:lnTo>
                    <a:pt x="9773" y="4168"/>
                  </a:lnTo>
                  <a:cubicBezTo>
                    <a:pt x="9804" y="4199"/>
                    <a:pt x="9847" y="4215"/>
                    <a:pt x="9890" y="4215"/>
                  </a:cubicBezTo>
                  <a:cubicBezTo>
                    <a:pt x="9910" y="4215"/>
                    <a:pt x="9930" y="4212"/>
                    <a:pt x="9950" y="4205"/>
                  </a:cubicBezTo>
                  <a:cubicBezTo>
                    <a:pt x="10009" y="4180"/>
                    <a:pt x="10051" y="4123"/>
                    <a:pt x="10053" y="4058"/>
                  </a:cubicBezTo>
                  <a:lnTo>
                    <a:pt x="10092" y="2944"/>
                  </a:lnTo>
                  <a:cubicBezTo>
                    <a:pt x="10095" y="2854"/>
                    <a:pt x="10024" y="2777"/>
                    <a:pt x="9934" y="2774"/>
                  </a:cubicBezTo>
                  <a:cubicBezTo>
                    <a:pt x="9931" y="2774"/>
                    <a:pt x="9929" y="2774"/>
                    <a:pt x="9926" y="2774"/>
                  </a:cubicBezTo>
                  <a:cubicBezTo>
                    <a:pt x="9838" y="2774"/>
                    <a:pt x="9767" y="2844"/>
                    <a:pt x="9763" y="2932"/>
                  </a:cubicBezTo>
                  <a:lnTo>
                    <a:pt x="9737" y="3668"/>
                  </a:lnTo>
                  <a:lnTo>
                    <a:pt x="9436" y="3367"/>
                  </a:lnTo>
                  <a:cubicBezTo>
                    <a:pt x="9404" y="3335"/>
                    <a:pt x="9362" y="3319"/>
                    <a:pt x="9320" y="3319"/>
                  </a:cubicBezTo>
                  <a:cubicBezTo>
                    <a:pt x="9278" y="3319"/>
                    <a:pt x="9236" y="3335"/>
                    <a:pt x="9204" y="3367"/>
                  </a:cubicBezTo>
                  <a:lnTo>
                    <a:pt x="7010" y="5562"/>
                  </a:lnTo>
                  <a:lnTo>
                    <a:pt x="5431" y="3982"/>
                  </a:lnTo>
                  <a:lnTo>
                    <a:pt x="7625" y="1789"/>
                  </a:lnTo>
                  <a:cubicBezTo>
                    <a:pt x="7655" y="1758"/>
                    <a:pt x="7674" y="1716"/>
                    <a:pt x="7674" y="1671"/>
                  </a:cubicBezTo>
                  <a:cubicBezTo>
                    <a:pt x="7674" y="1628"/>
                    <a:pt x="7656" y="1586"/>
                    <a:pt x="7625" y="1555"/>
                  </a:cubicBezTo>
                  <a:lnTo>
                    <a:pt x="7324" y="1254"/>
                  </a:lnTo>
                  <a:lnTo>
                    <a:pt x="9823" y="1167"/>
                  </a:lnTo>
                  <a:lnTo>
                    <a:pt x="9791" y="2074"/>
                  </a:lnTo>
                  <a:cubicBezTo>
                    <a:pt x="9788" y="2164"/>
                    <a:pt x="9860" y="2240"/>
                    <a:pt x="9950" y="2245"/>
                  </a:cubicBezTo>
                  <a:cubicBezTo>
                    <a:pt x="9951" y="2245"/>
                    <a:pt x="9952" y="2245"/>
                    <a:pt x="9954" y="2245"/>
                  </a:cubicBezTo>
                  <a:cubicBezTo>
                    <a:pt x="10042" y="2245"/>
                    <a:pt x="10116" y="2175"/>
                    <a:pt x="10119" y="2085"/>
                  </a:cubicBezTo>
                  <a:lnTo>
                    <a:pt x="10158" y="1004"/>
                  </a:lnTo>
                  <a:cubicBezTo>
                    <a:pt x="10159" y="958"/>
                    <a:pt x="10143" y="915"/>
                    <a:pt x="10109" y="882"/>
                  </a:cubicBezTo>
                  <a:cubicBezTo>
                    <a:pt x="10077" y="849"/>
                    <a:pt x="10036" y="833"/>
                    <a:pt x="9991" y="833"/>
                  </a:cubicBezTo>
                  <a:cubicBezTo>
                    <a:pt x="9990" y="833"/>
                    <a:pt x="9989" y="833"/>
                    <a:pt x="9987" y="833"/>
                  </a:cubicBezTo>
                  <a:lnTo>
                    <a:pt x="6935" y="940"/>
                  </a:lnTo>
                  <a:cubicBezTo>
                    <a:pt x="6869" y="942"/>
                    <a:pt x="6812" y="983"/>
                    <a:pt x="6789" y="1042"/>
                  </a:cubicBezTo>
                  <a:cubicBezTo>
                    <a:pt x="6765" y="1103"/>
                    <a:pt x="6779" y="1172"/>
                    <a:pt x="6825" y="1220"/>
                  </a:cubicBezTo>
                  <a:lnTo>
                    <a:pt x="7277" y="1671"/>
                  </a:lnTo>
                  <a:lnTo>
                    <a:pt x="6875" y="2074"/>
                  </a:lnTo>
                  <a:lnTo>
                    <a:pt x="5045" y="244"/>
                  </a:lnTo>
                  <a:cubicBezTo>
                    <a:pt x="4882" y="81"/>
                    <a:pt x="4669" y="0"/>
                    <a:pt x="4455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6" name="CustomShape 57"/>
            <p:cNvSpPr/>
            <p:nvPr/>
          </p:nvSpPr>
          <p:spPr>
            <a:xfrm>
              <a:off x="2469240" y="3343680"/>
              <a:ext cx="24480" cy="23400"/>
            </a:xfrm>
            <a:custGeom>
              <a:avLst/>
              <a:gdLst/>
              <a:ahLst/>
              <a:cxnLst/>
              <a:rect l="l" t="t" r="r" b="b"/>
              <a:pathLst>
                <a:path w="957" h="912">
                  <a:moveTo>
                    <a:pt x="459" y="330"/>
                  </a:moveTo>
                  <a:cubicBezTo>
                    <a:pt x="492" y="330"/>
                    <a:pt x="524" y="344"/>
                    <a:pt x="548" y="367"/>
                  </a:cubicBezTo>
                  <a:cubicBezTo>
                    <a:pt x="597" y="416"/>
                    <a:pt x="597" y="496"/>
                    <a:pt x="548" y="545"/>
                  </a:cubicBezTo>
                  <a:cubicBezTo>
                    <a:pt x="524" y="569"/>
                    <a:pt x="491" y="582"/>
                    <a:pt x="459" y="582"/>
                  </a:cubicBezTo>
                  <a:cubicBezTo>
                    <a:pt x="424" y="582"/>
                    <a:pt x="393" y="569"/>
                    <a:pt x="370" y="545"/>
                  </a:cubicBezTo>
                  <a:cubicBezTo>
                    <a:pt x="345" y="522"/>
                    <a:pt x="333" y="490"/>
                    <a:pt x="333" y="456"/>
                  </a:cubicBezTo>
                  <a:cubicBezTo>
                    <a:pt x="333" y="422"/>
                    <a:pt x="345" y="391"/>
                    <a:pt x="370" y="367"/>
                  </a:cubicBezTo>
                  <a:cubicBezTo>
                    <a:pt x="393" y="344"/>
                    <a:pt x="425" y="330"/>
                    <a:pt x="459" y="330"/>
                  </a:cubicBezTo>
                  <a:close/>
                  <a:moveTo>
                    <a:pt x="457" y="0"/>
                  </a:moveTo>
                  <a:cubicBezTo>
                    <a:pt x="335" y="0"/>
                    <a:pt x="221" y="47"/>
                    <a:pt x="135" y="134"/>
                  </a:cubicBezTo>
                  <a:cubicBezTo>
                    <a:pt x="48" y="220"/>
                    <a:pt x="1" y="334"/>
                    <a:pt x="1" y="456"/>
                  </a:cubicBezTo>
                  <a:cubicBezTo>
                    <a:pt x="1" y="579"/>
                    <a:pt x="48" y="692"/>
                    <a:pt x="135" y="779"/>
                  </a:cubicBezTo>
                  <a:cubicBezTo>
                    <a:pt x="221" y="865"/>
                    <a:pt x="335" y="912"/>
                    <a:pt x="457" y="912"/>
                  </a:cubicBezTo>
                  <a:cubicBezTo>
                    <a:pt x="579" y="912"/>
                    <a:pt x="692" y="865"/>
                    <a:pt x="779" y="779"/>
                  </a:cubicBezTo>
                  <a:cubicBezTo>
                    <a:pt x="957" y="602"/>
                    <a:pt x="957" y="312"/>
                    <a:pt x="779" y="135"/>
                  </a:cubicBezTo>
                  <a:cubicBezTo>
                    <a:pt x="692" y="47"/>
                    <a:pt x="579" y="0"/>
                    <a:pt x="457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7" name="CustomShape 58"/>
            <p:cNvSpPr/>
            <p:nvPr/>
          </p:nvSpPr>
          <p:spPr>
            <a:xfrm>
              <a:off x="2313360" y="3188160"/>
              <a:ext cx="36720" cy="36000"/>
            </a:xfrm>
            <a:custGeom>
              <a:avLst/>
              <a:gdLst/>
              <a:ahLst/>
              <a:cxnLst/>
              <a:rect l="l" t="t" r="r" b="b"/>
              <a:pathLst>
                <a:path w="1431" h="1399">
                  <a:moveTo>
                    <a:pt x="1250" y="1"/>
                  </a:moveTo>
                  <a:cubicBezTo>
                    <a:pt x="1208" y="1"/>
                    <a:pt x="1166" y="17"/>
                    <a:pt x="1134" y="49"/>
                  </a:cubicBezTo>
                  <a:lnTo>
                    <a:pt x="64" y="1118"/>
                  </a:lnTo>
                  <a:cubicBezTo>
                    <a:pt x="1" y="1182"/>
                    <a:pt x="1" y="1286"/>
                    <a:pt x="64" y="1350"/>
                  </a:cubicBezTo>
                  <a:cubicBezTo>
                    <a:pt x="96" y="1383"/>
                    <a:pt x="138" y="1399"/>
                    <a:pt x="180" y="1399"/>
                  </a:cubicBezTo>
                  <a:cubicBezTo>
                    <a:pt x="222" y="1399"/>
                    <a:pt x="264" y="1383"/>
                    <a:pt x="297" y="1350"/>
                  </a:cubicBezTo>
                  <a:lnTo>
                    <a:pt x="1366" y="280"/>
                  </a:lnTo>
                  <a:cubicBezTo>
                    <a:pt x="1430" y="217"/>
                    <a:pt x="1430" y="113"/>
                    <a:pt x="1366" y="49"/>
                  </a:cubicBezTo>
                  <a:cubicBezTo>
                    <a:pt x="1334" y="17"/>
                    <a:pt x="1292" y="1"/>
                    <a:pt x="1250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8" name="CustomShape 59"/>
            <p:cNvSpPr/>
            <p:nvPr/>
          </p:nvSpPr>
          <p:spPr>
            <a:xfrm>
              <a:off x="2302920" y="3226320"/>
              <a:ext cx="9360" cy="8280"/>
            </a:xfrm>
            <a:custGeom>
              <a:avLst/>
              <a:gdLst/>
              <a:ahLst/>
              <a:cxnLst/>
              <a:rect l="l" t="t" r="r" b="b"/>
              <a:pathLst>
                <a:path w="378" h="328">
                  <a:moveTo>
                    <a:pt x="182" y="0"/>
                  </a:moveTo>
                  <a:cubicBezTo>
                    <a:pt x="155" y="0"/>
                    <a:pt x="127" y="7"/>
                    <a:pt x="101" y="23"/>
                  </a:cubicBezTo>
                  <a:cubicBezTo>
                    <a:pt x="31" y="64"/>
                    <a:pt x="0" y="153"/>
                    <a:pt x="32" y="227"/>
                  </a:cubicBezTo>
                  <a:cubicBezTo>
                    <a:pt x="57" y="287"/>
                    <a:pt x="116" y="328"/>
                    <a:pt x="181" y="328"/>
                  </a:cubicBezTo>
                  <a:cubicBezTo>
                    <a:pt x="183" y="328"/>
                    <a:pt x="186" y="328"/>
                    <a:pt x="188" y="328"/>
                  </a:cubicBezTo>
                  <a:cubicBezTo>
                    <a:pt x="257" y="327"/>
                    <a:pt x="317" y="281"/>
                    <a:pt x="340" y="214"/>
                  </a:cubicBezTo>
                  <a:cubicBezTo>
                    <a:pt x="377" y="102"/>
                    <a:pt x="285" y="0"/>
                    <a:pt x="182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059" name="Group 60"/>
          <p:cNvGrpSpPr/>
          <p:nvPr/>
        </p:nvGrpSpPr>
        <p:grpSpPr>
          <a:xfrm>
            <a:off x="8245440" y="1293480"/>
            <a:ext cx="1750320" cy="2124720"/>
            <a:chOff x="8245440" y="1293480"/>
            <a:chExt cx="1750320" cy="2124720"/>
          </a:xfrm>
        </p:grpSpPr>
        <p:sp>
          <p:nvSpPr>
            <p:cNvPr id="1060" name="CustomShape 61"/>
            <p:cNvSpPr/>
            <p:nvPr/>
          </p:nvSpPr>
          <p:spPr>
            <a:xfrm rot="9603600" flipV="1">
              <a:off x="8388720" y="1326960"/>
              <a:ext cx="295560" cy="565200"/>
            </a:xfrm>
            <a:custGeom>
              <a:avLst/>
              <a:gdLst/>
              <a:ahLst/>
              <a:cxnLst/>
              <a:rect l="l" t="t" r="r" b="b"/>
              <a:pathLst>
                <a:path w="2431" h="4645">
                  <a:moveTo>
                    <a:pt x="1" y="0"/>
                  </a:moveTo>
                  <a:lnTo>
                    <a:pt x="63" y="4645"/>
                  </a:lnTo>
                  <a:lnTo>
                    <a:pt x="2431" y="4645"/>
                  </a:lnTo>
                  <a:lnTo>
                    <a:pt x="2431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1" name="CustomShape 62"/>
            <p:cNvSpPr/>
            <p:nvPr/>
          </p:nvSpPr>
          <p:spPr>
            <a:xfrm rot="9603600" flipV="1">
              <a:off x="8520480" y="1343880"/>
              <a:ext cx="60840" cy="150120"/>
            </a:xfrm>
            <a:custGeom>
              <a:avLst/>
              <a:gdLst/>
              <a:ahLst/>
              <a:cxnLst/>
              <a:rect l="l" t="t" r="r" b="b"/>
              <a:pathLst>
                <a:path w="503" h="1236">
                  <a:moveTo>
                    <a:pt x="0" y="0"/>
                  </a:moveTo>
                  <a:lnTo>
                    <a:pt x="0" y="1235"/>
                  </a:lnTo>
                  <a:lnTo>
                    <a:pt x="503" y="1235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2" name="CustomShape 63"/>
            <p:cNvSpPr/>
            <p:nvPr/>
          </p:nvSpPr>
          <p:spPr>
            <a:xfrm rot="9603600" flipV="1">
              <a:off x="8518320" y="1364760"/>
              <a:ext cx="40680" cy="41040"/>
            </a:xfrm>
            <a:custGeom>
              <a:avLst/>
              <a:gdLst/>
              <a:ahLst/>
              <a:cxnLst/>
              <a:rect l="l" t="t" r="r" b="b"/>
              <a:pathLst>
                <a:path w="338" h="339">
                  <a:moveTo>
                    <a:pt x="170" y="1"/>
                  </a:moveTo>
                  <a:cubicBezTo>
                    <a:pt x="76" y="1"/>
                    <a:pt x="1" y="76"/>
                    <a:pt x="1" y="170"/>
                  </a:cubicBezTo>
                  <a:cubicBezTo>
                    <a:pt x="1" y="262"/>
                    <a:pt x="76" y="339"/>
                    <a:pt x="170" y="339"/>
                  </a:cubicBezTo>
                  <a:cubicBezTo>
                    <a:pt x="262" y="339"/>
                    <a:pt x="337" y="262"/>
                    <a:pt x="337" y="170"/>
                  </a:cubicBezTo>
                  <a:cubicBezTo>
                    <a:pt x="337" y="76"/>
                    <a:pt x="262" y="1"/>
                    <a:pt x="170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3" name="CustomShape 64"/>
            <p:cNvSpPr/>
            <p:nvPr/>
          </p:nvSpPr>
          <p:spPr>
            <a:xfrm rot="9603600" flipV="1">
              <a:off x="8542800" y="1431720"/>
              <a:ext cx="40680" cy="41040"/>
            </a:xfrm>
            <a:custGeom>
              <a:avLst/>
              <a:gdLst/>
              <a:ahLst/>
              <a:cxnLst/>
              <a:rect l="l" t="t" r="r" b="b"/>
              <a:pathLst>
                <a:path w="338" h="339">
                  <a:moveTo>
                    <a:pt x="170" y="1"/>
                  </a:moveTo>
                  <a:cubicBezTo>
                    <a:pt x="76" y="1"/>
                    <a:pt x="1" y="78"/>
                    <a:pt x="1" y="170"/>
                  </a:cubicBezTo>
                  <a:cubicBezTo>
                    <a:pt x="1" y="263"/>
                    <a:pt x="76" y="339"/>
                    <a:pt x="170" y="339"/>
                  </a:cubicBezTo>
                  <a:cubicBezTo>
                    <a:pt x="262" y="339"/>
                    <a:pt x="337" y="263"/>
                    <a:pt x="337" y="170"/>
                  </a:cubicBezTo>
                  <a:cubicBezTo>
                    <a:pt x="337" y="75"/>
                    <a:pt x="262" y="1"/>
                    <a:pt x="170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4" name="CustomShape 65"/>
            <p:cNvSpPr/>
            <p:nvPr/>
          </p:nvSpPr>
          <p:spPr>
            <a:xfrm rot="9603600" flipV="1">
              <a:off x="8300880" y="2018880"/>
              <a:ext cx="497520" cy="117360"/>
            </a:xfrm>
            <a:custGeom>
              <a:avLst/>
              <a:gdLst/>
              <a:ahLst/>
              <a:cxnLst/>
              <a:rect l="l" t="t" r="r" b="b"/>
              <a:pathLst>
                <a:path w="4089" h="965">
                  <a:moveTo>
                    <a:pt x="2126" y="0"/>
                  </a:moveTo>
                  <a:cubicBezTo>
                    <a:pt x="913" y="0"/>
                    <a:pt x="1" y="323"/>
                    <a:pt x="1" y="323"/>
                  </a:cubicBezTo>
                  <a:cubicBezTo>
                    <a:pt x="744" y="804"/>
                    <a:pt x="1445" y="964"/>
                    <a:pt x="2050" y="964"/>
                  </a:cubicBezTo>
                  <a:cubicBezTo>
                    <a:pt x="3262" y="964"/>
                    <a:pt x="4087" y="321"/>
                    <a:pt x="4088" y="320"/>
                  </a:cubicBezTo>
                  <a:cubicBezTo>
                    <a:pt x="3410" y="80"/>
                    <a:pt x="2730" y="0"/>
                    <a:pt x="2126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5" name="CustomShape 66"/>
            <p:cNvSpPr/>
            <p:nvPr/>
          </p:nvSpPr>
          <p:spPr>
            <a:xfrm rot="9603600" flipV="1">
              <a:off x="8344080" y="1605240"/>
              <a:ext cx="411840" cy="542160"/>
            </a:xfrm>
            <a:custGeom>
              <a:avLst/>
              <a:gdLst/>
              <a:ahLst/>
              <a:cxnLst/>
              <a:rect l="l" t="t" r="r" b="b"/>
              <a:pathLst>
                <a:path w="3386" h="4455">
                  <a:moveTo>
                    <a:pt x="1471" y="1"/>
                  </a:moveTo>
                  <a:cubicBezTo>
                    <a:pt x="1345" y="1"/>
                    <a:pt x="1125" y="800"/>
                    <a:pt x="1812" y="1460"/>
                  </a:cubicBezTo>
                  <a:cubicBezTo>
                    <a:pt x="1812" y="1460"/>
                    <a:pt x="1032" y="844"/>
                    <a:pt x="575" y="422"/>
                  </a:cubicBezTo>
                  <a:cubicBezTo>
                    <a:pt x="563" y="411"/>
                    <a:pt x="554" y="406"/>
                    <a:pt x="546" y="406"/>
                  </a:cubicBezTo>
                  <a:cubicBezTo>
                    <a:pt x="426" y="406"/>
                    <a:pt x="796" y="1657"/>
                    <a:pt x="1546" y="1769"/>
                  </a:cubicBezTo>
                  <a:cubicBezTo>
                    <a:pt x="1546" y="1769"/>
                    <a:pt x="640" y="1766"/>
                    <a:pt x="285" y="1664"/>
                  </a:cubicBezTo>
                  <a:cubicBezTo>
                    <a:pt x="262" y="1658"/>
                    <a:pt x="242" y="1655"/>
                    <a:pt x="226" y="1655"/>
                  </a:cubicBezTo>
                  <a:cubicBezTo>
                    <a:pt x="0" y="1655"/>
                    <a:pt x="324" y="2210"/>
                    <a:pt x="1204" y="2210"/>
                  </a:cubicBezTo>
                  <a:cubicBezTo>
                    <a:pt x="1281" y="2210"/>
                    <a:pt x="1363" y="2206"/>
                    <a:pt x="1448" y="2196"/>
                  </a:cubicBezTo>
                  <a:lnTo>
                    <a:pt x="1448" y="2196"/>
                  </a:lnTo>
                  <a:cubicBezTo>
                    <a:pt x="1448" y="2196"/>
                    <a:pt x="1311" y="2905"/>
                    <a:pt x="1773" y="3353"/>
                  </a:cubicBezTo>
                  <a:lnTo>
                    <a:pt x="1620" y="4229"/>
                  </a:lnTo>
                  <a:cubicBezTo>
                    <a:pt x="1619" y="4229"/>
                    <a:pt x="1997" y="4455"/>
                    <a:pt x="2504" y="4455"/>
                  </a:cubicBezTo>
                  <a:cubicBezTo>
                    <a:pt x="2652" y="4455"/>
                    <a:pt x="2810" y="4435"/>
                    <a:pt x="2974" y="4386"/>
                  </a:cubicBezTo>
                  <a:cubicBezTo>
                    <a:pt x="2974" y="4386"/>
                    <a:pt x="3131" y="3391"/>
                    <a:pt x="3258" y="2902"/>
                  </a:cubicBezTo>
                  <a:cubicBezTo>
                    <a:pt x="3386" y="2413"/>
                    <a:pt x="2840" y="2026"/>
                    <a:pt x="2517" y="477"/>
                  </a:cubicBezTo>
                  <a:cubicBezTo>
                    <a:pt x="2498" y="385"/>
                    <a:pt x="2468" y="346"/>
                    <a:pt x="2434" y="346"/>
                  </a:cubicBezTo>
                  <a:cubicBezTo>
                    <a:pt x="2314" y="346"/>
                    <a:pt x="2155" y="844"/>
                    <a:pt x="2348" y="1295"/>
                  </a:cubicBezTo>
                  <a:cubicBezTo>
                    <a:pt x="2348" y="1295"/>
                    <a:pt x="1640" y="447"/>
                    <a:pt x="1517" y="54"/>
                  </a:cubicBezTo>
                  <a:cubicBezTo>
                    <a:pt x="1505" y="18"/>
                    <a:pt x="1489" y="1"/>
                    <a:pt x="1471" y="1"/>
                  </a:cubicBezTo>
                  <a:close/>
                </a:path>
              </a:pathLst>
            </a:custGeom>
            <a:solidFill>
              <a:srgbClr val="A6535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6" name="CustomShape 67"/>
            <p:cNvSpPr/>
            <p:nvPr/>
          </p:nvSpPr>
          <p:spPr>
            <a:xfrm rot="9603600" flipV="1">
              <a:off x="8684640" y="1988280"/>
              <a:ext cx="1139400" cy="1206720"/>
            </a:xfrm>
            <a:custGeom>
              <a:avLst/>
              <a:gdLst/>
              <a:ahLst/>
              <a:cxnLst/>
              <a:rect l="l" t="t" r="r" b="b"/>
              <a:pathLst>
                <a:path w="9360" h="9913">
                  <a:moveTo>
                    <a:pt x="1321" y="0"/>
                  </a:moveTo>
                  <a:cubicBezTo>
                    <a:pt x="17" y="0"/>
                    <a:pt x="1" y="3325"/>
                    <a:pt x="1856" y="4339"/>
                  </a:cubicBezTo>
                  <a:cubicBezTo>
                    <a:pt x="1934" y="4382"/>
                    <a:pt x="2006" y="4425"/>
                    <a:pt x="2077" y="4469"/>
                  </a:cubicBezTo>
                  <a:cubicBezTo>
                    <a:pt x="3154" y="5149"/>
                    <a:pt x="3686" y="6196"/>
                    <a:pt x="4202" y="7191"/>
                  </a:cubicBezTo>
                  <a:cubicBezTo>
                    <a:pt x="4532" y="7825"/>
                    <a:pt x="4854" y="8435"/>
                    <a:pt x="5305" y="8912"/>
                  </a:cubicBezTo>
                  <a:cubicBezTo>
                    <a:pt x="5977" y="9627"/>
                    <a:pt x="6901" y="9913"/>
                    <a:pt x="7660" y="9913"/>
                  </a:cubicBezTo>
                  <a:cubicBezTo>
                    <a:pt x="8266" y="9913"/>
                    <a:pt x="8767" y="9730"/>
                    <a:pt x="8950" y="9438"/>
                  </a:cubicBezTo>
                  <a:cubicBezTo>
                    <a:pt x="9359" y="8782"/>
                    <a:pt x="8538" y="5987"/>
                    <a:pt x="8538" y="5987"/>
                  </a:cubicBezTo>
                  <a:cubicBezTo>
                    <a:pt x="8538" y="5987"/>
                    <a:pt x="6070" y="4423"/>
                    <a:pt x="4836" y="2595"/>
                  </a:cubicBezTo>
                  <a:cubicBezTo>
                    <a:pt x="3601" y="766"/>
                    <a:pt x="2905" y="386"/>
                    <a:pt x="1545" y="31"/>
                  </a:cubicBezTo>
                  <a:cubicBezTo>
                    <a:pt x="1467" y="10"/>
                    <a:pt x="1392" y="0"/>
                    <a:pt x="1321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7" name="CustomShape 68"/>
            <p:cNvSpPr/>
            <p:nvPr/>
          </p:nvSpPr>
          <p:spPr>
            <a:xfrm rot="9603600" flipV="1">
              <a:off x="8452080" y="2014560"/>
              <a:ext cx="666000" cy="1329840"/>
            </a:xfrm>
            <a:custGeom>
              <a:avLst/>
              <a:gdLst/>
              <a:ahLst/>
              <a:cxnLst/>
              <a:rect l="l" t="t" r="r" b="b"/>
              <a:pathLst>
                <a:path w="5471" h="10926">
                  <a:moveTo>
                    <a:pt x="4912" y="0"/>
                  </a:moveTo>
                  <a:cubicBezTo>
                    <a:pt x="4912" y="0"/>
                    <a:pt x="3790" y="417"/>
                    <a:pt x="2577" y="417"/>
                  </a:cubicBezTo>
                  <a:cubicBezTo>
                    <a:pt x="1972" y="417"/>
                    <a:pt x="1345" y="314"/>
                    <a:pt x="823" y="3"/>
                  </a:cubicBezTo>
                  <a:lnTo>
                    <a:pt x="823" y="3"/>
                  </a:lnTo>
                  <a:lnTo>
                    <a:pt x="1066" y="1932"/>
                  </a:lnTo>
                  <a:cubicBezTo>
                    <a:pt x="1066" y="1932"/>
                    <a:pt x="1035" y="2137"/>
                    <a:pt x="770" y="2340"/>
                  </a:cubicBezTo>
                  <a:cubicBezTo>
                    <a:pt x="399" y="2626"/>
                    <a:pt x="793" y="2870"/>
                    <a:pt x="793" y="2870"/>
                  </a:cubicBezTo>
                  <a:cubicBezTo>
                    <a:pt x="793" y="2870"/>
                    <a:pt x="332" y="3739"/>
                    <a:pt x="168" y="4123"/>
                  </a:cubicBezTo>
                  <a:cubicBezTo>
                    <a:pt x="0" y="4509"/>
                    <a:pt x="820" y="5137"/>
                    <a:pt x="430" y="6205"/>
                  </a:cubicBezTo>
                  <a:cubicBezTo>
                    <a:pt x="433" y="6205"/>
                    <a:pt x="549" y="9162"/>
                    <a:pt x="1520" y="10379"/>
                  </a:cubicBezTo>
                  <a:cubicBezTo>
                    <a:pt x="1831" y="10769"/>
                    <a:pt x="2166" y="10925"/>
                    <a:pt x="2494" y="10925"/>
                  </a:cubicBezTo>
                  <a:cubicBezTo>
                    <a:pt x="3508" y="10925"/>
                    <a:pt x="4452" y="9425"/>
                    <a:pt x="4408" y="8698"/>
                  </a:cubicBezTo>
                  <a:cubicBezTo>
                    <a:pt x="4245" y="6037"/>
                    <a:pt x="5471" y="4984"/>
                    <a:pt x="5095" y="4225"/>
                  </a:cubicBezTo>
                  <a:cubicBezTo>
                    <a:pt x="4932" y="3895"/>
                    <a:pt x="4594" y="4080"/>
                    <a:pt x="4465" y="3689"/>
                  </a:cubicBezTo>
                  <a:cubicBezTo>
                    <a:pt x="4333" y="3300"/>
                    <a:pt x="4860" y="3262"/>
                    <a:pt x="4912" y="2899"/>
                  </a:cubicBezTo>
                  <a:cubicBezTo>
                    <a:pt x="4964" y="2532"/>
                    <a:pt x="4971" y="639"/>
                    <a:pt x="4912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8" name="CustomShape 69"/>
            <p:cNvSpPr/>
            <p:nvPr/>
          </p:nvSpPr>
          <p:spPr>
            <a:xfrm rot="9603600" flipV="1">
              <a:off x="8373600" y="2223000"/>
              <a:ext cx="480600" cy="140760"/>
            </a:xfrm>
            <a:custGeom>
              <a:avLst/>
              <a:gdLst/>
              <a:ahLst/>
              <a:cxnLst/>
              <a:rect l="l" t="t" r="r" b="b"/>
              <a:pathLst>
                <a:path w="3949" h="1160">
                  <a:moveTo>
                    <a:pt x="3949" y="154"/>
                  </a:moveTo>
                  <a:cubicBezTo>
                    <a:pt x="3949" y="154"/>
                    <a:pt x="1750" y="1159"/>
                    <a:pt x="1" y="0"/>
                  </a:cubicBezTo>
                </a:path>
              </a:pathLst>
            </a:custGeom>
            <a:noFill/>
            <a:ln w="1700">
              <a:solidFill>
                <a:schemeClr val="lt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9" name="CustomShape 70"/>
            <p:cNvSpPr/>
            <p:nvPr/>
          </p:nvSpPr>
          <p:spPr>
            <a:xfrm rot="9603600" flipV="1">
              <a:off x="8430840" y="2133720"/>
              <a:ext cx="21960" cy="191880"/>
            </a:xfrm>
            <a:custGeom>
              <a:avLst/>
              <a:gdLst/>
              <a:ahLst/>
              <a:cxnLst/>
              <a:rect l="l" t="t" r="r" b="b"/>
              <a:pathLst>
                <a:path w="184" h="1578">
                  <a:moveTo>
                    <a:pt x="183" y="1578"/>
                  </a:moveTo>
                  <a:lnTo>
                    <a:pt x="1" y="0"/>
                  </a:lnTo>
                </a:path>
              </a:pathLst>
            </a:custGeom>
            <a:noFill/>
            <a:ln w="1700">
              <a:solidFill>
                <a:schemeClr val="lt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0" name="CustomShape 71"/>
            <p:cNvSpPr/>
            <p:nvPr/>
          </p:nvSpPr>
          <p:spPr>
            <a:xfrm rot="9603600" flipV="1">
              <a:off x="8564040" y="2106720"/>
              <a:ext cx="18720" cy="191880"/>
            </a:xfrm>
            <a:custGeom>
              <a:avLst/>
              <a:gdLst/>
              <a:ahLst/>
              <a:cxnLst/>
              <a:rect l="l" t="t" r="r" b="b"/>
              <a:pathLst>
                <a:path w="157" h="1580">
                  <a:moveTo>
                    <a:pt x="156" y="1579"/>
                  </a:moveTo>
                  <a:lnTo>
                    <a:pt x="1" y="1"/>
                  </a:lnTo>
                </a:path>
              </a:pathLst>
            </a:custGeom>
            <a:noFill/>
            <a:ln w="1700">
              <a:solidFill>
                <a:schemeClr val="lt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1" name="CustomShape 72"/>
            <p:cNvSpPr/>
            <p:nvPr/>
          </p:nvSpPr>
          <p:spPr>
            <a:xfrm rot="9603600" flipV="1">
              <a:off x="8662320" y="2064960"/>
              <a:ext cx="360" cy="168840"/>
            </a:xfrm>
            <a:custGeom>
              <a:avLst/>
              <a:gdLst/>
              <a:ahLst/>
              <a:cxnLst/>
              <a:rect l="l" t="t" r="r" b="b"/>
              <a:pathLst>
                <a:path w="4" h="1479">
                  <a:moveTo>
                    <a:pt x="1" y="1478"/>
                  </a:moveTo>
                  <a:lnTo>
                    <a:pt x="3" y="0"/>
                  </a:lnTo>
                </a:path>
              </a:pathLst>
            </a:custGeom>
            <a:noFill/>
            <a:ln w="1700">
              <a:solidFill>
                <a:schemeClr val="lt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2" name="CustomShape 73"/>
            <p:cNvSpPr/>
            <p:nvPr/>
          </p:nvSpPr>
          <p:spPr>
            <a:xfrm rot="9603600" flipV="1">
              <a:off x="8759160" y="2010240"/>
              <a:ext cx="7560" cy="170640"/>
            </a:xfrm>
            <a:custGeom>
              <a:avLst/>
              <a:gdLst/>
              <a:ahLst/>
              <a:cxnLst/>
              <a:rect l="l" t="t" r="r" b="b"/>
              <a:pathLst>
                <a:path w="66" h="1403">
                  <a:moveTo>
                    <a:pt x="65" y="1402"/>
                  </a:moveTo>
                  <a:lnTo>
                    <a:pt x="0" y="0"/>
                  </a:lnTo>
                </a:path>
              </a:pathLst>
            </a:custGeom>
            <a:noFill/>
            <a:ln w="1700">
              <a:solidFill>
                <a:schemeClr val="lt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3" name="CustomShape 74"/>
            <p:cNvSpPr/>
            <p:nvPr/>
          </p:nvSpPr>
          <p:spPr>
            <a:xfrm rot="9603600" flipV="1">
              <a:off x="9089280" y="2554560"/>
              <a:ext cx="96120" cy="529200"/>
            </a:xfrm>
            <a:custGeom>
              <a:avLst/>
              <a:gdLst/>
              <a:ahLst/>
              <a:cxnLst/>
              <a:rect l="l" t="t" r="r" b="b"/>
              <a:pathLst>
                <a:path w="792" h="4349">
                  <a:moveTo>
                    <a:pt x="538" y="1"/>
                  </a:moveTo>
                  <a:cubicBezTo>
                    <a:pt x="553" y="975"/>
                    <a:pt x="0" y="1901"/>
                    <a:pt x="77" y="2872"/>
                  </a:cubicBezTo>
                  <a:cubicBezTo>
                    <a:pt x="122" y="3429"/>
                    <a:pt x="381" y="3969"/>
                    <a:pt x="792" y="4349"/>
                  </a:cubicBezTo>
                </a:path>
              </a:pathLst>
            </a:custGeom>
            <a:noFill/>
            <a:ln w="1700">
              <a:solidFill>
                <a:schemeClr val="dk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4" name="CustomShape 75"/>
            <p:cNvSpPr/>
            <p:nvPr/>
          </p:nvSpPr>
          <p:spPr>
            <a:xfrm rot="9603600" flipV="1">
              <a:off x="8560080" y="2684520"/>
              <a:ext cx="257400" cy="333720"/>
            </a:xfrm>
            <a:custGeom>
              <a:avLst/>
              <a:gdLst/>
              <a:ahLst/>
              <a:cxnLst/>
              <a:rect l="l" t="t" r="r" b="b"/>
              <a:pathLst>
                <a:path w="2117" h="2745">
                  <a:moveTo>
                    <a:pt x="2116" y="1"/>
                  </a:moveTo>
                  <a:cubicBezTo>
                    <a:pt x="2112" y="403"/>
                    <a:pt x="1728" y="675"/>
                    <a:pt x="1417" y="929"/>
                  </a:cubicBezTo>
                  <a:cubicBezTo>
                    <a:pt x="1027" y="1248"/>
                    <a:pt x="696" y="1636"/>
                    <a:pt x="369" y="2022"/>
                  </a:cubicBezTo>
                  <a:cubicBezTo>
                    <a:pt x="191" y="2229"/>
                    <a:pt x="1" y="2474"/>
                    <a:pt x="38" y="2745"/>
                  </a:cubicBezTo>
                  <a:cubicBezTo>
                    <a:pt x="328" y="2652"/>
                    <a:pt x="594" y="2481"/>
                    <a:pt x="800" y="2253"/>
                  </a:cubicBezTo>
                </a:path>
              </a:pathLst>
            </a:custGeom>
            <a:noFill/>
            <a:ln w="1700">
              <a:solidFill>
                <a:schemeClr val="dk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5" name="CustomShape 76"/>
            <p:cNvSpPr/>
            <p:nvPr/>
          </p:nvSpPr>
          <p:spPr>
            <a:xfrm rot="9603600" flipV="1">
              <a:off x="8839440" y="2303640"/>
              <a:ext cx="90720" cy="119520"/>
            </a:xfrm>
            <a:custGeom>
              <a:avLst/>
              <a:gdLst/>
              <a:ahLst/>
              <a:cxnLst/>
              <a:rect l="l" t="t" r="r" b="b"/>
              <a:pathLst>
                <a:path w="749" h="984">
                  <a:moveTo>
                    <a:pt x="0" y="1"/>
                  </a:moveTo>
                  <a:cubicBezTo>
                    <a:pt x="427" y="113"/>
                    <a:pt x="749" y="540"/>
                    <a:pt x="743" y="981"/>
                  </a:cubicBezTo>
                  <a:cubicBezTo>
                    <a:pt x="688" y="981"/>
                    <a:pt x="632" y="984"/>
                    <a:pt x="577" y="984"/>
                  </a:cubicBezTo>
                </a:path>
              </a:pathLst>
            </a:custGeom>
            <a:noFill/>
            <a:ln w="1700">
              <a:solidFill>
                <a:schemeClr val="dk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076" name="Group 77"/>
          <p:cNvGrpSpPr/>
          <p:nvPr/>
        </p:nvGrpSpPr>
        <p:grpSpPr>
          <a:xfrm>
            <a:off x="494280" y="2360880"/>
            <a:ext cx="785880" cy="1381320"/>
            <a:chOff x="494280" y="2360880"/>
            <a:chExt cx="785880" cy="1381320"/>
          </a:xfrm>
        </p:grpSpPr>
        <p:grpSp>
          <p:nvGrpSpPr>
            <p:cNvPr id="1077" name="Group 78"/>
            <p:cNvGrpSpPr/>
            <p:nvPr/>
          </p:nvGrpSpPr>
          <p:grpSpPr>
            <a:xfrm>
              <a:off x="494280" y="2360880"/>
              <a:ext cx="552600" cy="853200"/>
              <a:chOff x="494280" y="2360880"/>
              <a:chExt cx="552600" cy="853200"/>
            </a:xfrm>
          </p:grpSpPr>
          <p:sp>
            <p:nvSpPr>
              <p:cNvPr id="1078" name="CustomShape 79"/>
              <p:cNvSpPr/>
              <p:nvPr/>
            </p:nvSpPr>
            <p:spPr>
              <a:xfrm rot="21115200">
                <a:off x="547920" y="2388240"/>
                <a:ext cx="444960" cy="798480"/>
              </a:xfrm>
              <a:custGeom>
                <a:avLst/>
                <a:gdLst/>
                <a:ahLst/>
                <a:cxnLst/>
                <a:rect l="l" t="t" r="r" b="b"/>
                <a:pathLst>
                  <a:path w="4678" h="8395">
                    <a:moveTo>
                      <a:pt x="281" y="0"/>
                    </a:moveTo>
                    <a:cubicBezTo>
                      <a:pt x="126" y="0"/>
                      <a:pt x="0" y="125"/>
                      <a:pt x="0" y="281"/>
                    </a:cubicBezTo>
                    <a:lnTo>
                      <a:pt x="0" y="8115"/>
                    </a:lnTo>
                    <a:cubicBezTo>
                      <a:pt x="0" y="8268"/>
                      <a:pt x="125" y="8394"/>
                      <a:pt x="281" y="8394"/>
                    </a:cubicBezTo>
                    <a:lnTo>
                      <a:pt x="4397" y="8394"/>
                    </a:lnTo>
                    <a:cubicBezTo>
                      <a:pt x="4552" y="8394"/>
                      <a:pt x="4678" y="8271"/>
                      <a:pt x="4678" y="8115"/>
                    </a:cubicBezTo>
                    <a:lnTo>
                      <a:pt x="4678" y="281"/>
                    </a:lnTo>
                    <a:cubicBezTo>
                      <a:pt x="4678" y="126"/>
                      <a:pt x="4553" y="0"/>
                      <a:pt x="43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79" name="CustomShape 80"/>
              <p:cNvSpPr/>
              <p:nvPr/>
            </p:nvSpPr>
            <p:spPr>
              <a:xfrm rot="21115200">
                <a:off x="565920" y="2457000"/>
                <a:ext cx="408960" cy="661320"/>
              </a:xfrm>
              <a:custGeom>
                <a:avLst/>
                <a:gdLst/>
                <a:ahLst/>
                <a:cxnLst/>
                <a:rect l="l" t="t" r="r" b="b"/>
                <a:pathLst>
                  <a:path w="4300" h="6952">
                    <a:moveTo>
                      <a:pt x="1" y="0"/>
                    </a:moveTo>
                    <a:lnTo>
                      <a:pt x="1" y="6952"/>
                    </a:lnTo>
                    <a:lnTo>
                      <a:pt x="4300" y="6952"/>
                    </a:lnTo>
                    <a:lnTo>
                      <a:pt x="43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80" name="CustomShape 81"/>
              <p:cNvSpPr/>
              <p:nvPr/>
            </p:nvSpPr>
            <p:spPr>
              <a:xfrm rot="21115200">
                <a:off x="566280" y="2457000"/>
                <a:ext cx="408960" cy="661320"/>
              </a:xfrm>
              <a:custGeom>
                <a:avLst/>
                <a:gdLst/>
                <a:ahLst/>
                <a:cxnLst/>
                <a:rect l="l" t="t" r="r" b="b"/>
                <a:pathLst>
                  <a:path w="4300" h="6952">
                    <a:moveTo>
                      <a:pt x="4299" y="0"/>
                    </a:moveTo>
                    <a:lnTo>
                      <a:pt x="0" y="6952"/>
                    </a:lnTo>
                    <a:lnTo>
                      <a:pt x="4299" y="6952"/>
                    </a:lnTo>
                    <a:lnTo>
                      <a:pt x="4299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81" name="CustomShape 82"/>
              <p:cNvSpPr/>
              <p:nvPr/>
            </p:nvSpPr>
            <p:spPr>
              <a:xfrm rot="21115200">
                <a:off x="522000" y="2459880"/>
                <a:ext cx="408960" cy="37440"/>
              </a:xfrm>
              <a:custGeom>
                <a:avLst/>
                <a:gdLst/>
                <a:ahLst/>
                <a:cxnLst/>
                <a:rect l="l" t="t" r="r" b="b"/>
                <a:pathLst>
                  <a:path w="4300" h="398">
                    <a:moveTo>
                      <a:pt x="1" y="0"/>
                    </a:moveTo>
                    <a:lnTo>
                      <a:pt x="1" y="398"/>
                    </a:lnTo>
                    <a:lnTo>
                      <a:pt x="4300" y="398"/>
                    </a:lnTo>
                    <a:lnTo>
                      <a:pt x="4300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82" name="CustomShape 83"/>
              <p:cNvSpPr/>
              <p:nvPr/>
            </p:nvSpPr>
            <p:spPr>
              <a:xfrm rot="21115200">
                <a:off x="676440" y="3152880"/>
                <a:ext cx="91800" cy="16560"/>
              </a:xfrm>
              <a:custGeom>
                <a:avLst/>
                <a:gdLst/>
                <a:ahLst/>
                <a:cxnLst/>
                <a:rect l="l" t="t" r="r" b="b"/>
                <a:pathLst>
                  <a:path w="969" h="179">
                    <a:moveTo>
                      <a:pt x="89" y="1"/>
                    </a:moveTo>
                    <a:cubicBezTo>
                      <a:pt x="39" y="1"/>
                      <a:pt x="0" y="42"/>
                      <a:pt x="0" y="90"/>
                    </a:cubicBezTo>
                    <a:cubicBezTo>
                      <a:pt x="0" y="140"/>
                      <a:pt x="40" y="179"/>
                      <a:pt x="89" y="179"/>
                    </a:cubicBezTo>
                    <a:lnTo>
                      <a:pt x="879" y="179"/>
                    </a:lnTo>
                    <a:cubicBezTo>
                      <a:pt x="930" y="179"/>
                      <a:pt x="968" y="139"/>
                      <a:pt x="968" y="90"/>
                    </a:cubicBezTo>
                    <a:cubicBezTo>
                      <a:pt x="968" y="42"/>
                      <a:pt x="928" y="2"/>
                      <a:pt x="8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83" name="CustomShape 84"/>
              <p:cNvSpPr/>
              <p:nvPr/>
            </p:nvSpPr>
            <p:spPr>
              <a:xfrm rot="21115200">
                <a:off x="874440" y="3124800"/>
                <a:ext cx="91800" cy="16560"/>
              </a:xfrm>
              <a:custGeom>
                <a:avLst/>
                <a:gdLst/>
                <a:ahLst/>
                <a:cxnLst/>
                <a:rect l="l" t="t" r="r" b="b"/>
                <a:pathLst>
                  <a:path w="969" h="179">
                    <a:moveTo>
                      <a:pt x="89" y="1"/>
                    </a:moveTo>
                    <a:cubicBezTo>
                      <a:pt x="39" y="1"/>
                      <a:pt x="0" y="42"/>
                      <a:pt x="0" y="90"/>
                    </a:cubicBezTo>
                    <a:cubicBezTo>
                      <a:pt x="0" y="140"/>
                      <a:pt x="40" y="179"/>
                      <a:pt x="89" y="179"/>
                    </a:cubicBezTo>
                    <a:lnTo>
                      <a:pt x="879" y="179"/>
                    </a:lnTo>
                    <a:cubicBezTo>
                      <a:pt x="930" y="179"/>
                      <a:pt x="968" y="139"/>
                      <a:pt x="968" y="90"/>
                    </a:cubicBezTo>
                    <a:cubicBezTo>
                      <a:pt x="968" y="42"/>
                      <a:pt x="930" y="2"/>
                      <a:pt x="8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84" name="CustomShape 85"/>
              <p:cNvSpPr/>
              <p:nvPr/>
            </p:nvSpPr>
            <p:spPr>
              <a:xfrm rot="21115200">
                <a:off x="666000" y="2412720"/>
                <a:ext cx="10548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56">
                    <a:moveTo>
                      <a:pt x="77" y="0"/>
                    </a:moveTo>
                    <a:cubicBezTo>
                      <a:pt x="36" y="0"/>
                      <a:pt x="0" y="36"/>
                      <a:pt x="0" y="79"/>
                    </a:cubicBezTo>
                    <a:cubicBezTo>
                      <a:pt x="0" y="120"/>
                      <a:pt x="36" y="156"/>
                      <a:pt x="77" y="156"/>
                    </a:cubicBezTo>
                    <a:lnTo>
                      <a:pt x="1032" y="156"/>
                    </a:lnTo>
                    <a:cubicBezTo>
                      <a:pt x="1075" y="156"/>
                      <a:pt x="1111" y="122"/>
                      <a:pt x="1111" y="79"/>
                    </a:cubicBezTo>
                    <a:cubicBezTo>
                      <a:pt x="1111" y="36"/>
                      <a:pt x="1075" y="0"/>
                      <a:pt x="10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085" name="CustomShape 86"/>
            <p:cNvSpPr/>
            <p:nvPr/>
          </p:nvSpPr>
          <p:spPr>
            <a:xfrm>
              <a:off x="1040400" y="3303720"/>
              <a:ext cx="99720" cy="99720"/>
            </a:xfrm>
            <a:custGeom>
              <a:avLst/>
              <a:gdLst/>
              <a:ahLst/>
              <a:cxnLst/>
              <a:rect l="l" t="t" r="r" b="b"/>
              <a:pathLst>
                <a:path w="3762" h="3760">
                  <a:moveTo>
                    <a:pt x="1884" y="0"/>
                  </a:moveTo>
                  <a:cubicBezTo>
                    <a:pt x="1883" y="0"/>
                    <a:pt x="1882" y="0"/>
                    <a:pt x="1881" y="0"/>
                  </a:cubicBezTo>
                  <a:cubicBezTo>
                    <a:pt x="842" y="0"/>
                    <a:pt x="0" y="842"/>
                    <a:pt x="0" y="1880"/>
                  </a:cubicBezTo>
                  <a:cubicBezTo>
                    <a:pt x="0" y="2919"/>
                    <a:pt x="844" y="3760"/>
                    <a:pt x="1881" y="3760"/>
                  </a:cubicBezTo>
                  <a:cubicBezTo>
                    <a:pt x="2919" y="3760"/>
                    <a:pt x="3761" y="2918"/>
                    <a:pt x="3761" y="1880"/>
                  </a:cubicBezTo>
                  <a:cubicBezTo>
                    <a:pt x="3761" y="843"/>
                    <a:pt x="2920" y="0"/>
                    <a:pt x="188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6" name="CustomShape 87"/>
            <p:cNvSpPr/>
            <p:nvPr/>
          </p:nvSpPr>
          <p:spPr>
            <a:xfrm>
              <a:off x="622440" y="3483720"/>
              <a:ext cx="296640" cy="258480"/>
            </a:xfrm>
            <a:custGeom>
              <a:avLst/>
              <a:gdLst/>
              <a:ahLst/>
              <a:cxnLst/>
              <a:rect l="l" t="t" r="r" b="b"/>
              <a:pathLst>
                <a:path w="6957" h="6060">
                  <a:moveTo>
                    <a:pt x="4816" y="1"/>
                  </a:moveTo>
                  <a:lnTo>
                    <a:pt x="4816" y="465"/>
                  </a:lnTo>
                  <a:cubicBezTo>
                    <a:pt x="4816" y="465"/>
                    <a:pt x="4324" y="124"/>
                    <a:pt x="2941" y="105"/>
                  </a:cubicBezTo>
                  <a:cubicBezTo>
                    <a:pt x="2874" y="73"/>
                    <a:pt x="2803" y="53"/>
                    <a:pt x="2724" y="53"/>
                  </a:cubicBezTo>
                  <a:lnTo>
                    <a:pt x="1098" y="53"/>
                  </a:lnTo>
                  <a:cubicBezTo>
                    <a:pt x="822" y="53"/>
                    <a:pt x="600" y="278"/>
                    <a:pt x="600" y="552"/>
                  </a:cubicBezTo>
                  <a:cubicBezTo>
                    <a:pt x="600" y="724"/>
                    <a:pt x="690" y="876"/>
                    <a:pt x="822" y="964"/>
                  </a:cubicBezTo>
                  <a:cubicBezTo>
                    <a:pt x="583" y="1002"/>
                    <a:pt x="400" y="1206"/>
                    <a:pt x="400" y="1454"/>
                  </a:cubicBezTo>
                  <a:cubicBezTo>
                    <a:pt x="400" y="1627"/>
                    <a:pt x="489" y="1778"/>
                    <a:pt x="622" y="1867"/>
                  </a:cubicBezTo>
                  <a:cubicBezTo>
                    <a:pt x="383" y="1904"/>
                    <a:pt x="199" y="2109"/>
                    <a:pt x="199" y="2356"/>
                  </a:cubicBezTo>
                  <a:cubicBezTo>
                    <a:pt x="199" y="2528"/>
                    <a:pt x="288" y="2681"/>
                    <a:pt x="422" y="2772"/>
                  </a:cubicBezTo>
                  <a:cubicBezTo>
                    <a:pt x="183" y="2807"/>
                    <a:pt x="1" y="3010"/>
                    <a:pt x="1" y="3259"/>
                  </a:cubicBezTo>
                  <a:cubicBezTo>
                    <a:pt x="1" y="3534"/>
                    <a:pt x="223" y="3757"/>
                    <a:pt x="497" y="3757"/>
                  </a:cubicBezTo>
                  <a:lnTo>
                    <a:pt x="2125" y="3757"/>
                  </a:lnTo>
                  <a:cubicBezTo>
                    <a:pt x="2202" y="3757"/>
                    <a:pt x="2273" y="3740"/>
                    <a:pt x="2339" y="3707"/>
                  </a:cubicBezTo>
                  <a:lnTo>
                    <a:pt x="2672" y="3707"/>
                  </a:lnTo>
                  <a:cubicBezTo>
                    <a:pt x="2442" y="4377"/>
                    <a:pt x="2577" y="5624"/>
                    <a:pt x="2577" y="5624"/>
                  </a:cubicBezTo>
                  <a:cubicBezTo>
                    <a:pt x="2577" y="5864"/>
                    <a:pt x="2791" y="6060"/>
                    <a:pt x="3055" y="6060"/>
                  </a:cubicBezTo>
                  <a:cubicBezTo>
                    <a:pt x="3317" y="6060"/>
                    <a:pt x="3529" y="5864"/>
                    <a:pt x="3529" y="5624"/>
                  </a:cubicBezTo>
                  <a:lnTo>
                    <a:pt x="3529" y="5163"/>
                  </a:lnTo>
                  <a:cubicBezTo>
                    <a:pt x="3652" y="3630"/>
                    <a:pt x="4816" y="3231"/>
                    <a:pt x="4816" y="3231"/>
                  </a:cubicBezTo>
                  <a:lnTo>
                    <a:pt x="4816" y="3663"/>
                  </a:lnTo>
                  <a:lnTo>
                    <a:pt x="6957" y="3663"/>
                  </a:lnTo>
                  <a:lnTo>
                    <a:pt x="6957" y="1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7" name="CustomShape 88"/>
            <p:cNvSpPr/>
            <p:nvPr/>
          </p:nvSpPr>
          <p:spPr>
            <a:xfrm>
              <a:off x="1140480" y="2938320"/>
              <a:ext cx="139680" cy="139680"/>
            </a:xfrm>
            <a:custGeom>
              <a:avLst/>
              <a:gdLst/>
              <a:ahLst/>
              <a:cxnLst/>
              <a:rect l="l" t="t" r="r" b="b"/>
              <a:pathLst>
                <a:path w="5276" h="5274">
                  <a:moveTo>
                    <a:pt x="2638" y="1"/>
                  </a:moveTo>
                  <a:lnTo>
                    <a:pt x="1706" y="1706"/>
                  </a:lnTo>
                  <a:lnTo>
                    <a:pt x="1" y="2638"/>
                  </a:lnTo>
                  <a:lnTo>
                    <a:pt x="1706" y="3569"/>
                  </a:lnTo>
                  <a:lnTo>
                    <a:pt x="2638" y="5274"/>
                  </a:lnTo>
                  <a:lnTo>
                    <a:pt x="3571" y="3569"/>
                  </a:lnTo>
                  <a:lnTo>
                    <a:pt x="5275" y="2638"/>
                  </a:lnTo>
                  <a:lnTo>
                    <a:pt x="3571" y="1706"/>
                  </a:lnTo>
                  <a:lnTo>
                    <a:pt x="2638" y="1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088" name="CustomShape 89"/>
          <p:cNvSpPr/>
          <p:nvPr/>
        </p:nvSpPr>
        <p:spPr>
          <a:xfrm>
            <a:off x="850680" y="4608360"/>
            <a:ext cx="284040" cy="284040"/>
          </a:xfrm>
          <a:prstGeom prst="ellipse">
            <a:avLst/>
          </a:prstGeom>
          <a:solidFill>
            <a:schemeClr val="lt2"/>
          </a:solidFill>
          <a:ln w="0">
            <a:noFill/>
          </a:ln>
          <a:effectLst>
            <a:outerShdw dist="66346" dir="1668987" algn="bl" rotWithShape="0">
              <a:schemeClr val="dk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89" name="CustomShape 90"/>
          <p:cNvSpPr/>
          <p:nvPr/>
        </p:nvSpPr>
        <p:spPr>
          <a:xfrm>
            <a:off x="925560" y="4700880"/>
            <a:ext cx="139680" cy="99720"/>
          </a:xfrm>
          <a:prstGeom prst="rightArrow">
            <a:avLst>
              <a:gd name="adj1" fmla="val 33078"/>
              <a:gd name="adj2" fmla="val 82834"/>
            </a:avLst>
          </a:pr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90" name="CustomShape 91"/>
          <p:cNvSpPr/>
          <p:nvPr/>
        </p:nvSpPr>
        <p:spPr>
          <a:xfrm>
            <a:off x="422280" y="4608360"/>
            <a:ext cx="284040" cy="284040"/>
          </a:xfrm>
          <a:prstGeom prst="ellipse">
            <a:avLst/>
          </a:prstGeom>
          <a:solidFill>
            <a:schemeClr val="lt2"/>
          </a:solidFill>
          <a:ln w="0">
            <a:noFill/>
          </a:ln>
          <a:effectLst>
            <a:outerShdw dist="66346" dir="1668987" algn="bl" rotWithShape="0">
              <a:schemeClr val="dk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91" name="CustomShape 92"/>
          <p:cNvSpPr/>
          <p:nvPr/>
        </p:nvSpPr>
        <p:spPr>
          <a:xfrm flipH="1">
            <a:off x="494280" y="4700880"/>
            <a:ext cx="139680" cy="99720"/>
          </a:xfrm>
          <a:prstGeom prst="rightArrow">
            <a:avLst>
              <a:gd name="adj1" fmla="val 33078"/>
              <a:gd name="adj2" fmla="val 82834"/>
            </a:avLst>
          </a:pr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CustomShape 1"/>
          <p:cNvSpPr/>
          <p:nvPr/>
        </p:nvSpPr>
        <p:spPr>
          <a:xfrm>
            <a:off x="8429040" y="268560"/>
            <a:ext cx="284040" cy="284040"/>
          </a:xfrm>
          <a:prstGeom prst="ellipse">
            <a:avLst/>
          </a:prstGeom>
          <a:solidFill>
            <a:schemeClr val="lt2"/>
          </a:solidFill>
          <a:ln w="0">
            <a:noFill/>
          </a:ln>
          <a:effectLst>
            <a:outerShdw dist="66346" dir="1668987" algn="bl" rotWithShape="0">
              <a:schemeClr val="dk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93" name="CustomShape 2"/>
          <p:cNvSpPr/>
          <p:nvPr/>
        </p:nvSpPr>
        <p:spPr>
          <a:xfrm>
            <a:off x="8480520" y="322200"/>
            <a:ext cx="180720" cy="176760"/>
          </a:xfrm>
          <a:custGeom>
            <a:avLst/>
            <a:gdLst/>
            <a:ahLst/>
            <a:cxnLst/>
            <a:rect l="l" t="t" r="r" b="b"/>
            <a:pathLst>
              <a:path w="12323" h="12067">
                <a:moveTo>
                  <a:pt x="6165" y="705"/>
                </a:moveTo>
                <a:cubicBezTo>
                  <a:pt x="6180" y="705"/>
                  <a:pt x="6194" y="706"/>
                  <a:pt x="6209" y="708"/>
                </a:cubicBezTo>
                <a:cubicBezTo>
                  <a:pt x="6303" y="718"/>
                  <a:pt x="6388" y="763"/>
                  <a:pt x="6453" y="829"/>
                </a:cubicBezTo>
                <a:lnTo>
                  <a:pt x="11384" y="5744"/>
                </a:lnTo>
                <a:lnTo>
                  <a:pt x="11387" y="5746"/>
                </a:lnTo>
                <a:cubicBezTo>
                  <a:pt x="11543" y="5902"/>
                  <a:pt x="11543" y="6158"/>
                  <a:pt x="11387" y="6315"/>
                </a:cubicBezTo>
                <a:cubicBezTo>
                  <a:pt x="11310" y="6392"/>
                  <a:pt x="11209" y="6434"/>
                  <a:pt x="11101" y="6434"/>
                </a:cubicBezTo>
                <a:lnTo>
                  <a:pt x="10563" y="6434"/>
                </a:lnTo>
                <a:cubicBezTo>
                  <a:pt x="10367" y="6434"/>
                  <a:pt x="10209" y="6592"/>
                  <a:pt x="10209" y="6789"/>
                </a:cubicBezTo>
                <a:lnTo>
                  <a:pt x="10209" y="10762"/>
                </a:lnTo>
                <a:cubicBezTo>
                  <a:pt x="10209" y="11090"/>
                  <a:pt x="9943" y="11357"/>
                  <a:pt x="9614" y="11357"/>
                </a:cubicBezTo>
                <a:lnTo>
                  <a:pt x="8032" y="11357"/>
                </a:lnTo>
                <a:lnTo>
                  <a:pt x="8032" y="8872"/>
                </a:lnTo>
                <a:cubicBezTo>
                  <a:pt x="8032" y="8154"/>
                  <a:pt x="7448" y="7570"/>
                  <a:pt x="6729" y="7570"/>
                </a:cubicBezTo>
                <a:lnTo>
                  <a:pt x="5596" y="7570"/>
                </a:lnTo>
                <a:cubicBezTo>
                  <a:pt x="4876" y="7570"/>
                  <a:pt x="4293" y="8154"/>
                  <a:pt x="4293" y="8872"/>
                </a:cubicBezTo>
                <a:lnTo>
                  <a:pt x="4293" y="11357"/>
                </a:lnTo>
                <a:lnTo>
                  <a:pt x="2710" y="11357"/>
                </a:lnTo>
                <a:cubicBezTo>
                  <a:pt x="2382" y="11357"/>
                  <a:pt x="2117" y="11090"/>
                  <a:pt x="2117" y="10762"/>
                </a:cubicBezTo>
                <a:lnTo>
                  <a:pt x="2117" y="6789"/>
                </a:lnTo>
                <a:cubicBezTo>
                  <a:pt x="2117" y="6592"/>
                  <a:pt x="1959" y="6434"/>
                  <a:pt x="1762" y="6434"/>
                </a:cubicBezTo>
                <a:lnTo>
                  <a:pt x="1234" y="6434"/>
                </a:lnTo>
                <a:cubicBezTo>
                  <a:pt x="1228" y="6434"/>
                  <a:pt x="1223" y="6434"/>
                  <a:pt x="1217" y="6432"/>
                </a:cubicBezTo>
                <a:cubicBezTo>
                  <a:pt x="1111" y="6431"/>
                  <a:pt x="1012" y="6389"/>
                  <a:pt x="937" y="6315"/>
                </a:cubicBezTo>
                <a:cubicBezTo>
                  <a:pt x="779" y="6157"/>
                  <a:pt x="779" y="5902"/>
                  <a:pt x="937" y="5745"/>
                </a:cubicBezTo>
                <a:lnTo>
                  <a:pt x="5876" y="824"/>
                </a:lnTo>
                <a:cubicBezTo>
                  <a:pt x="5952" y="747"/>
                  <a:pt x="6055" y="705"/>
                  <a:pt x="6165" y="705"/>
                </a:cubicBezTo>
                <a:close/>
                <a:moveTo>
                  <a:pt x="6161" y="0"/>
                </a:moveTo>
                <a:cubicBezTo>
                  <a:pt x="5864" y="0"/>
                  <a:pt x="5585" y="116"/>
                  <a:pt x="5374" y="326"/>
                </a:cubicBezTo>
                <a:lnTo>
                  <a:pt x="438" y="5245"/>
                </a:lnTo>
                <a:lnTo>
                  <a:pt x="432" y="5251"/>
                </a:lnTo>
                <a:cubicBezTo>
                  <a:pt x="0" y="5684"/>
                  <a:pt x="0" y="6386"/>
                  <a:pt x="436" y="6820"/>
                </a:cubicBezTo>
                <a:cubicBezTo>
                  <a:pt x="633" y="7017"/>
                  <a:pt x="895" y="7132"/>
                  <a:pt x="1174" y="7144"/>
                </a:cubicBezTo>
                <a:cubicBezTo>
                  <a:pt x="1186" y="7146"/>
                  <a:pt x="1197" y="7146"/>
                  <a:pt x="1208" y="7146"/>
                </a:cubicBezTo>
                <a:lnTo>
                  <a:pt x="1405" y="7146"/>
                </a:lnTo>
                <a:lnTo>
                  <a:pt x="1405" y="11870"/>
                </a:lnTo>
                <a:cubicBezTo>
                  <a:pt x="1405" y="11979"/>
                  <a:pt x="1493" y="12066"/>
                  <a:pt x="1601" y="12066"/>
                </a:cubicBezTo>
                <a:lnTo>
                  <a:pt x="4648" y="12066"/>
                </a:lnTo>
                <a:cubicBezTo>
                  <a:pt x="4843" y="12066"/>
                  <a:pt x="5002" y="11908"/>
                  <a:pt x="5002" y="11712"/>
                </a:cubicBezTo>
                <a:lnTo>
                  <a:pt x="5002" y="8875"/>
                </a:lnTo>
                <a:cubicBezTo>
                  <a:pt x="5002" y="8546"/>
                  <a:pt x="5268" y="8280"/>
                  <a:pt x="5596" y="8280"/>
                </a:cubicBezTo>
                <a:lnTo>
                  <a:pt x="6726" y="8280"/>
                </a:lnTo>
                <a:cubicBezTo>
                  <a:pt x="7055" y="8280"/>
                  <a:pt x="7321" y="8546"/>
                  <a:pt x="7321" y="8875"/>
                </a:cubicBezTo>
                <a:lnTo>
                  <a:pt x="7321" y="11712"/>
                </a:lnTo>
                <a:cubicBezTo>
                  <a:pt x="7321" y="11908"/>
                  <a:pt x="7479" y="12066"/>
                  <a:pt x="7675" y="12066"/>
                </a:cubicBezTo>
                <a:lnTo>
                  <a:pt x="10721" y="12066"/>
                </a:lnTo>
                <a:cubicBezTo>
                  <a:pt x="10830" y="12066"/>
                  <a:pt x="10918" y="11978"/>
                  <a:pt x="10918" y="11870"/>
                </a:cubicBezTo>
                <a:lnTo>
                  <a:pt x="10918" y="7146"/>
                </a:lnTo>
                <a:lnTo>
                  <a:pt x="11101" y="7146"/>
                </a:lnTo>
                <a:cubicBezTo>
                  <a:pt x="11399" y="7146"/>
                  <a:pt x="11678" y="7030"/>
                  <a:pt x="11889" y="6820"/>
                </a:cubicBezTo>
                <a:cubicBezTo>
                  <a:pt x="12322" y="6385"/>
                  <a:pt x="12322" y="5681"/>
                  <a:pt x="11889" y="5249"/>
                </a:cubicBezTo>
                <a:lnTo>
                  <a:pt x="6950" y="326"/>
                </a:lnTo>
                <a:cubicBezTo>
                  <a:pt x="6739" y="116"/>
                  <a:pt x="6459" y="0"/>
                  <a:pt x="6161" y="0"/>
                </a:cubicBez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94" name="TextShape 3"/>
          <p:cNvSpPr txBox="1"/>
          <p:nvPr/>
        </p:nvSpPr>
        <p:spPr>
          <a:xfrm>
            <a:off x="398880" y="444960"/>
            <a:ext cx="8024760" cy="57240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hr-HR" sz="1600" b="0" strike="noStrike" spc="-1">
                <a:solidFill>
                  <a:srgbClr val="6E597A"/>
                </a:solidFill>
                <a:latin typeface="Bowlby One"/>
                <a:ea typeface="Bowlby One"/>
              </a:rPr>
              <a:t>Primjer: udio kratkovidnih osoba u dobnoj skupini mladih ispod 20 godina (prema istraživanju iz 2015. godine):</a:t>
            </a:r>
            <a:br/>
            <a:endParaRPr lang="hr-HR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5" name="TextShape 4"/>
          <p:cNvSpPr txBox="1"/>
          <p:nvPr/>
        </p:nvSpPr>
        <p:spPr>
          <a:xfrm>
            <a:off x="4640760" y="1017720"/>
            <a:ext cx="3082680" cy="616320"/>
          </a:xfrm>
          <a:prstGeom prst="rect">
            <a:avLst/>
          </a:prstGeom>
          <a:solidFill>
            <a:srgbClr val="468478"/>
          </a:solidFill>
          <a:ln w="0">
            <a:noFill/>
          </a:ln>
        </p:spPr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hr-HR" sz="2500" b="0" strike="noStrike" spc="-1">
                <a:solidFill>
                  <a:srgbClr val="FFF6F7"/>
                </a:solidFill>
                <a:latin typeface="Bowlby One"/>
                <a:ea typeface="Bowlby One"/>
              </a:rPr>
              <a:t>95%</a:t>
            </a:r>
            <a:endParaRPr lang="hr-HR" sz="2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6" name="TextShape 5"/>
          <p:cNvSpPr txBox="1"/>
          <p:nvPr/>
        </p:nvSpPr>
        <p:spPr>
          <a:xfrm>
            <a:off x="4640760" y="1679400"/>
            <a:ext cx="3082680" cy="31464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hr-HR" sz="1600" b="1" strike="noStrike" spc="-1" dirty="0">
                <a:solidFill>
                  <a:srgbClr val="332C33"/>
                </a:solidFill>
                <a:latin typeface="DM Sans"/>
                <a:ea typeface="DM Sans"/>
              </a:rPr>
              <a:t>Južna Koreja</a:t>
            </a:r>
            <a:endParaRPr lang="hr-HR" sz="1600" b="1" strike="noStrike" spc="-1" dirty="0">
              <a:latin typeface="Arial"/>
            </a:endParaRPr>
          </a:p>
        </p:txBody>
      </p:sp>
      <p:sp>
        <p:nvSpPr>
          <p:cNvPr id="1097" name="TextShape 6"/>
          <p:cNvSpPr txBox="1"/>
          <p:nvPr/>
        </p:nvSpPr>
        <p:spPr>
          <a:xfrm>
            <a:off x="4640760" y="3337920"/>
            <a:ext cx="3082680" cy="616320"/>
          </a:xfrm>
          <a:prstGeom prst="rect">
            <a:avLst/>
          </a:prstGeom>
          <a:solidFill>
            <a:srgbClr val="468478"/>
          </a:solidFill>
          <a:ln w="0">
            <a:noFill/>
          </a:ln>
        </p:spPr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hr-HR" sz="2500" b="0" strike="noStrike" spc="-1">
                <a:solidFill>
                  <a:srgbClr val="FFF6F7"/>
                </a:solidFill>
                <a:latin typeface="Bowlby One"/>
                <a:ea typeface="Bowlby One"/>
              </a:rPr>
              <a:t>30%</a:t>
            </a:r>
            <a:endParaRPr lang="hr-HR" sz="2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8" name="TextShape 7"/>
          <p:cNvSpPr txBox="1"/>
          <p:nvPr/>
        </p:nvSpPr>
        <p:spPr>
          <a:xfrm>
            <a:off x="4640760" y="3999600"/>
            <a:ext cx="3082680" cy="31464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hr-HR" sz="1600" b="1" strike="noStrike" spc="-1" dirty="0">
                <a:solidFill>
                  <a:srgbClr val="332C33"/>
                </a:solidFill>
                <a:latin typeface="DM Sans"/>
                <a:ea typeface="DM Sans"/>
              </a:rPr>
              <a:t>Europa</a:t>
            </a:r>
            <a:endParaRPr lang="hr-HR" sz="1600" b="1" strike="noStrike" spc="-1" dirty="0">
              <a:latin typeface="Arial"/>
            </a:endParaRPr>
          </a:p>
        </p:txBody>
      </p:sp>
      <p:sp>
        <p:nvSpPr>
          <p:cNvPr id="1099" name="TextShape 8"/>
          <p:cNvSpPr txBox="1"/>
          <p:nvPr/>
        </p:nvSpPr>
        <p:spPr>
          <a:xfrm>
            <a:off x="4640760" y="2178000"/>
            <a:ext cx="3082680" cy="616320"/>
          </a:xfrm>
          <a:prstGeom prst="rect">
            <a:avLst/>
          </a:prstGeom>
          <a:solidFill>
            <a:srgbClr val="468478"/>
          </a:solidFill>
          <a:ln w="0">
            <a:noFill/>
          </a:ln>
        </p:spPr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hr-HR" sz="2500" b="0" strike="noStrike" spc="-1">
                <a:solidFill>
                  <a:srgbClr val="FFF6F7"/>
                </a:solidFill>
                <a:latin typeface="Bowlby One"/>
                <a:ea typeface="Bowlby One"/>
              </a:rPr>
              <a:t>80%</a:t>
            </a:r>
            <a:endParaRPr lang="hr-HR" sz="2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0" name="TextShape 9"/>
          <p:cNvSpPr txBox="1"/>
          <p:nvPr/>
        </p:nvSpPr>
        <p:spPr>
          <a:xfrm>
            <a:off x="4669920" y="2856600"/>
            <a:ext cx="3082680" cy="31464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hr-HR" sz="1600" b="1" strike="noStrike" spc="-1" dirty="0">
                <a:solidFill>
                  <a:srgbClr val="332C33"/>
                </a:solidFill>
                <a:latin typeface="DM Sans"/>
                <a:ea typeface="DM Sans"/>
              </a:rPr>
              <a:t>Kina</a:t>
            </a:r>
            <a:endParaRPr lang="hr-HR" sz="1600" b="1" strike="noStrike" spc="-1" dirty="0">
              <a:latin typeface="Arial"/>
            </a:endParaRPr>
          </a:p>
        </p:txBody>
      </p:sp>
      <p:grpSp>
        <p:nvGrpSpPr>
          <p:cNvPr id="1101" name="Group 10"/>
          <p:cNvGrpSpPr/>
          <p:nvPr/>
        </p:nvGrpSpPr>
        <p:grpSpPr>
          <a:xfrm>
            <a:off x="1432080" y="1219320"/>
            <a:ext cx="2767320" cy="6559200"/>
            <a:chOff x="1432080" y="1219320"/>
            <a:chExt cx="2767320" cy="6559200"/>
          </a:xfrm>
        </p:grpSpPr>
        <p:sp>
          <p:nvSpPr>
            <p:cNvPr id="1102" name="CustomShape 11"/>
            <p:cNvSpPr/>
            <p:nvPr/>
          </p:nvSpPr>
          <p:spPr>
            <a:xfrm>
              <a:off x="3537000" y="1841400"/>
              <a:ext cx="574560" cy="300600"/>
            </a:xfrm>
            <a:custGeom>
              <a:avLst/>
              <a:gdLst/>
              <a:ahLst/>
              <a:cxnLst/>
              <a:rect l="l" t="t" r="r" b="b"/>
              <a:pathLst>
                <a:path w="5078" h="2658">
                  <a:moveTo>
                    <a:pt x="0" y="1"/>
                  </a:moveTo>
                  <a:lnTo>
                    <a:pt x="0" y="2658"/>
                  </a:lnTo>
                  <a:lnTo>
                    <a:pt x="5078" y="2589"/>
                  </a:lnTo>
                  <a:lnTo>
                    <a:pt x="5078" y="1"/>
                  </a:ln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3" name="CustomShape 12"/>
            <p:cNvSpPr/>
            <p:nvPr/>
          </p:nvSpPr>
          <p:spPr>
            <a:xfrm>
              <a:off x="3571560" y="2040480"/>
              <a:ext cx="152640" cy="61920"/>
            </a:xfrm>
            <a:custGeom>
              <a:avLst/>
              <a:gdLst/>
              <a:ahLst/>
              <a:cxnLst/>
              <a:rect l="l" t="t" r="r" b="b"/>
              <a:pathLst>
                <a:path w="1350" h="550">
                  <a:moveTo>
                    <a:pt x="0" y="1"/>
                  </a:moveTo>
                  <a:lnTo>
                    <a:pt x="0" y="549"/>
                  </a:lnTo>
                  <a:lnTo>
                    <a:pt x="1349" y="549"/>
                  </a:lnTo>
                  <a:lnTo>
                    <a:pt x="1349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4" name="CustomShape 13"/>
            <p:cNvSpPr/>
            <p:nvPr/>
          </p:nvSpPr>
          <p:spPr>
            <a:xfrm>
              <a:off x="3590280" y="2050560"/>
              <a:ext cx="41760" cy="41760"/>
            </a:xfrm>
            <a:custGeom>
              <a:avLst/>
              <a:gdLst/>
              <a:ahLst/>
              <a:cxnLst/>
              <a:rect l="l" t="t" r="r" b="b"/>
              <a:pathLst>
                <a:path w="372" h="372">
                  <a:moveTo>
                    <a:pt x="186" y="1"/>
                  </a:moveTo>
                  <a:cubicBezTo>
                    <a:pt x="84" y="1"/>
                    <a:pt x="1" y="84"/>
                    <a:pt x="1" y="186"/>
                  </a:cubicBezTo>
                  <a:cubicBezTo>
                    <a:pt x="1" y="288"/>
                    <a:pt x="84" y="371"/>
                    <a:pt x="186" y="371"/>
                  </a:cubicBezTo>
                  <a:cubicBezTo>
                    <a:pt x="288" y="371"/>
                    <a:pt x="371" y="288"/>
                    <a:pt x="371" y="186"/>
                  </a:cubicBezTo>
                  <a:cubicBezTo>
                    <a:pt x="371" y="84"/>
                    <a:pt x="288" y="1"/>
                    <a:pt x="186" y="1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5" name="CustomShape 14"/>
            <p:cNvSpPr/>
            <p:nvPr/>
          </p:nvSpPr>
          <p:spPr>
            <a:xfrm>
              <a:off x="3662640" y="2050560"/>
              <a:ext cx="41760" cy="41760"/>
            </a:xfrm>
            <a:custGeom>
              <a:avLst/>
              <a:gdLst/>
              <a:ahLst/>
              <a:cxnLst/>
              <a:rect l="l" t="t" r="r" b="b"/>
              <a:pathLst>
                <a:path w="372" h="372">
                  <a:moveTo>
                    <a:pt x="186" y="1"/>
                  </a:moveTo>
                  <a:cubicBezTo>
                    <a:pt x="84" y="1"/>
                    <a:pt x="1" y="84"/>
                    <a:pt x="1" y="186"/>
                  </a:cubicBezTo>
                  <a:cubicBezTo>
                    <a:pt x="1" y="288"/>
                    <a:pt x="84" y="371"/>
                    <a:pt x="186" y="371"/>
                  </a:cubicBezTo>
                  <a:cubicBezTo>
                    <a:pt x="290" y="371"/>
                    <a:pt x="371" y="288"/>
                    <a:pt x="371" y="186"/>
                  </a:cubicBezTo>
                  <a:cubicBezTo>
                    <a:pt x="371" y="84"/>
                    <a:pt x="290" y="1"/>
                    <a:pt x="186" y="1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6" name="CustomShape 15"/>
            <p:cNvSpPr/>
            <p:nvPr/>
          </p:nvSpPr>
          <p:spPr>
            <a:xfrm>
              <a:off x="3031920" y="2741040"/>
              <a:ext cx="779760" cy="449280"/>
            </a:xfrm>
            <a:custGeom>
              <a:avLst/>
              <a:gdLst/>
              <a:ahLst/>
              <a:cxnLst/>
              <a:rect l="l" t="t" r="r" b="b"/>
              <a:pathLst>
                <a:path w="6890" h="3970">
                  <a:moveTo>
                    <a:pt x="3509" y="0"/>
                  </a:moveTo>
                  <a:cubicBezTo>
                    <a:pt x="2649" y="0"/>
                    <a:pt x="1041" y="172"/>
                    <a:pt x="0" y="1339"/>
                  </a:cubicBezTo>
                  <a:cubicBezTo>
                    <a:pt x="0" y="1339"/>
                    <a:pt x="3601" y="3853"/>
                    <a:pt x="4950" y="3965"/>
                  </a:cubicBezTo>
                  <a:cubicBezTo>
                    <a:pt x="4988" y="3968"/>
                    <a:pt x="5025" y="3969"/>
                    <a:pt x="5062" y="3969"/>
                  </a:cubicBezTo>
                  <a:cubicBezTo>
                    <a:pt x="6332" y="3969"/>
                    <a:pt x="6889" y="2143"/>
                    <a:pt x="6889" y="2143"/>
                  </a:cubicBezTo>
                  <a:lnTo>
                    <a:pt x="4099" y="30"/>
                  </a:lnTo>
                  <a:cubicBezTo>
                    <a:pt x="4099" y="30"/>
                    <a:pt x="4099" y="30"/>
                    <a:pt x="4099" y="30"/>
                  </a:cubicBezTo>
                  <a:cubicBezTo>
                    <a:pt x="4096" y="30"/>
                    <a:pt x="3868" y="0"/>
                    <a:pt x="3509" y="0"/>
                  </a:cubicBezTo>
                  <a:close/>
                </a:path>
              </a:pathLst>
            </a:custGeom>
            <a:solidFill>
              <a:srgbClr val="783F0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7" name="CustomShape 16"/>
            <p:cNvSpPr/>
            <p:nvPr/>
          </p:nvSpPr>
          <p:spPr>
            <a:xfrm>
              <a:off x="2903040" y="2179080"/>
              <a:ext cx="648000" cy="803160"/>
            </a:xfrm>
            <a:custGeom>
              <a:avLst/>
              <a:gdLst/>
              <a:ahLst/>
              <a:cxnLst/>
              <a:rect l="l" t="t" r="r" b="b"/>
              <a:pathLst>
                <a:path w="5725" h="7097">
                  <a:moveTo>
                    <a:pt x="460" y="0"/>
                  </a:moveTo>
                  <a:cubicBezTo>
                    <a:pt x="1" y="0"/>
                    <a:pt x="25" y="1207"/>
                    <a:pt x="211" y="2624"/>
                  </a:cubicBezTo>
                  <a:cubicBezTo>
                    <a:pt x="476" y="4644"/>
                    <a:pt x="1069" y="7096"/>
                    <a:pt x="1069" y="7096"/>
                  </a:cubicBezTo>
                  <a:cubicBezTo>
                    <a:pt x="2240" y="6134"/>
                    <a:pt x="3211" y="5660"/>
                    <a:pt x="3957" y="5437"/>
                  </a:cubicBezTo>
                  <a:cubicBezTo>
                    <a:pt x="4420" y="5299"/>
                    <a:pt x="4796" y="5258"/>
                    <a:pt x="5081" y="5258"/>
                  </a:cubicBezTo>
                  <a:cubicBezTo>
                    <a:pt x="5503" y="5258"/>
                    <a:pt x="5724" y="5348"/>
                    <a:pt x="5724" y="5348"/>
                  </a:cubicBezTo>
                  <a:cubicBezTo>
                    <a:pt x="5400" y="4672"/>
                    <a:pt x="4172" y="3409"/>
                    <a:pt x="3628" y="2096"/>
                  </a:cubicBezTo>
                  <a:cubicBezTo>
                    <a:pt x="3082" y="781"/>
                    <a:pt x="2085" y="301"/>
                    <a:pt x="515" y="6"/>
                  </a:cubicBezTo>
                  <a:cubicBezTo>
                    <a:pt x="496" y="2"/>
                    <a:pt x="478" y="0"/>
                    <a:pt x="460" y="0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8" name="CustomShape 17"/>
            <p:cNvSpPr/>
            <p:nvPr/>
          </p:nvSpPr>
          <p:spPr>
            <a:xfrm>
              <a:off x="2926800" y="2426040"/>
              <a:ext cx="424080" cy="556200"/>
            </a:xfrm>
            <a:custGeom>
              <a:avLst/>
              <a:gdLst/>
              <a:ahLst/>
              <a:cxnLst/>
              <a:rect l="l" t="t" r="r" b="b"/>
              <a:pathLst>
                <a:path w="3748" h="4914">
                  <a:moveTo>
                    <a:pt x="1141" y="0"/>
                  </a:moveTo>
                  <a:lnTo>
                    <a:pt x="1" y="441"/>
                  </a:lnTo>
                  <a:cubicBezTo>
                    <a:pt x="266" y="2461"/>
                    <a:pt x="859" y="4913"/>
                    <a:pt x="859" y="4913"/>
                  </a:cubicBezTo>
                  <a:cubicBezTo>
                    <a:pt x="2030" y="3951"/>
                    <a:pt x="3001" y="3477"/>
                    <a:pt x="3747" y="3254"/>
                  </a:cubicBezTo>
                  <a:cubicBezTo>
                    <a:pt x="2256" y="1464"/>
                    <a:pt x="1142" y="0"/>
                    <a:pt x="1141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9" name="CustomShape 18"/>
            <p:cNvSpPr/>
            <p:nvPr/>
          </p:nvSpPr>
          <p:spPr>
            <a:xfrm>
              <a:off x="2964240" y="2679840"/>
              <a:ext cx="531720" cy="212400"/>
            </a:xfrm>
            <a:custGeom>
              <a:avLst/>
              <a:gdLst/>
              <a:ahLst/>
              <a:cxnLst/>
              <a:rect l="l" t="t" r="r" b="b"/>
              <a:pathLst>
                <a:path w="4698" h="1880">
                  <a:moveTo>
                    <a:pt x="4697" y="179"/>
                  </a:moveTo>
                  <a:cubicBezTo>
                    <a:pt x="3845" y="1"/>
                    <a:pt x="2969" y="79"/>
                    <a:pt x="2179" y="449"/>
                  </a:cubicBezTo>
                  <a:cubicBezTo>
                    <a:pt x="1392" y="816"/>
                    <a:pt x="693" y="1350"/>
                    <a:pt x="1" y="1879"/>
                  </a:cubicBezTo>
                </a:path>
              </a:pathLst>
            </a:custGeom>
            <a:noFill/>
            <a:ln w="1700">
              <a:solidFill>
                <a:schemeClr val="lt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0" name="CustomShape 19"/>
            <p:cNvSpPr/>
            <p:nvPr/>
          </p:nvSpPr>
          <p:spPr>
            <a:xfrm>
              <a:off x="3402360" y="2228760"/>
              <a:ext cx="774000" cy="863640"/>
            </a:xfrm>
            <a:custGeom>
              <a:avLst/>
              <a:gdLst/>
              <a:ahLst/>
              <a:cxnLst/>
              <a:rect l="l" t="t" r="r" b="b"/>
              <a:pathLst>
                <a:path w="6839" h="7629">
                  <a:moveTo>
                    <a:pt x="5476" y="0"/>
                  </a:moveTo>
                  <a:cubicBezTo>
                    <a:pt x="5476" y="0"/>
                    <a:pt x="1466" y="4396"/>
                    <a:pt x="657" y="5412"/>
                  </a:cubicBezTo>
                  <a:cubicBezTo>
                    <a:pt x="0" y="6234"/>
                    <a:pt x="1154" y="7628"/>
                    <a:pt x="2263" y="7628"/>
                  </a:cubicBezTo>
                  <a:cubicBezTo>
                    <a:pt x="2524" y="7628"/>
                    <a:pt x="2782" y="7551"/>
                    <a:pt x="3014" y="7371"/>
                  </a:cubicBezTo>
                  <a:cubicBezTo>
                    <a:pt x="4231" y="6427"/>
                    <a:pt x="6839" y="232"/>
                    <a:pt x="6839" y="232"/>
                  </a:cubicBezTo>
                  <a:lnTo>
                    <a:pt x="5476" y="0"/>
                  </a:lnTo>
                  <a:close/>
                </a:path>
              </a:pathLst>
            </a:custGeom>
            <a:solidFill>
              <a:srgbClr val="783F0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1" name="CustomShape 20"/>
            <p:cNvSpPr/>
            <p:nvPr/>
          </p:nvSpPr>
          <p:spPr>
            <a:xfrm>
              <a:off x="3440880" y="2778840"/>
              <a:ext cx="87120" cy="106560"/>
            </a:xfrm>
            <a:custGeom>
              <a:avLst/>
              <a:gdLst/>
              <a:ahLst/>
              <a:cxnLst/>
              <a:rect l="l" t="t" r="r" b="b"/>
              <a:pathLst>
                <a:path w="771" h="945">
                  <a:moveTo>
                    <a:pt x="770" y="1"/>
                  </a:moveTo>
                  <a:cubicBezTo>
                    <a:pt x="770" y="1"/>
                    <a:pt x="156" y="373"/>
                    <a:pt x="1" y="945"/>
                  </a:cubicBezTo>
                </a:path>
              </a:pathLst>
            </a:custGeom>
            <a:noFill/>
            <a:ln w="1700">
              <a:solidFill>
                <a:schemeClr val="dk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2" name="CustomShape 21"/>
            <p:cNvSpPr/>
            <p:nvPr/>
          </p:nvSpPr>
          <p:spPr>
            <a:xfrm>
              <a:off x="3881880" y="1892520"/>
              <a:ext cx="317520" cy="379440"/>
            </a:xfrm>
            <a:custGeom>
              <a:avLst/>
              <a:gdLst/>
              <a:ahLst/>
              <a:cxnLst/>
              <a:rect l="l" t="t" r="r" b="b"/>
              <a:pathLst>
                <a:path w="2806" h="3354">
                  <a:moveTo>
                    <a:pt x="2061" y="0"/>
                  </a:moveTo>
                  <a:cubicBezTo>
                    <a:pt x="1954" y="0"/>
                    <a:pt x="1735" y="566"/>
                    <a:pt x="1895" y="939"/>
                  </a:cubicBezTo>
                  <a:cubicBezTo>
                    <a:pt x="1895" y="939"/>
                    <a:pt x="1416" y="445"/>
                    <a:pt x="1241" y="124"/>
                  </a:cubicBezTo>
                  <a:cubicBezTo>
                    <a:pt x="1226" y="95"/>
                    <a:pt x="1207" y="82"/>
                    <a:pt x="1187" y="82"/>
                  </a:cubicBezTo>
                  <a:cubicBezTo>
                    <a:pt x="1061" y="82"/>
                    <a:pt x="897" y="601"/>
                    <a:pt x="1425" y="1111"/>
                  </a:cubicBezTo>
                  <a:cubicBezTo>
                    <a:pt x="1425" y="1111"/>
                    <a:pt x="782" y="665"/>
                    <a:pt x="462" y="302"/>
                  </a:cubicBezTo>
                  <a:cubicBezTo>
                    <a:pt x="458" y="297"/>
                    <a:pt x="454" y="295"/>
                    <a:pt x="450" y="295"/>
                  </a:cubicBezTo>
                  <a:cubicBezTo>
                    <a:pt x="372" y="295"/>
                    <a:pt x="234" y="1044"/>
                    <a:pt x="1130" y="1350"/>
                  </a:cubicBezTo>
                  <a:cubicBezTo>
                    <a:pt x="1130" y="1350"/>
                    <a:pt x="512" y="1348"/>
                    <a:pt x="233" y="1268"/>
                  </a:cubicBezTo>
                  <a:cubicBezTo>
                    <a:pt x="218" y="1264"/>
                    <a:pt x="204" y="1262"/>
                    <a:pt x="192" y="1262"/>
                  </a:cubicBezTo>
                  <a:cubicBezTo>
                    <a:pt x="0" y="1262"/>
                    <a:pt x="215" y="1776"/>
                    <a:pt x="915" y="1776"/>
                  </a:cubicBezTo>
                  <a:cubicBezTo>
                    <a:pt x="969" y="1776"/>
                    <a:pt x="1025" y="1773"/>
                    <a:pt x="1084" y="1766"/>
                  </a:cubicBezTo>
                  <a:lnTo>
                    <a:pt x="1084" y="1766"/>
                  </a:lnTo>
                  <a:cubicBezTo>
                    <a:pt x="1084" y="1766"/>
                    <a:pt x="835" y="2218"/>
                    <a:pt x="1241" y="2971"/>
                  </a:cubicBezTo>
                  <a:cubicBezTo>
                    <a:pt x="1241" y="2971"/>
                    <a:pt x="1397" y="3354"/>
                    <a:pt x="1938" y="3354"/>
                  </a:cubicBezTo>
                  <a:cubicBezTo>
                    <a:pt x="2116" y="3354"/>
                    <a:pt x="2336" y="3312"/>
                    <a:pt x="2605" y="3203"/>
                  </a:cubicBezTo>
                  <a:cubicBezTo>
                    <a:pt x="2605" y="3203"/>
                    <a:pt x="2805" y="2633"/>
                    <a:pt x="2524" y="1766"/>
                  </a:cubicBezTo>
                  <a:cubicBezTo>
                    <a:pt x="2404" y="1393"/>
                    <a:pt x="2278" y="1267"/>
                    <a:pt x="2109" y="82"/>
                  </a:cubicBezTo>
                  <a:cubicBezTo>
                    <a:pt x="2101" y="25"/>
                    <a:pt x="2083" y="0"/>
                    <a:pt x="2061" y="0"/>
                  </a:cubicBezTo>
                  <a:close/>
                </a:path>
              </a:pathLst>
            </a:custGeom>
            <a:solidFill>
              <a:srgbClr val="783F0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3" name="CustomShape 22"/>
            <p:cNvSpPr/>
            <p:nvPr/>
          </p:nvSpPr>
          <p:spPr>
            <a:xfrm>
              <a:off x="1453680" y="2983680"/>
              <a:ext cx="560160" cy="177480"/>
            </a:xfrm>
            <a:custGeom>
              <a:avLst/>
              <a:gdLst/>
              <a:ahLst/>
              <a:cxnLst/>
              <a:rect l="l" t="t" r="r" b="b"/>
              <a:pathLst>
                <a:path w="4951" h="1571">
                  <a:moveTo>
                    <a:pt x="2114" y="1"/>
                  </a:moveTo>
                  <a:cubicBezTo>
                    <a:pt x="1463" y="1"/>
                    <a:pt x="742" y="186"/>
                    <a:pt x="0" y="702"/>
                  </a:cubicBezTo>
                  <a:cubicBezTo>
                    <a:pt x="0" y="702"/>
                    <a:pt x="471" y="1570"/>
                    <a:pt x="2367" y="1570"/>
                  </a:cubicBezTo>
                  <a:cubicBezTo>
                    <a:pt x="3036" y="1570"/>
                    <a:pt x="3883" y="1462"/>
                    <a:pt x="4950" y="1169"/>
                  </a:cubicBezTo>
                  <a:cubicBezTo>
                    <a:pt x="4950" y="1169"/>
                    <a:pt x="3751" y="1"/>
                    <a:pt x="2114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4" name="CustomShape 23"/>
            <p:cNvSpPr/>
            <p:nvPr/>
          </p:nvSpPr>
          <p:spPr>
            <a:xfrm>
              <a:off x="2063520" y="3375720"/>
              <a:ext cx="1303200" cy="445680"/>
            </a:xfrm>
            <a:custGeom>
              <a:avLst/>
              <a:gdLst/>
              <a:ahLst/>
              <a:cxnLst/>
              <a:rect l="l" t="t" r="r" b="b"/>
              <a:pathLst>
                <a:path w="11510" h="3939">
                  <a:moveTo>
                    <a:pt x="9984" y="1"/>
                  </a:moveTo>
                  <a:cubicBezTo>
                    <a:pt x="6633" y="1"/>
                    <a:pt x="1" y="3487"/>
                    <a:pt x="0" y="3487"/>
                  </a:cubicBezTo>
                  <a:cubicBezTo>
                    <a:pt x="104" y="3792"/>
                    <a:pt x="796" y="3938"/>
                    <a:pt x="1782" y="3938"/>
                  </a:cubicBezTo>
                  <a:cubicBezTo>
                    <a:pt x="3582" y="3938"/>
                    <a:pt x="6366" y="3450"/>
                    <a:pt x="8358" y="2551"/>
                  </a:cubicBezTo>
                  <a:cubicBezTo>
                    <a:pt x="11442" y="1159"/>
                    <a:pt x="11510" y="462"/>
                    <a:pt x="11510" y="462"/>
                  </a:cubicBezTo>
                  <a:cubicBezTo>
                    <a:pt x="11180" y="137"/>
                    <a:pt x="10646" y="1"/>
                    <a:pt x="9984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5" name="CustomShape 24"/>
            <p:cNvSpPr/>
            <p:nvPr/>
          </p:nvSpPr>
          <p:spPr>
            <a:xfrm>
              <a:off x="2356560" y="4508280"/>
              <a:ext cx="1033200" cy="291960"/>
            </a:xfrm>
            <a:custGeom>
              <a:avLst/>
              <a:gdLst/>
              <a:ahLst/>
              <a:cxnLst/>
              <a:rect l="l" t="t" r="r" b="b"/>
              <a:pathLst>
                <a:path w="9127" h="2582">
                  <a:moveTo>
                    <a:pt x="7583" y="1"/>
                  </a:moveTo>
                  <a:cubicBezTo>
                    <a:pt x="4673" y="1"/>
                    <a:pt x="0" y="1967"/>
                    <a:pt x="0" y="1969"/>
                  </a:cubicBezTo>
                  <a:cubicBezTo>
                    <a:pt x="1126" y="2409"/>
                    <a:pt x="2191" y="2582"/>
                    <a:pt x="3169" y="2582"/>
                  </a:cubicBezTo>
                  <a:cubicBezTo>
                    <a:pt x="6724" y="2582"/>
                    <a:pt x="9126" y="299"/>
                    <a:pt x="9126" y="299"/>
                  </a:cubicBezTo>
                  <a:cubicBezTo>
                    <a:pt x="8730" y="88"/>
                    <a:pt x="8196" y="1"/>
                    <a:pt x="7583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6" name="CustomShape 25"/>
            <p:cNvSpPr/>
            <p:nvPr/>
          </p:nvSpPr>
          <p:spPr>
            <a:xfrm>
              <a:off x="2541240" y="4037760"/>
              <a:ext cx="729720" cy="3526200"/>
            </a:xfrm>
            <a:custGeom>
              <a:avLst/>
              <a:gdLst/>
              <a:ahLst/>
              <a:cxnLst/>
              <a:rect l="l" t="t" r="r" b="b"/>
              <a:pathLst>
                <a:path w="6448" h="31143">
                  <a:moveTo>
                    <a:pt x="685" y="1"/>
                  </a:moveTo>
                  <a:cubicBezTo>
                    <a:pt x="0" y="6706"/>
                    <a:pt x="1294" y="9858"/>
                    <a:pt x="977" y="11423"/>
                  </a:cubicBezTo>
                  <a:cubicBezTo>
                    <a:pt x="660" y="12987"/>
                    <a:pt x="1890" y="28156"/>
                    <a:pt x="1807" y="29311"/>
                  </a:cubicBezTo>
                  <a:cubicBezTo>
                    <a:pt x="1737" y="30289"/>
                    <a:pt x="2182" y="31143"/>
                    <a:pt x="3197" y="31143"/>
                  </a:cubicBezTo>
                  <a:cubicBezTo>
                    <a:pt x="3381" y="31143"/>
                    <a:pt x="3584" y="31114"/>
                    <a:pt x="3806" y="31054"/>
                  </a:cubicBezTo>
                  <a:cubicBezTo>
                    <a:pt x="4477" y="30869"/>
                    <a:pt x="4888" y="29631"/>
                    <a:pt x="4980" y="27271"/>
                  </a:cubicBezTo>
                  <a:cubicBezTo>
                    <a:pt x="5033" y="25908"/>
                    <a:pt x="6218" y="12117"/>
                    <a:pt x="6307" y="10437"/>
                  </a:cubicBezTo>
                  <a:cubicBezTo>
                    <a:pt x="6447" y="7803"/>
                    <a:pt x="6390" y="371"/>
                    <a:pt x="6425" y="2"/>
                  </a:cubicBezTo>
                  <a:lnTo>
                    <a:pt x="6425" y="1"/>
                  </a:lnTo>
                  <a:close/>
                </a:path>
              </a:pathLst>
            </a:custGeom>
            <a:solidFill>
              <a:srgbClr val="502C06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7" name="CustomShape 26"/>
            <p:cNvSpPr/>
            <p:nvPr/>
          </p:nvSpPr>
          <p:spPr>
            <a:xfrm>
              <a:off x="2684880" y="7154640"/>
              <a:ext cx="1089360" cy="623880"/>
            </a:xfrm>
            <a:custGeom>
              <a:avLst/>
              <a:gdLst/>
              <a:ahLst/>
              <a:cxnLst/>
              <a:rect l="l" t="t" r="r" b="b"/>
              <a:pathLst>
                <a:path w="9623" h="5514">
                  <a:moveTo>
                    <a:pt x="4110" y="1"/>
                  </a:moveTo>
                  <a:lnTo>
                    <a:pt x="266" y="319"/>
                  </a:lnTo>
                  <a:lnTo>
                    <a:pt x="0" y="5514"/>
                  </a:lnTo>
                  <a:lnTo>
                    <a:pt x="9460" y="5514"/>
                  </a:lnTo>
                  <a:cubicBezTo>
                    <a:pt x="9460" y="5514"/>
                    <a:pt x="9623" y="3689"/>
                    <a:pt x="8588" y="3527"/>
                  </a:cubicBezTo>
                  <a:cubicBezTo>
                    <a:pt x="7555" y="3367"/>
                    <a:pt x="5346" y="3044"/>
                    <a:pt x="4815" y="2104"/>
                  </a:cubicBezTo>
                  <a:cubicBezTo>
                    <a:pt x="4285" y="1164"/>
                    <a:pt x="4110" y="1"/>
                    <a:pt x="4110" y="1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8" name="CustomShape 27"/>
            <p:cNvSpPr/>
            <p:nvPr/>
          </p:nvSpPr>
          <p:spPr>
            <a:xfrm>
              <a:off x="3093840" y="7243200"/>
              <a:ext cx="311760" cy="276120"/>
            </a:xfrm>
            <a:custGeom>
              <a:avLst/>
              <a:gdLst/>
              <a:ahLst/>
              <a:cxnLst/>
              <a:rect l="l" t="t" r="r" b="b"/>
              <a:pathLst>
                <a:path w="2757" h="2442">
                  <a:moveTo>
                    <a:pt x="1" y="426"/>
                  </a:moveTo>
                  <a:lnTo>
                    <a:pt x="1544" y="0"/>
                  </a:lnTo>
                  <a:lnTo>
                    <a:pt x="412" y="1495"/>
                  </a:lnTo>
                  <a:lnTo>
                    <a:pt x="2030" y="1043"/>
                  </a:lnTo>
                  <a:lnTo>
                    <a:pt x="1123" y="2442"/>
                  </a:lnTo>
                  <a:lnTo>
                    <a:pt x="2757" y="1782"/>
                  </a:lnTo>
                </a:path>
              </a:pathLst>
            </a:custGeom>
            <a:noFill/>
            <a:ln w="1700">
              <a:solidFill>
                <a:schemeClr val="dk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9" name="CustomShape 28"/>
            <p:cNvSpPr/>
            <p:nvPr/>
          </p:nvSpPr>
          <p:spPr>
            <a:xfrm>
              <a:off x="2356560" y="3317040"/>
              <a:ext cx="1033560" cy="1413720"/>
            </a:xfrm>
            <a:custGeom>
              <a:avLst/>
              <a:gdLst/>
              <a:ahLst/>
              <a:cxnLst/>
              <a:rect l="l" t="t" r="r" b="b"/>
              <a:pathLst>
                <a:path w="9130" h="12488">
                  <a:moveTo>
                    <a:pt x="8124" y="1"/>
                  </a:moveTo>
                  <a:lnTo>
                    <a:pt x="1564" y="1560"/>
                  </a:lnTo>
                  <a:cubicBezTo>
                    <a:pt x="1564" y="1560"/>
                    <a:pt x="1324" y="3689"/>
                    <a:pt x="1564" y="5281"/>
                  </a:cubicBezTo>
                  <a:cubicBezTo>
                    <a:pt x="1808" y="6872"/>
                    <a:pt x="1305" y="9781"/>
                    <a:pt x="804" y="10383"/>
                  </a:cubicBezTo>
                  <a:cubicBezTo>
                    <a:pt x="303" y="10983"/>
                    <a:pt x="0" y="12488"/>
                    <a:pt x="0" y="12488"/>
                  </a:cubicBezTo>
                  <a:cubicBezTo>
                    <a:pt x="0" y="12488"/>
                    <a:pt x="844" y="12251"/>
                    <a:pt x="1957" y="11954"/>
                  </a:cubicBezTo>
                  <a:cubicBezTo>
                    <a:pt x="3584" y="11518"/>
                    <a:pt x="5788" y="10956"/>
                    <a:pt x="6808" y="10818"/>
                  </a:cubicBezTo>
                  <a:cubicBezTo>
                    <a:pt x="6884" y="10808"/>
                    <a:pt x="6958" y="10799"/>
                    <a:pt x="7030" y="10790"/>
                  </a:cubicBezTo>
                  <a:cubicBezTo>
                    <a:pt x="7500" y="10734"/>
                    <a:pt x="7877" y="10714"/>
                    <a:pt x="8175" y="10714"/>
                  </a:cubicBezTo>
                  <a:cubicBezTo>
                    <a:pt x="8862" y="10714"/>
                    <a:pt x="9129" y="10818"/>
                    <a:pt x="9129" y="10818"/>
                  </a:cubicBezTo>
                  <a:cubicBezTo>
                    <a:pt x="9129" y="10818"/>
                    <a:pt x="8428" y="4063"/>
                    <a:pt x="8124" y="1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0" name="CustomShape 29"/>
            <p:cNvSpPr/>
            <p:nvPr/>
          </p:nvSpPr>
          <p:spPr>
            <a:xfrm>
              <a:off x="2578320" y="3908520"/>
              <a:ext cx="574200" cy="761760"/>
            </a:xfrm>
            <a:custGeom>
              <a:avLst/>
              <a:gdLst/>
              <a:ahLst/>
              <a:cxnLst/>
              <a:rect l="l" t="t" r="r" b="b"/>
              <a:pathLst>
                <a:path w="5072" h="6731">
                  <a:moveTo>
                    <a:pt x="3523" y="0"/>
                  </a:moveTo>
                  <a:lnTo>
                    <a:pt x="758" y="817"/>
                  </a:lnTo>
                  <a:lnTo>
                    <a:pt x="0" y="6731"/>
                  </a:lnTo>
                  <a:cubicBezTo>
                    <a:pt x="1625" y="6295"/>
                    <a:pt x="3829" y="5733"/>
                    <a:pt x="4849" y="5593"/>
                  </a:cubicBezTo>
                  <a:cubicBezTo>
                    <a:pt x="4925" y="5585"/>
                    <a:pt x="4999" y="5576"/>
                    <a:pt x="5072" y="5567"/>
                  </a:cubicBezTo>
                  <a:cubicBezTo>
                    <a:pt x="4222" y="3276"/>
                    <a:pt x="3523" y="0"/>
                    <a:pt x="3523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1" name="CustomShape 30"/>
            <p:cNvSpPr/>
            <p:nvPr/>
          </p:nvSpPr>
          <p:spPr>
            <a:xfrm>
              <a:off x="2014200" y="4591080"/>
              <a:ext cx="1004040" cy="299520"/>
            </a:xfrm>
            <a:custGeom>
              <a:avLst/>
              <a:gdLst/>
              <a:ahLst/>
              <a:cxnLst/>
              <a:rect l="l" t="t" r="r" b="b"/>
              <a:pathLst>
                <a:path w="8870" h="2649">
                  <a:moveTo>
                    <a:pt x="7174" y="1"/>
                  </a:moveTo>
                  <a:cubicBezTo>
                    <a:pt x="5902" y="1"/>
                    <a:pt x="3716" y="414"/>
                    <a:pt x="0" y="1986"/>
                  </a:cubicBezTo>
                  <a:cubicBezTo>
                    <a:pt x="0" y="1986"/>
                    <a:pt x="1066" y="2649"/>
                    <a:pt x="2895" y="2649"/>
                  </a:cubicBezTo>
                  <a:cubicBezTo>
                    <a:pt x="4417" y="2649"/>
                    <a:pt x="6467" y="2189"/>
                    <a:pt x="8870" y="506"/>
                  </a:cubicBezTo>
                  <a:cubicBezTo>
                    <a:pt x="8869" y="506"/>
                    <a:pt x="8581" y="1"/>
                    <a:pt x="7174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2" name="CustomShape 31"/>
            <p:cNvSpPr/>
            <p:nvPr/>
          </p:nvSpPr>
          <p:spPr>
            <a:xfrm>
              <a:off x="2127960" y="3990240"/>
              <a:ext cx="785520" cy="3573720"/>
            </a:xfrm>
            <a:custGeom>
              <a:avLst/>
              <a:gdLst/>
              <a:ahLst/>
              <a:cxnLst/>
              <a:rect l="l" t="t" r="r" b="b"/>
              <a:pathLst>
                <a:path w="6941" h="31561">
                  <a:moveTo>
                    <a:pt x="417" y="1"/>
                  </a:moveTo>
                  <a:cubicBezTo>
                    <a:pt x="414" y="1473"/>
                    <a:pt x="394" y="8221"/>
                    <a:pt x="297" y="10855"/>
                  </a:cubicBezTo>
                  <a:cubicBezTo>
                    <a:pt x="237" y="12535"/>
                    <a:pt x="188" y="26326"/>
                    <a:pt x="119" y="27687"/>
                  </a:cubicBezTo>
                  <a:cubicBezTo>
                    <a:pt x="1" y="30049"/>
                    <a:pt x="299" y="31287"/>
                    <a:pt x="957" y="31472"/>
                  </a:cubicBezTo>
                  <a:cubicBezTo>
                    <a:pt x="1174" y="31532"/>
                    <a:pt x="1374" y="31561"/>
                    <a:pt x="1558" y="31561"/>
                  </a:cubicBezTo>
                  <a:cubicBezTo>
                    <a:pt x="2573" y="31561"/>
                    <a:pt x="3095" y="30707"/>
                    <a:pt x="3110" y="29729"/>
                  </a:cubicBezTo>
                  <a:cubicBezTo>
                    <a:pt x="3130" y="28574"/>
                    <a:pt x="5717" y="13404"/>
                    <a:pt x="5541" y="11840"/>
                  </a:cubicBezTo>
                  <a:cubicBezTo>
                    <a:pt x="5366" y="10276"/>
                    <a:pt x="6940" y="7124"/>
                    <a:pt x="6856" y="417"/>
                  </a:cubicBezTo>
                  <a:lnTo>
                    <a:pt x="417" y="1"/>
                  </a:lnTo>
                  <a:close/>
                </a:path>
              </a:pathLst>
            </a:custGeom>
            <a:solidFill>
              <a:srgbClr val="783F0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3" name="CustomShape 32"/>
            <p:cNvSpPr/>
            <p:nvPr/>
          </p:nvSpPr>
          <p:spPr>
            <a:xfrm>
              <a:off x="1432080" y="7154640"/>
              <a:ext cx="1093320" cy="623880"/>
            </a:xfrm>
            <a:custGeom>
              <a:avLst/>
              <a:gdLst/>
              <a:ahLst/>
              <a:cxnLst/>
              <a:rect l="l" t="t" r="r" b="b"/>
              <a:pathLst>
                <a:path w="9658" h="5514">
                  <a:moveTo>
                    <a:pt x="5842" y="1"/>
                  </a:moveTo>
                  <a:cubicBezTo>
                    <a:pt x="5842" y="1"/>
                    <a:pt x="5562" y="1164"/>
                    <a:pt x="4949" y="2104"/>
                  </a:cubicBezTo>
                  <a:cubicBezTo>
                    <a:pt x="4336" y="3044"/>
                    <a:pt x="2099" y="3367"/>
                    <a:pt x="1051" y="3527"/>
                  </a:cubicBezTo>
                  <a:cubicBezTo>
                    <a:pt x="1" y="3689"/>
                    <a:pt x="1" y="5514"/>
                    <a:pt x="1" y="5514"/>
                  </a:cubicBezTo>
                  <a:lnTo>
                    <a:pt x="9458" y="5514"/>
                  </a:lnTo>
                  <a:lnTo>
                    <a:pt x="9658" y="319"/>
                  </a:lnTo>
                  <a:lnTo>
                    <a:pt x="5842" y="1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4" name="CustomShape 33"/>
            <p:cNvSpPr/>
            <p:nvPr/>
          </p:nvSpPr>
          <p:spPr>
            <a:xfrm>
              <a:off x="1845720" y="7243200"/>
              <a:ext cx="311760" cy="276120"/>
            </a:xfrm>
            <a:custGeom>
              <a:avLst/>
              <a:gdLst/>
              <a:ahLst/>
              <a:cxnLst/>
              <a:rect l="l" t="t" r="r" b="b"/>
              <a:pathLst>
                <a:path w="2757" h="2442">
                  <a:moveTo>
                    <a:pt x="2756" y="426"/>
                  </a:moveTo>
                  <a:lnTo>
                    <a:pt x="1213" y="0"/>
                  </a:lnTo>
                  <a:lnTo>
                    <a:pt x="2344" y="1495"/>
                  </a:lnTo>
                  <a:lnTo>
                    <a:pt x="727" y="1043"/>
                  </a:lnTo>
                  <a:lnTo>
                    <a:pt x="1635" y="2442"/>
                  </a:lnTo>
                  <a:lnTo>
                    <a:pt x="0" y="1782"/>
                  </a:lnTo>
                </a:path>
              </a:pathLst>
            </a:custGeom>
            <a:noFill/>
            <a:ln w="1700">
              <a:solidFill>
                <a:schemeClr val="dk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5" name="CustomShape 34"/>
            <p:cNvSpPr/>
            <p:nvPr/>
          </p:nvSpPr>
          <p:spPr>
            <a:xfrm>
              <a:off x="2014200" y="3354120"/>
              <a:ext cx="1104840" cy="1461240"/>
            </a:xfrm>
            <a:custGeom>
              <a:avLst/>
              <a:gdLst/>
              <a:ahLst/>
              <a:cxnLst/>
              <a:rect l="l" t="t" r="r" b="b"/>
              <a:pathLst>
                <a:path w="9760" h="12908">
                  <a:moveTo>
                    <a:pt x="9760" y="0"/>
                  </a:moveTo>
                  <a:lnTo>
                    <a:pt x="1049" y="2160"/>
                  </a:lnTo>
                  <a:cubicBezTo>
                    <a:pt x="1049" y="2160"/>
                    <a:pt x="732" y="4865"/>
                    <a:pt x="973" y="6455"/>
                  </a:cubicBezTo>
                  <a:cubicBezTo>
                    <a:pt x="1215" y="8045"/>
                    <a:pt x="696" y="10914"/>
                    <a:pt x="438" y="11465"/>
                  </a:cubicBezTo>
                  <a:cubicBezTo>
                    <a:pt x="109" y="12176"/>
                    <a:pt x="1" y="12908"/>
                    <a:pt x="1" y="12908"/>
                  </a:cubicBezTo>
                  <a:cubicBezTo>
                    <a:pt x="1" y="12908"/>
                    <a:pt x="5086" y="11471"/>
                    <a:pt x="6805" y="11236"/>
                  </a:cubicBezTo>
                  <a:cubicBezTo>
                    <a:pt x="7177" y="11185"/>
                    <a:pt x="7485" y="11165"/>
                    <a:pt x="7739" y="11165"/>
                  </a:cubicBezTo>
                  <a:cubicBezTo>
                    <a:pt x="8658" y="11165"/>
                    <a:pt x="8870" y="11427"/>
                    <a:pt x="8870" y="11427"/>
                  </a:cubicBezTo>
                  <a:cubicBezTo>
                    <a:pt x="8870" y="11427"/>
                    <a:pt x="8494" y="8680"/>
                    <a:pt x="8506" y="4891"/>
                  </a:cubicBezTo>
                  <a:cubicBezTo>
                    <a:pt x="8509" y="3577"/>
                    <a:pt x="8933" y="1468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6" name="CustomShape 35"/>
            <p:cNvSpPr/>
            <p:nvPr/>
          </p:nvSpPr>
          <p:spPr>
            <a:xfrm>
              <a:off x="2262600" y="3563640"/>
              <a:ext cx="218880" cy="424440"/>
            </a:xfrm>
            <a:custGeom>
              <a:avLst/>
              <a:gdLst/>
              <a:ahLst/>
              <a:cxnLst/>
              <a:rect l="l" t="t" r="r" b="b"/>
              <a:pathLst>
                <a:path w="1937" h="3750">
                  <a:moveTo>
                    <a:pt x="0" y="3749"/>
                  </a:moveTo>
                  <a:cubicBezTo>
                    <a:pt x="0" y="3749"/>
                    <a:pt x="1936" y="2783"/>
                    <a:pt x="1736" y="0"/>
                  </a:cubicBezTo>
                </a:path>
              </a:pathLst>
            </a:custGeom>
            <a:noFill/>
            <a:ln w="1700">
              <a:solidFill>
                <a:schemeClr val="lt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7" name="CustomShape 36"/>
            <p:cNvSpPr/>
            <p:nvPr/>
          </p:nvSpPr>
          <p:spPr>
            <a:xfrm>
              <a:off x="3007080" y="3411720"/>
              <a:ext cx="63000" cy="391680"/>
            </a:xfrm>
            <a:custGeom>
              <a:avLst/>
              <a:gdLst/>
              <a:ahLst/>
              <a:cxnLst/>
              <a:rect l="l" t="t" r="r" b="b"/>
              <a:pathLst>
                <a:path w="559" h="3463">
                  <a:moveTo>
                    <a:pt x="256" y="0"/>
                  </a:moveTo>
                  <a:cubicBezTo>
                    <a:pt x="558" y="1141"/>
                    <a:pt x="468" y="2380"/>
                    <a:pt x="1" y="3462"/>
                  </a:cubicBezTo>
                </a:path>
              </a:pathLst>
            </a:custGeom>
            <a:noFill/>
            <a:ln w="1700">
              <a:solidFill>
                <a:schemeClr val="lt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8" name="CustomShape 37"/>
            <p:cNvSpPr/>
            <p:nvPr/>
          </p:nvSpPr>
          <p:spPr>
            <a:xfrm>
              <a:off x="2181960" y="3563640"/>
              <a:ext cx="110160" cy="1212840"/>
            </a:xfrm>
            <a:custGeom>
              <a:avLst/>
              <a:gdLst/>
              <a:ahLst/>
              <a:cxnLst/>
              <a:rect l="l" t="t" r="r" b="b"/>
              <a:pathLst>
                <a:path w="977" h="10713">
                  <a:moveTo>
                    <a:pt x="1" y="10712"/>
                  </a:moveTo>
                  <a:cubicBezTo>
                    <a:pt x="491" y="9163"/>
                    <a:pt x="976" y="7577"/>
                    <a:pt x="949" y="5952"/>
                  </a:cubicBezTo>
                  <a:cubicBezTo>
                    <a:pt x="915" y="3951"/>
                    <a:pt x="109" y="1905"/>
                    <a:pt x="727" y="0"/>
                  </a:cubicBezTo>
                </a:path>
              </a:pathLst>
            </a:custGeom>
            <a:noFill/>
            <a:ln w="1700">
              <a:solidFill>
                <a:schemeClr val="lt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9" name="CustomShape 38"/>
            <p:cNvSpPr/>
            <p:nvPr/>
          </p:nvSpPr>
          <p:spPr>
            <a:xfrm>
              <a:off x="2063880" y="4409280"/>
              <a:ext cx="935280" cy="243000"/>
            </a:xfrm>
            <a:custGeom>
              <a:avLst/>
              <a:gdLst/>
              <a:ahLst/>
              <a:cxnLst/>
              <a:rect l="l" t="t" r="r" b="b"/>
              <a:pathLst>
                <a:path w="8263" h="2150">
                  <a:moveTo>
                    <a:pt x="1" y="2150"/>
                  </a:moveTo>
                  <a:cubicBezTo>
                    <a:pt x="1" y="2150"/>
                    <a:pt x="5890" y="0"/>
                    <a:pt x="8262" y="490"/>
                  </a:cubicBezTo>
                </a:path>
              </a:pathLst>
            </a:custGeom>
            <a:noFill/>
            <a:ln w="1700">
              <a:solidFill>
                <a:schemeClr val="dk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0" name="CustomShape 39"/>
            <p:cNvSpPr/>
            <p:nvPr/>
          </p:nvSpPr>
          <p:spPr>
            <a:xfrm>
              <a:off x="1787760" y="2083680"/>
              <a:ext cx="1578960" cy="1686240"/>
            </a:xfrm>
            <a:custGeom>
              <a:avLst/>
              <a:gdLst/>
              <a:ahLst/>
              <a:cxnLst/>
              <a:rect l="l" t="t" r="r" b="b"/>
              <a:pathLst>
                <a:path w="13946" h="14894">
                  <a:moveTo>
                    <a:pt x="5395" y="1"/>
                  </a:moveTo>
                  <a:lnTo>
                    <a:pt x="676" y="2128"/>
                  </a:lnTo>
                  <a:cubicBezTo>
                    <a:pt x="0" y="2334"/>
                    <a:pt x="2436" y="13377"/>
                    <a:pt x="2436" y="13377"/>
                  </a:cubicBezTo>
                  <a:cubicBezTo>
                    <a:pt x="2436" y="13377"/>
                    <a:pt x="2286" y="14518"/>
                    <a:pt x="2436" y="14894"/>
                  </a:cubicBezTo>
                  <a:cubicBezTo>
                    <a:pt x="2436" y="14894"/>
                    <a:pt x="9825" y="12541"/>
                    <a:pt x="11362" y="12046"/>
                  </a:cubicBezTo>
                  <a:cubicBezTo>
                    <a:pt x="12033" y="11829"/>
                    <a:pt x="12611" y="11768"/>
                    <a:pt x="13049" y="11768"/>
                  </a:cubicBezTo>
                  <a:cubicBezTo>
                    <a:pt x="13613" y="11768"/>
                    <a:pt x="13946" y="11869"/>
                    <a:pt x="13946" y="11869"/>
                  </a:cubicBezTo>
                  <a:cubicBezTo>
                    <a:pt x="13946" y="11869"/>
                    <a:pt x="13870" y="11073"/>
                    <a:pt x="13270" y="10387"/>
                  </a:cubicBezTo>
                  <a:cubicBezTo>
                    <a:pt x="12668" y="9703"/>
                    <a:pt x="11028" y="1545"/>
                    <a:pt x="11058" y="1181"/>
                  </a:cubicBezTo>
                  <a:cubicBezTo>
                    <a:pt x="11088" y="816"/>
                    <a:pt x="7730" y="164"/>
                    <a:pt x="7730" y="164"/>
                  </a:cubicBezTo>
                  <a:lnTo>
                    <a:pt x="5395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1" name="CustomShape 40"/>
            <p:cNvSpPr/>
            <p:nvPr/>
          </p:nvSpPr>
          <p:spPr>
            <a:xfrm>
              <a:off x="2304000" y="1967760"/>
              <a:ext cx="445320" cy="308880"/>
            </a:xfrm>
            <a:custGeom>
              <a:avLst/>
              <a:gdLst/>
              <a:ahLst/>
              <a:cxnLst/>
              <a:rect l="l" t="t" r="r" b="b"/>
              <a:pathLst>
                <a:path w="3937" h="2731">
                  <a:moveTo>
                    <a:pt x="896" y="0"/>
                  </a:moveTo>
                  <a:lnTo>
                    <a:pt x="1" y="922"/>
                  </a:lnTo>
                  <a:lnTo>
                    <a:pt x="701" y="2731"/>
                  </a:lnTo>
                  <a:lnTo>
                    <a:pt x="1445" y="1864"/>
                  </a:lnTo>
                  <a:lnTo>
                    <a:pt x="2453" y="2457"/>
                  </a:lnTo>
                  <a:lnTo>
                    <a:pt x="2797" y="1804"/>
                  </a:lnTo>
                  <a:lnTo>
                    <a:pt x="3937" y="2328"/>
                  </a:lnTo>
                  <a:lnTo>
                    <a:pt x="3937" y="721"/>
                  </a:lnTo>
                  <a:lnTo>
                    <a:pt x="3086" y="270"/>
                  </a:lnTo>
                  <a:lnTo>
                    <a:pt x="896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2" name="CustomShape 41"/>
            <p:cNvSpPr/>
            <p:nvPr/>
          </p:nvSpPr>
          <p:spPr>
            <a:xfrm>
              <a:off x="2927880" y="3088800"/>
              <a:ext cx="370800" cy="173880"/>
            </a:xfrm>
            <a:custGeom>
              <a:avLst/>
              <a:gdLst/>
              <a:ahLst/>
              <a:cxnLst/>
              <a:rect l="l" t="t" r="r" b="b"/>
              <a:pathLst>
                <a:path w="3278" h="1540">
                  <a:moveTo>
                    <a:pt x="566" y="46"/>
                  </a:moveTo>
                  <a:cubicBezTo>
                    <a:pt x="407" y="5"/>
                    <a:pt x="236" y="0"/>
                    <a:pt x="75" y="39"/>
                  </a:cubicBezTo>
                  <a:cubicBezTo>
                    <a:pt x="1" y="224"/>
                    <a:pt x="213" y="393"/>
                    <a:pt x="395" y="473"/>
                  </a:cubicBezTo>
                  <a:cubicBezTo>
                    <a:pt x="1341" y="879"/>
                    <a:pt x="2434" y="949"/>
                    <a:pt x="3277" y="1539"/>
                  </a:cubicBezTo>
                </a:path>
              </a:pathLst>
            </a:custGeom>
            <a:noFill/>
            <a:ln w="1700">
              <a:solidFill>
                <a:schemeClr val="dk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3" name="CustomShape 42"/>
            <p:cNvSpPr/>
            <p:nvPr/>
          </p:nvSpPr>
          <p:spPr>
            <a:xfrm>
              <a:off x="2067120" y="3471840"/>
              <a:ext cx="348480" cy="128520"/>
            </a:xfrm>
            <a:custGeom>
              <a:avLst/>
              <a:gdLst/>
              <a:ahLst/>
              <a:cxnLst/>
              <a:rect l="l" t="t" r="r" b="b"/>
              <a:pathLst>
                <a:path w="3079" h="1138">
                  <a:moveTo>
                    <a:pt x="3078" y="1"/>
                  </a:moveTo>
                  <a:cubicBezTo>
                    <a:pt x="1995" y="190"/>
                    <a:pt x="948" y="579"/>
                    <a:pt x="1" y="1138"/>
                  </a:cubicBezTo>
                </a:path>
              </a:pathLst>
            </a:custGeom>
            <a:noFill/>
            <a:ln w="1700">
              <a:solidFill>
                <a:schemeClr val="dk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4" name="CustomShape 43"/>
            <p:cNvSpPr/>
            <p:nvPr/>
          </p:nvSpPr>
          <p:spPr>
            <a:xfrm>
              <a:off x="2581560" y="2246040"/>
              <a:ext cx="38880" cy="133200"/>
            </a:xfrm>
            <a:custGeom>
              <a:avLst/>
              <a:gdLst/>
              <a:ahLst/>
              <a:cxnLst/>
              <a:rect l="l" t="t" r="r" b="b"/>
              <a:pathLst>
                <a:path w="345" h="1180">
                  <a:moveTo>
                    <a:pt x="1" y="1"/>
                  </a:moveTo>
                  <a:cubicBezTo>
                    <a:pt x="1" y="1"/>
                    <a:pt x="263" y="657"/>
                    <a:pt x="345" y="1179"/>
                  </a:cubicBezTo>
                </a:path>
              </a:pathLst>
            </a:custGeom>
            <a:noFill/>
            <a:ln w="1700">
              <a:solidFill>
                <a:schemeClr val="dk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5" name="CustomShape 44"/>
            <p:cNvSpPr/>
            <p:nvPr/>
          </p:nvSpPr>
          <p:spPr>
            <a:xfrm>
              <a:off x="1487160" y="2718720"/>
              <a:ext cx="507600" cy="879840"/>
            </a:xfrm>
            <a:custGeom>
              <a:avLst/>
              <a:gdLst/>
              <a:ahLst/>
              <a:cxnLst/>
              <a:rect l="l" t="t" r="r" b="b"/>
              <a:pathLst>
                <a:path w="4487" h="7774">
                  <a:moveTo>
                    <a:pt x="1188" y="1"/>
                  </a:moveTo>
                  <a:cubicBezTo>
                    <a:pt x="1188" y="1"/>
                    <a:pt x="1" y="6150"/>
                    <a:pt x="145" y="7459"/>
                  </a:cubicBezTo>
                  <a:cubicBezTo>
                    <a:pt x="169" y="7678"/>
                    <a:pt x="279" y="7774"/>
                    <a:pt x="447" y="7774"/>
                  </a:cubicBezTo>
                  <a:cubicBezTo>
                    <a:pt x="1282" y="7774"/>
                    <a:pt x="3551" y="5419"/>
                    <a:pt x="3886" y="4183"/>
                  </a:cubicBezTo>
                  <a:cubicBezTo>
                    <a:pt x="4291" y="2696"/>
                    <a:pt x="4487" y="597"/>
                    <a:pt x="4487" y="597"/>
                  </a:cubicBezTo>
                  <a:lnTo>
                    <a:pt x="1188" y="1"/>
                  </a:lnTo>
                  <a:close/>
                </a:path>
              </a:pathLst>
            </a:custGeom>
            <a:solidFill>
              <a:srgbClr val="783F0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6" name="CustomShape 45"/>
            <p:cNvSpPr/>
            <p:nvPr/>
          </p:nvSpPr>
          <p:spPr>
            <a:xfrm>
              <a:off x="1453680" y="2321640"/>
              <a:ext cx="560160" cy="794160"/>
            </a:xfrm>
            <a:custGeom>
              <a:avLst/>
              <a:gdLst/>
              <a:ahLst/>
              <a:cxnLst/>
              <a:rect l="l" t="t" r="r" b="b"/>
              <a:pathLst>
                <a:path w="4951" h="7017">
                  <a:moveTo>
                    <a:pt x="3739" y="1"/>
                  </a:moveTo>
                  <a:cubicBezTo>
                    <a:pt x="3703" y="1"/>
                    <a:pt x="3665" y="10"/>
                    <a:pt x="3626" y="28"/>
                  </a:cubicBezTo>
                  <a:cubicBezTo>
                    <a:pt x="2188" y="725"/>
                    <a:pt x="1349" y="1450"/>
                    <a:pt x="1170" y="2863"/>
                  </a:cubicBezTo>
                  <a:cubicBezTo>
                    <a:pt x="989" y="4274"/>
                    <a:pt x="135" y="5815"/>
                    <a:pt x="0" y="6550"/>
                  </a:cubicBezTo>
                  <a:cubicBezTo>
                    <a:pt x="0" y="6550"/>
                    <a:pt x="494" y="6172"/>
                    <a:pt x="1604" y="6172"/>
                  </a:cubicBezTo>
                  <a:cubicBezTo>
                    <a:pt x="2393" y="6172"/>
                    <a:pt x="3494" y="6363"/>
                    <a:pt x="4950" y="7017"/>
                  </a:cubicBezTo>
                  <a:cubicBezTo>
                    <a:pt x="4950" y="7015"/>
                    <a:pt x="4758" y="1"/>
                    <a:pt x="3739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7" name="CustomShape 46"/>
            <p:cNvSpPr/>
            <p:nvPr/>
          </p:nvSpPr>
          <p:spPr>
            <a:xfrm>
              <a:off x="1484640" y="2905200"/>
              <a:ext cx="563040" cy="108360"/>
            </a:xfrm>
            <a:custGeom>
              <a:avLst/>
              <a:gdLst/>
              <a:ahLst/>
              <a:cxnLst/>
              <a:rect l="l" t="t" r="r" b="b"/>
              <a:pathLst>
                <a:path w="4976" h="960">
                  <a:moveTo>
                    <a:pt x="0" y="550"/>
                  </a:moveTo>
                  <a:cubicBezTo>
                    <a:pt x="776" y="156"/>
                    <a:pt x="1645" y="0"/>
                    <a:pt x="2500" y="150"/>
                  </a:cubicBezTo>
                  <a:cubicBezTo>
                    <a:pt x="3355" y="300"/>
                    <a:pt x="4169" y="632"/>
                    <a:pt x="4976" y="960"/>
                  </a:cubicBezTo>
                </a:path>
              </a:pathLst>
            </a:custGeom>
            <a:noFill/>
            <a:ln w="1700">
              <a:solidFill>
                <a:schemeClr val="lt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8" name="CustomShape 47"/>
            <p:cNvSpPr/>
            <p:nvPr/>
          </p:nvSpPr>
          <p:spPr>
            <a:xfrm>
              <a:off x="1935360" y="2396160"/>
              <a:ext cx="115560" cy="756720"/>
            </a:xfrm>
            <a:custGeom>
              <a:avLst/>
              <a:gdLst/>
              <a:ahLst/>
              <a:cxnLst/>
              <a:rect l="l" t="t" r="r" b="b"/>
              <a:pathLst>
                <a:path w="1024" h="6685">
                  <a:moveTo>
                    <a:pt x="1" y="1"/>
                  </a:moveTo>
                  <a:cubicBezTo>
                    <a:pt x="498" y="359"/>
                    <a:pt x="787" y="949"/>
                    <a:pt x="905" y="1550"/>
                  </a:cubicBezTo>
                  <a:cubicBezTo>
                    <a:pt x="1024" y="2150"/>
                    <a:pt x="990" y="2771"/>
                    <a:pt x="956" y="3384"/>
                  </a:cubicBezTo>
                  <a:cubicBezTo>
                    <a:pt x="893" y="4484"/>
                    <a:pt x="831" y="5585"/>
                    <a:pt x="770" y="6685"/>
                  </a:cubicBezTo>
                </a:path>
              </a:pathLst>
            </a:custGeom>
            <a:noFill/>
            <a:ln w="1700">
              <a:solidFill>
                <a:schemeClr val="dk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9" name="CustomShape 48"/>
            <p:cNvSpPr/>
            <p:nvPr/>
          </p:nvSpPr>
          <p:spPr>
            <a:xfrm>
              <a:off x="2058840" y="2580480"/>
              <a:ext cx="360000" cy="327600"/>
            </a:xfrm>
            <a:custGeom>
              <a:avLst/>
              <a:gdLst/>
              <a:ahLst/>
              <a:cxnLst/>
              <a:rect l="l" t="t" r="r" b="b"/>
              <a:pathLst>
                <a:path w="3183" h="2895">
                  <a:moveTo>
                    <a:pt x="3038" y="0"/>
                  </a:moveTo>
                  <a:cubicBezTo>
                    <a:pt x="3028" y="0"/>
                    <a:pt x="3018" y="2"/>
                    <a:pt x="3007" y="4"/>
                  </a:cubicBezTo>
                  <a:cubicBezTo>
                    <a:pt x="2828" y="49"/>
                    <a:pt x="1434" y="723"/>
                    <a:pt x="1434" y="723"/>
                  </a:cubicBezTo>
                  <a:cubicBezTo>
                    <a:pt x="1434" y="723"/>
                    <a:pt x="1255" y="694"/>
                    <a:pt x="1102" y="694"/>
                  </a:cubicBezTo>
                  <a:cubicBezTo>
                    <a:pt x="1026" y="694"/>
                    <a:pt x="956" y="701"/>
                    <a:pt x="918" y="723"/>
                  </a:cubicBezTo>
                  <a:cubicBezTo>
                    <a:pt x="804" y="793"/>
                    <a:pt x="423" y="1331"/>
                    <a:pt x="310" y="1512"/>
                  </a:cubicBezTo>
                  <a:cubicBezTo>
                    <a:pt x="199" y="1691"/>
                    <a:pt x="1" y="2397"/>
                    <a:pt x="1" y="2397"/>
                  </a:cubicBezTo>
                  <a:lnTo>
                    <a:pt x="1465" y="2894"/>
                  </a:lnTo>
                  <a:cubicBezTo>
                    <a:pt x="1465" y="2894"/>
                    <a:pt x="1472" y="2894"/>
                    <a:pt x="1485" y="2894"/>
                  </a:cubicBezTo>
                  <a:cubicBezTo>
                    <a:pt x="1553" y="2894"/>
                    <a:pt x="1787" y="2879"/>
                    <a:pt x="2162" y="2692"/>
                  </a:cubicBezTo>
                  <a:cubicBezTo>
                    <a:pt x="2613" y="2467"/>
                    <a:pt x="2669" y="2006"/>
                    <a:pt x="2669" y="1871"/>
                  </a:cubicBezTo>
                  <a:cubicBezTo>
                    <a:pt x="2669" y="1736"/>
                    <a:pt x="2488" y="1669"/>
                    <a:pt x="2488" y="1669"/>
                  </a:cubicBezTo>
                  <a:cubicBezTo>
                    <a:pt x="2488" y="1669"/>
                    <a:pt x="2691" y="1512"/>
                    <a:pt x="2669" y="1396"/>
                  </a:cubicBezTo>
                  <a:cubicBezTo>
                    <a:pt x="2647" y="1282"/>
                    <a:pt x="2467" y="1196"/>
                    <a:pt x="2467" y="1196"/>
                  </a:cubicBezTo>
                  <a:cubicBezTo>
                    <a:pt x="2467" y="1196"/>
                    <a:pt x="2580" y="1152"/>
                    <a:pt x="2624" y="1017"/>
                  </a:cubicBezTo>
                  <a:cubicBezTo>
                    <a:pt x="2670" y="883"/>
                    <a:pt x="2399" y="771"/>
                    <a:pt x="2399" y="771"/>
                  </a:cubicBezTo>
                  <a:cubicBezTo>
                    <a:pt x="2399" y="771"/>
                    <a:pt x="2872" y="568"/>
                    <a:pt x="3007" y="433"/>
                  </a:cubicBezTo>
                  <a:cubicBezTo>
                    <a:pt x="3135" y="306"/>
                    <a:pt x="3182" y="0"/>
                    <a:pt x="3038" y="0"/>
                  </a:cubicBezTo>
                  <a:close/>
                </a:path>
              </a:pathLst>
            </a:custGeom>
            <a:solidFill>
              <a:srgbClr val="783F0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0" name="CustomShape 49"/>
            <p:cNvSpPr/>
            <p:nvPr/>
          </p:nvSpPr>
          <p:spPr>
            <a:xfrm>
              <a:off x="1450800" y="2851920"/>
              <a:ext cx="774000" cy="893880"/>
            </a:xfrm>
            <a:custGeom>
              <a:avLst/>
              <a:gdLst/>
              <a:ahLst/>
              <a:cxnLst/>
              <a:rect l="l" t="t" r="r" b="b"/>
              <a:pathLst>
                <a:path w="6839" h="7897">
                  <a:moveTo>
                    <a:pt x="5371" y="1"/>
                  </a:moveTo>
                  <a:cubicBezTo>
                    <a:pt x="5371" y="1"/>
                    <a:pt x="1464" y="4663"/>
                    <a:pt x="656" y="5679"/>
                  </a:cubicBezTo>
                  <a:cubicBezTo>
                    <a:pt x="1" y="6501"/>
                    <a:pt x="1155" y="7896"/>
                    <a:pt x="2264" y="7896"/>
                  </a:cubicBezTo>
                  <a:cubicBezTo>
                    <a:pt x="2524" y="7896"/>
                    <a:pt x="2782" y="7819"/>
                    <a:pt x="3013" y="7640"/>
                  </a:cubicBezTo>
                  <a:cubicBezTo>
                    <a:pt x="4231" y="6694"/>
                    <a:pt x="6838" y="499"/>
                    <a:pt x="6838" y="499"/>
                  </a:cubicBezTo>
                  <a:lnTo>
                    <a:pt x="5371" y="1"/>
                  </a:lnTo>
                  <a:close/>
                </a:path>
              </a:pathLst>
            </a:custGeom>
            <a:solidFill>
              <a:srgbClr val="783F0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1" name="CustomShape 50"/>
            <p:cNvSpPr/>
            <p:nvPr/>
          </p:nvSpPr>
          <p:spPr>
            <a:xfrm>
              <a:off x="1671120" y="3063240"/>
              <a:ext cx="210600" cy="253440"/>
            </a:xfrm>
            <a:custGeom>
              <a:avLst/>
              <a:gdLst/>
              <a:ahLst/>
              <a:cxnLst/>
              <a:rect l="l" t="t" r="r" b="b"/>
              <a:pathLst>
                <a:path w="1864" h="2241">
                  <a:moveTo>
                    <a:pt x="1863" y="0"/>
                  </a:moveTo>
                  <a:cubicBezTo>
                    <a:pt x="1863" y="0"/>
                    <a:pt x="1290" y="667"/>
                    <a:pt x="0" y="2240"/>
                  </a:cubicBezTo>
                </a:path>
              </a:pathLst>
            </a:custGeom>
            <a:noFill/>
            <a:ln w="1700">
              <a:solidFill>
                <a:schemeClr val="dk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2" name="CustomShape 51"/>
            <p:cNvSpPr/>
            <p:nvPr/>
          </p:nvSpPr>
          <p:spPr>
            <a:xfrm>
              <a:off x="2196720" y="1219320"/>
              <a:ext cx="722520" cy="706320"/>
            </a:xfrm>
            <a:custGeom>
              <a:avLst/>
              <a:gdLst/>
              <a:ahLst/>
              <a:cxnLst/>
              <a:rect l="l" t="t" r="r" b="b"/>
              <a:pathLst>
                <a:path w="6383" h="6242">
                  <a:moveTo>
                    <a:pt x="4440" y="0"/>
                  </a:moveTo>
                  <a:cubicBezTo>
                    <a:pt x="4440" y="0"/>
                    <a:pt x="4442" y="427"/>
                    <a:pt x="4231" y="764"/>
                  </a:cubicBezTo>
                  <a:cubicBezTo>
                    <a:pt x="4019" y="1102"/>
                    <a:pt x="910" y="1318"/>
                    <a:pt x="719" y="1977"/>
                  </a:cubicBezTo>
                  <a:cubicBezTo>
                    <a:pt x="528" y="2633"/>
                    <a:pt x="0" y="4691"/>
                    <a:pt x="816" y="5509"/>
                  </a:cubicBezTo>
                  <a:cubicBezTo>
                    <a:pt x="1484" y="6181"/>
                    <a:pt x="1762" y="6242"/>
                    <a:pt x="1841" y="6242"/>
                  </a:cubicBezTo>
                  <a:cubicBezTo>
                    <a:pt x="1859" y="6242"/>
                    <a:pt x="1867" y="6239"/>
                    <a:pt x="1867" y="6239"/>
                  </a:cubicBezTo>
                  <a:cubicBezTo>
                    <a:pt x="1867" y="6239"/>
                    <a:pt x="3438" y="3671"/>
                    <a:pt x="4909" y="3506"/>
                  </a:cubicBezTo>
                  <a:cubicBezTo>
                    <a:pt x="6382" y="3342"/>
                    <a:pt x="5976" y="1013"/>
                    <a:pt x="5976" y="1013"/>
                  </a:cubicBezTo>
                  <a:lnTo>
                    <a:pt x="5976" y="1013"/>
                  </a:lnTo>
                  <a:cubicBezTo>
                    <a:pt x="5880" y="1215"/>
                    <a:pt x="5703" y="1283"/>
                    <a:pt x="5703" y="1283"/>
                  </a:cubicBezTo>
                  <a:cubicBezTo>
                    <a:pt x="5871" y="92"/>
                    <a:pt x="4440" y="0"/>
                    <a:pt x="4440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3" name="CustomShape 52"/>
            <p:cNvSpPr/>
            <p:nvPr/>
          </p:nvSpPr>
          <p:spPr>
            <a:xfrm>
              <a:off x="2398680" y="1795680"/>
              <a:ext cx="264240" cy="364680"/>
            </a:xfrm>
            <a:custGeom>
              <a:avLst/>
              <a:gdLst/>
              <a:ahLst/>
              <a:cxnLst/>
              <a:rect l="l" t="t" r="r" b="b"/>
              <a:pathLst>
                <a:path w="2335" h="3223">
                  <a:moveTo>
                    <a:pt x="150" y="1"/>
                  </a:moveTo>
                  <a:lnTo>
                    <a:pt x="0" y="2545"/>
                  </a:lnTo>
                  <a:cubicBezTo>
                    <a:pt x="0" y="2545"/>
                    <a:pt x="633" y="3223"/>
                    <a:pt x="1361" y="3223"/>
                  </a:cubicBezTo>
                  <a:cubicBezTo>
                    <a:pt x="1682" y="3223"/>
                    <a:pt x="2022" y="3091"/>
                    <a:pt x="2335" y="2709"/>
                  </a:cubicBezTo>
                  <a:lnTo>
                    <a:pt x="2335" y="105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rgbClr val="783F0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4" name="CustomShape 53"/>
            <p:cNvSpPr/>
            <p:nvPr/>
          </p:nvSpPr>
          <p:spPr>
            <a:xfrm>
              <a:off x="2467440" y="1881360"/>
              <a:ext cx="195480" cy="223200"/>
            </a:xfrm>
            <a:custGeom>
              <a:avLst/>
              <a:gdLst/>
              <a:ahLst/>
              <a:cxnLst/>
              <a:rect l="l" t="t" r="r" b="b"/>
              <a:pathLst>
                <a:path w="1728" h="1973">
                  <a:moveTo>
                    <a:pt x="1" y="0"/>
                  </a:moveTo>
                  <a:cubicBezTo>
                    <a:pt x="1" y="0"/>
                    <a:pt x="1" y="1973"/>
                    <a:pt x="1470" y="1973"/>
                  </a:cubicBezTo>
                  <a:cubicBezTo>
                    <a:pt x="1552" y="1973"/>
                    <a:pt x="1637" y="1967"/>
                    <a:pt x="1728" y="1954"/>
                  </a:cubicBezTo>
                  <a:lnTo>
                    <a:pt x="1728" y="1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32C3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5" name="CustomShape 54"/>
            <p:cNvSpPr/>
            <p:nvPr/>
          </p:nvSpPr>
          <p:spPr>
            <a:xfrm>
              <a:off x="2392560" y="1481040"/>
              <a:ext cx="456840" cy="547200"/>
            </a:xfrm>
            <a:custGeom>
              <a:avLst/>
              <a:gdLst/>
              <a:ahLst/>
              <a:cxnLst/>
              <a:rect l="l" t="t" r="r" b="b"/>
              <a:pathLst>
                <a:path w="4037" h="4836">
                  <a:moveTo>
                    <a:pt x="2045" y="0"/>
                  </a:moveTo>
                  <a:cubicBezTo>
                    <a:pt x="1190" y="0"/>
                    <a:pt x="198" y="330"/>
                    <a:pt x="108" y="897"/>
                  </a:cubicBezTo>
                  <a:cubicBezTo>
                    <a:pt x="0" y="1582"/>
                    <a:pt x="64" y="2173"/>
                    <a:pt x="221" y="3085"/>
                  </a:cubicBezTo>
                  <a:cubicBezTo>
                    <a:pt x="447" y="4406"/>
                    <a:pt x="1177" y="4836"/>
                    <a:pt x="1987" y="4836"/>
                  </a:cubicBezTo>
                  <a:cubicBezTo>
                    <a:pt x="2048" y="4836"/>
                    <a:pt x="2109" y="4833"/>
                    <a:pt x="2171" y="4829"/>
                  </a:cubicBezTo>
                  <a:cubicBezTo>
                    <a:pt x="3050" y="4762"/>
                    <a:pt x="3754" y="4528"/>
                    <a:pt x="3921" y="3986"/>
                  </a:cubicBezTo>
                  <a:cubicBezTo>
                    <a:pt x="4037" y="3617"/>
                    <a:pt x="3939" y="3122"/>
                    <a:pt x="3855" y="2674"/>
                  </a:cubicBezTo>
                  <a:cubicBezTo>
                    <a:pt x="3828" y="2534"/>
                    <a:pt x="3803" y="2394"/>
                    <a:pt x="3786" y="2268"/>
                  </a:cubicBezTo>
                  <a:cubicBezTo>
                    <a:pt x="3780" y="2212"/>
                    <a:pt x="3776" y="2160"/>
                    <a:pt x="3772" y="2108"/>
                  </a:cubicBezTo>
                  <a:cubicBezTo>
                    <a:pt x="3739" y="1569"/>
                    <a:pt x="3632" y="641"/>
                    <a:pt x="3076" y="245"/>
                  </a:cubicBezTo>
                  <a:cubicBezTo>
                    <a:pt x="2845" y="78"/>
                    <a:pt x="2461" y="0"/>
                    <a:pt x="2045" y="0"/>
                  </a:cubicBezTo>
                  <a:close/>
                </a:path>
              </a:pathLst>
            </a:custGeom>
            <a:solidFill>
              <a:srgbClr val="783F0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6" name="CustomShape 55"/>
            <p:cNvSpPr/>
            <p:nvPr/>
          </p:nvSpPr>
          <p:spPr>
            <a:xfrm>
              <a:off x="2272680" y="1722600"/>
              <a:ext cx="214560" cy="163440"/>
            </a:xfrm>
            <a:custGeom>
              <a:avLst/>
              <a:gdLst/>
              <a:ahLst/>
              <a:cxnLst/>
              <a:rect l="l" t="t" r="r" b="b"/>
              <a:pathLst>
                <a:path w="1897" h="1447">
                  <a:moveTo>
                    <a:pt x="444" y="0"/>
                  </a:moveTo>
                  <a:cubicBezTo>
                    <a:pt x="177" y="0"/>
                    <a:pt x="1" y="149"/>
                    <a:pt x="17" y="573"/>
                  </a:cubicBezTo>
                  <a:cubicBezTo>
                    <a:pt x="37" y="1118"/>
                    <a:pt x="458" y="1446"/>
                    <a:pt x="895" y="1446"/>
                  </a:cubicBezTo>
                  <a:cubicBezTo>
                    <a:pt x="1052" y="1446"/>
                    <a:pt x="1211" y="1404"/>
                    <a:pt x="1354" y="1314"/>
                  </a:cubicBezTo>
                  <a:cubicBezTo>
                    <a:pt x="1897" y="970"/>
                    <a:pt x="1599" y="390"/>
                    <a:pt x="1156" y="198"/>
                  </a:cubicBezTo>
                  <a:cubicBezTo>
                    <a:pt x="895" y="84"/>
                    <a:pt x="644" y="0"/>
                    <a:pt x="444" y="0"/>
                  </a:cubicBezTo>
                  <a:close/>
                </a:path>
              </a:pathLst>
            </a:custGeom>
            <a:solidFill>
              <a:srgbClr val="783F0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7" name="CustomShape 56"/>
            <p:cNvSpPr/>
            <p:nvPr/>
          </p:nvSpPr>
          <p:spPr>
            <a:xfrm>
              <a:off x="2319480" y="1763280"/>
              <a:ext cx="72720" cy="77040"/>
            </a:xfrm>
            <a:custGeom>
              <a:avLst/>
              <a:gdLst/>
              <a:ahLst/>
              <a:cxnLst/>
              <a:rect l="l" t="t" r="r" b="b"/>
              <a:pathLst>
                <a:path w="646" h="684">
                  <a:moveTo>
                    <a:pt x="0" y="46"/>
                  </a:moveTo>
                  <a:cubicBezTo>
                    <a:pt x="0" y="46"/>
                    <a:pt x="645" y="0"/>
                    <a:pt x="555" y="684"/>
                  </a:cubicBezTo>
                </a:path>
              </a:pathLst>
            </a:custGeom>
            <a:noFill/>
            <a:ln w="1700" cap="rnd">
              <a:solidFill>
                <a:schemeClr val="dk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8" name="CustomShape 57"/>
            <p:cNvSpPr/>
            <p:nvPr/>
          </p:nvSpPr>
          <p:spPr>
            <a:xfrm>
              <a:off x="2347560" y="1795680"/>
              <a:ext cx="28800" cy="18360"/>
            </a:xfrm>
            <a:custGeom>
              <a:avLst/>
              <a:gdLst/>
              <a:ahLst/>
              <a:cxnLst/>
              <a:rect l="l" t="t" r="r" b="b"/>
              <a:pathLst>
                <a:path w="256" h="166">
                  <a:moveTo>
                    <a:pt x="256" y="1"/>
                  </a:moveTo>
                  <a:lnTo>
                    <a:pt x="1" y="165"/>
                  </a:lnTo>
                </a:path>
              </a:pathLst>
            </a:custGeom>
            <a:noFill/>
            <a:ln w="1700" cap="rnd">
              <a:solidFill>
                <a:schemeClr val="dk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9" name="CustomShape 58"/>
            <p:cNvSpPr/>
            <p:nvPr/>
          </p:nvSpPr>
          <p:spPr>
            <a:xfrm>
              <a:off x="2654280" y="1710360"/>
              <a:ext cx="69840" cy="146160"/>
            </a:xfrm>
            <a:custGeom>
              <a:avLst/>
              <a:gdLst/>
              <a:ahLst/>
              <a:cxnLst/>
              <a:rect l="l" t="t" r="r" b="b"/>
              <a:pathLst>
                <a:path w="620" h="1294">
                  <a:moveTo>
                    <a:pt x="1" y="1"/>
                  </a:moveTo>
                  <a:cubicBezTo>
                    <a:pt x="60" y="362"/>
                    <a:pt x="257" y="659"/>
                    <a:pt x="575" y="844"/>
                  </a:cubicBezTo>
                  <a:cubicBezTo>
                    <a:pt x="606" y="863"/>
                    <a:pt x="619" y="911"/>
                    <a:pt x="589" y="939"/>
                  </a:cubicBezTo>
                  <a:cubicBezTo>
                    <a:pt x="428" y="1096"/>
                    <a:pt x="248" y="1212"/>
                    <a:pt x="38" y="1293"/>
                  </a:cubicBezTo>
                </a:path>
              </a:pathLst>
            </a:custGeom>
            <a:noFill/>
            <a:ln w="9525" cap="rnd">
              <a:solidFill>
                <a:schemeClr val="dk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0" name="CustomShape 59"/>
            <p:cNvSpPr/>
            <p:nvPr/>
          </p:nvSpPr>
          <p:spPr>
            <a:xfrm>
              <a:off x="2467800" y="1766520"/>
              <a:ext cx="78120" cy="52560"/>
            </a:xfrm>
            <a:custGeom>
              <a:avLst/>
              <a:gdLst/>
              <a:ahLst/>
              <a:cxnLst/>
              <a:rect l="l" t="t" r="r" b="b"/>
              <a:pathLst>
                <a:path w="693" h="467">
                  <a:moveTo>
                    <a:pt x="377" y="1"/>
                  </a:moveTo>
                  <a:cubicBezTo>
                    <a:pt x="351" y="1"/>
                    <a:pt x="325" y="3"/>
                    <a:pt x="298" y="8"/>
                  </a:cubicBezTo>
                  <a:cubicBezTo>
                    <a:pt x="122" y="37"/>
                    <a:pt x="0" y="163"/>
                    <a:pt x="26" y="289"/>
                  </a:cubicBezTo>
                  <a:cubicBezTo>
                    <a:pt x="48" y="395"/>
                    <a:pt x="170" y="467"/>
                    <a:pt x="316" y="467"/>
                  </a:cubicBezTo>
                  <a:cubicBezTo>
                    <a:pt x="342" y="467"/>
                    <a:pt x="368" y="465"/>
                    <a:pt x="395" y="460"/>
                  </a:cubicBezTo>
                  <a:cubicBezTo>
                    <a:pt x="571" y="429"/>
                    <a:pt x="693" y="303"/>
                    <a:pt x="667" y="178"/>
                  </a:cubicBezTo>
                  <a:cubicBezTo>
                    <a:pt x="645" y="72"/>
                    <a:pt x="523" y="1"/>
                    <a:pt x="377" y="1"/>
                  </a:cubicBezTo>
                  <a:close/>
                </a:path>
              </a:pathLst>
            </a:custGeom>
            <a:solidFill>
              <a:srgbClr val="783F0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1" name="CustomShape 60"/>
            <p:cNvSpPr/>
            <p:nvPr/>
          </p:nvSpPr>
          <p:spPr>
            <a:xfrm>
              <a:off x="2769120" y="1736640"/>
              <a:ext cx="59760" cy="52920"/>
            </a:xfrm>
            <a:custGeom>
              <a:avLst/>
              <a:gdLst/>
              <a:ahLst/>
              <a:cxnLst/>
              <a:rect l="l" t="t" r="r" b="b"/>
              <a:pathLst>
                <a:path w="530" h="470">
                  <a:moveTo>
                    <a:pt x="378" y="1"/>
                  </a:moveTo>
                  <a:cubicBezTo>
                    <a:pt x="352" y="1"/>
                    <a:pt x="326" y="3"/>
                    <a:pt x="300" y="9"/>
                  </a:cubicBezTo>
                  <a:cubicBezTo>
                    <a:pt x="125" y="40"/>
                    <a:pt x="0" y="166"/>
                    <a:pt x="29" y="289"/>
                  </a:cubicBezTo>
                  <a:cubicBezTo>
                    <a:pt x="50" y="397"/>
                    <a:pt x="172" y="469"/>
                    <a:pt x="318" y="469"/>
                  </a:cubicBezTo>
                  <a:cubicBezTo>
                    <a:pt x="343" y="469"/>
                    <a:pt x="370" y="467"/>
                    <a:pt x="396" y="462"/>
                  </a:cubicBezTo>
                  <a:cubicBezTo>
                    <a:pt x="447" y="454"/>
                    <a:pt x="491" y="437"/>
                    <a:pt x="530" y="416"/>
                  </a:cubicBezTo>
                  <a:cubicBezTo>
                    <a:pt x="503" y="276"/>
                    <a:pt x="478" y="136"/>
                    <a:pt x="460" y="10"/>
                  </a:cubicBezTo>
                  <a:cubicBezTo>
                    <a:pt x="434" y="4"/>
                    <a:pt x="406" y="1"/>
                    <a:pt x="378" y="1"/>
                  </a:cubicBezTo>
                  <a:close/>
                </a:path>
              </a:pathLst>
            </a:custGeom>
            <a:solidFill>
              <a:srgbClr val="783F0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2" name="CustomShape 61"/>
            <p:cNvSpPr/>
            <p:nvPr/>
          </p:nvSpPr>
          <p:spPr>
            <a:xfrm>
              <a:off x="2557800" y="1672560"/>
              <a:ext cx="28800" cy="36720"/>
            </a:xfrm>
            <a:custGeom>
              <a:avLst/>
              <a:gdLst/>
              <a:ahLst/>
              <a:cxnLst/>
              <a:rect l="l" t="t" r="r" b="b"/>
              <a:pathLst>
                <a:path w="259" h="329">
                  <a:moveTo>
                    <a:pt x="124" y="1"/>
                  </a:moveTo>
                  <a:cubicBezTo>
                    <a:pt x="122" y="1"/>
                    <a:pt x="121" y="1"/>
                    <a:pt x="120" y="1"/>
                  </a:cubicBezTo>
                  <a:cubicBezTo>
                    <a:pt x="53" y="4"/>
                    <a:pt x="1" y="81"/>
                    <a:pt x="7" y="171"/>
                  </a:cubicBezTo>
                  <a:cubicBezTo>
                    <a:pt x="13" y="259"/>
                    <a:pt x="69" y="328"/>
                    <a:pt x="134" y="328"/>
                  </a:cubicBezTo>
                  <a:cubicBezTo>
                    <a:pt x="136" y="328"/>
                    <a:pt x="138" y="328"/>
                    <a:pt x="140" y="328"/>
                  </a:cubicBezTo>
                  <a:cubicBezTo>
                    <a:pt x="208" y="325"/>
                    <a:pt x="259" y="248"/>
                    <a:pt x="253" y="158"/>
                  </a:cubicBezTo>
                  <a:cubicBezTo>
                    <a:pt x="247" y="69"/>
                    <a:pt x="190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3" name="CustomShape 62"/>
            <p:cNvSpPr/>
            <p:nvPr/>
          </p:nvSpPr>
          <p:spPr>
            <a:xfrm>
              <a:off x="2721240" y="1670040"/>
              <a:ext cx="28800" cy="36720"/>
            </a:xfrm>
            <a:custGeom>
              <a:avLst/>
              <a:gdLst/>
              <a:ahLst/>
              <a:cxnLst/>
              <a:rect l="l" t="t" r="r" b="b"/>
              <a:pathLst>
                <a:path w="258" h="329">
                  <a:moveTo>
                    <a:pt x="124" y="0"/>
                  </a:moveTo>
                  <a:cubicBezTo>
                    <a:pt x="122" y="0"/>
                    <a:pt x="121" y="0"/>
                    <a:pt x="119" y="0"/>
                  </a:cubicBezTo>
                  <a:cubicBezTo>
                    <a:pt x="51" y="5"/>
                    <a:pt x="1" y="80"/>
                    <a:pt x="7" y="171"/>
                  </a:cubicBezTo>
                  <a:cubicBezTo>
                    <a:pt x="11" y="259"/>
                    <a:pt x="67" y="328"/>
                    <a:pt x="134" y="328"/>
                  </a:cubicBezTo>
                  <a:cubicBezTo>
                    <a:pt x="136" y="328"/>
                    <a:pt x="138" y="328"/>
                    <a:pt x="140" y="328"/>
                  </a:cubicBezTo>
                  <a:cubicBezTo>
                    <a:pt x="208" y="325"/>
                    <a:pt x="257" y="248"/>
                    <a:pt x="253" y="158"/>
                  </a:cubicBezTo>
                  <a:cubicBezTo>
                    <a:pt x="247" y="69"/>
                    <a:pt x="190" y="0"/>
                    <a:pt x="124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4" name="CustomShape 63"/>
            <p:cNvSpPr/>
            <p:nvPr/>
          </p:nvSpPr>
          <p:spPr>
            <a:xfrm>
              <a:off x="2526480" y="1603800"/>
              <a:ext cx="59400" cy="62640"/>
            </a:xfrm>
            <a:custGeom>
              <a:avLst/>
              <a:gdLst/>
              <a:ahLst/>
              <a:cxnLst/>
              <a:rect l="l" t="t" r="r" b="b"/>
              <a:pathLst>
                <a:path w="528" h="555">
                  <a:moveTo>
                    <a:pt x="528" y="383"/>
                  </a:moveTo>
                  <a:cubicBezTo>
                    <a:pt x="223" y="0"/>
                    <a:pt x="0" y="555"/>
                    <a:pt x="73" y="430"/>
                  </a:cubicBezTo>
                </a:path>
              </a:pathLst>
            </a:custGeom>
            <a:noFill/>
            <a:ln w="9525" cap="rnd">
              <a:solidFill>
                <a:schemeClr val="dk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5" name="CustomShape 64"/>
            <p:cNvSpPr/>
            <p:nvPr/>
          </p:nvSpPr>
          <p:spPr>
            <a:xfrm>
              <a:off x="2692800" y="1588680"/>
              <a:ext cx="59400" cy="62640"/>
            </a:xfrm>
            <a:custGeom>
              <a:avLst/>
              <a:gdLst/>
              <a:ahLst/>
              <a:cxnLst/>
              <a:rect l="l" t="t" r="r" b="b"/>
              <a:pathLst>
                <a:path w="529" h="556">
                  <a:moveTo>
                    <a:pt x="528" y="383"/>
                  </a:moveTo>
                  <a:cubicBezTo>
                    <a:pt x="223" y="1"/>
                    <a:pt x="0" y="555"/>
                    <a:pt x="73" y="431"/>
                  </a:cubicBezTo>
                </a:path>
              </a:pathLst>
            </a:custGeom>
            <a:noFill/>
            <a:ln w="9525" cap="rnd">
              <a:solidFill>
                <a:schemeClr val="dk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6" name="CustomShape 65"/>
            <p:cNvSpPr/>
            <p:nvPr/>
          </p:nvSpPr>
          <p:spPr>
            <a:xfrm>
              <a:off x="2586240" y="1861560"/>
              <a:ext cx="213840" cy="101880"/>
            </a:xfrm>
            <a:custGeom>
              <a:avLst/>
              <a:gdLst/>
              <a:ahLst/>
              <a:cxnLst/>
              <a:rect l="l" t="t" r="r" b="b"/>
              <a:pathLst>
                <a:path w="1892" h="904">
                  <a:moveTo>
                    <a:pt x="1639" y="1"/>
                  </a:moveTo>
                  <a:cubicBezTo>
                    <a:pt x="1119" y="42"/>
                    <a:pt x="1" y="278"/>
                    <a:pt x="1" y="278"/>
                  </a:cubicBezTo>
                  <a:cubicBezTo>
                    <a:pt x="1" y="278"/>
                    <a:pt x="73" y="904"/>
                    <a:pt x="761" y="904"/>
                  </a:cubicBezTo>
                  <a:cubicBezTo>
                    <a:pt x="833" y="904"/>
                    <a:pt x="913" y="897"/>
                    <a:pt x="1000" y="881"/>
                  </a:cubicBezTo>
                  <a:cubicBezTo>
                    <a:pt x="1891" y="723"/>
                    <a:pt x="1639" y="1"/>
                    <a:pt x="1639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157" name="Group 66"/>
          <p:cNvGrpSpPr/>
          <p:nvPr/>
        </p:nvGrpSpPr>
        <p:grpSpPr>
          <a:xfrm>
            <a:off x="8028360" y="2377800"/>
            <a:ext cx="582840" cy="1023840"/>
            <a:chOff x="8028360" y="2377800"/>
            <a:chExt cx="582840" cy="1023840"/>
          </a:xfrm>
        </p:grpSpPr>
        <p:sp>
          <p:nvSpPr>
            <p:cNvPr id="1158" name="CustomShape 67"/>
            <p:cNvSpPr/>
            <p:nvPr/>
          </p:nvSpPr>
          <p:spPr>
            <a:xfrm>
              <a:off x="8028360" y="3154320"/>
              <a:ext cx="247320" cy="247320"/>
            </a:xfrm>
            <a:custGeom>
              <a:avLst/>
              <a:gdLst/>
              <a:ahLst/>
              <a:cxnLst/>
              <a:rect l="l" t="t" r="r" b="b"/>
              <a:pathLst>
                <a:path w="5276" h="5274">
                  <a:moveTo>
                    <a:pt x="2638" y="1"/>
                  </a:moveTo>
                  <a:lnTo>
                    <a:pt x="1706" y="1706"/>
                  </a:lnTo>
                  <a:lnTo>
                    <a:pt x="1" y="2638"/>
                  </a:lnTo>
                  <a:lnTo>
                    <a:pt x="1706" y="3569"/>
                  </a:lnTo>
                  <a:lnTo>
                    <a:pt x="2638" y="5274"/>
                  </a:lnTo>
                  <a:lnTo>
                    <a:pt x="3571" y="3569"/>
                  </a:lnTo>
                  <a:lnTo>
                    <a:pt x="5275" y="2638"/>
                  </a:lnTo>
                  <a:lnTo>
                    <a:pt x="3571" y="1706"/>
                  </a:lnTo>
                  <a:lnTo>
                    <a:pt x="2638" y="1"/>
                  </a:ln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159" name="Group 68"/>
            <p:cNvGrpSpPr/>
            <p:nvPr/>
          </p:nvGrpSpPr>
          <p:grpSpPr>
            <a:xfrm>
              <a:off x="8173080" y="2377800"/>
              <a:ext cx="438120" cy="387360"/>
              <a:chOff x="8173080" y="2377800"/>
              <a:chExt cx="438120" cy="387360"/>
            </a:xfrm>
          </p:grpSpPr>
          <p:sp>
            <p:nvSpPr>
              <p:cNvPr id="1160" name="CustomShape 69"/>
              <p:cNvSpPr/>
              <p:nvPr/>
            </p:nvSpPr>
            <p:spPr>
              <a:xfrm>
                <a:off x="8363880" y="2377800"/>
                <a:ext cx="247320" cy="247320"/>
              </a:xfrm>
              <a:custGeom>
                <a:avLst/>
                <a:gdLst/>
                <a:ahLst/>
                <a:cxnLst/>
                <a:rect l="l" t="t" r="r" b="b"/>
                <a:pathLst>
                  <a:path w="5276" h="5274">
                    <a:moveTo>
                      <a:pt x="2638" y="1"/>
                    </a:moveTo>
                    <a:lnTo>
                      <a:pt x="1706" y="1706"/>
                    </a:lnTo>
                    <a:lnTo>
                      <a:pt x="1" y="2638"/>
                    </a:lnTo>
                    <a:lnTo>
                      <a:pt x="1706" y="3569"/>
                    </a:lnTo>
                    <a:lnTo>
                      <a:pt x="2638" y="5274"/>
                    </a:lnTo>
                    <a:lnTo>
                      <a:pt x="3571" y="3569"/>
                    </a:lnTo>
                    <a:lnTo>
                      <a:pt x="5275" y="2638"/>
                    </a:lnTo>
                    <a:lnTo>
                      <a:pt x="3571" y="1706"/>
                    </a:lnTo>
                    <a:lnTo>
                      <a:pt x="2638" y="1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61" name="CustomShape 70"/>
              <p:cNvSpPr/>
              <p:nvPr/>
            </p:nvSpPr>
            <p:spPr>
              <a:xfrm>
                <a:off x="8273160" y="2625480"/>
                <a:ext cx="139680" cy="139680"/>
              </a:xfrm>
              <a:custGeom>
                <a:avLst/>
                <a:gdLst/>
                <a:ahLst/>
                <a:cxnLst/>
                <a:rect l="l" t="t" r="r" b="b"/>
                <a:pathLst>
                  <a:path w="5276" h="5274">
                    <a:moveTo>
                      <a:pt x="2638" y="1"/>
                    </a:moveTo>
                    <a:lnTo>
                      <a:pt x="1706" y="1706"/>
                    </a:lnTo>
                    <a:lnTo>
                      <a:pt x="1" y="2638"/>
                    </a:lnTo>
                    <a:lnTo>
                      <a:pt x="1706" y="3569"/>
                    </a:lnTo>
                    <a:lnTo>
                      <a:pt x="2638" y="5274"/>
                    </a:lnTo>
                    <a:lnTo>
                      <a:pt x="3571" y="3569"/>
                    </a:lnTo>
                    <a:lnTo>
                      <a:pt x="5275" y="2638"/>
                    </a:lnTo>
                    <a:lnTo>
                      <a:pt x="3571" y="1706"/>
                    </a:lnTo>
                    <a:lnTo>
                      <a:pt x="2638" y="1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62" name="CustomShape 71"/>
              <p:cNvSpPr/>
              <p:nvPr/>
            </p:nvSpPr>
            <p:spPr>
              <a:xfrm>
                <a:off x="8173080" y="2377800"/>
                <a:ext cx="99720" cy="99720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3760">
                    <a:moveTo>
                      <a:pt x="1884" y="0"/>
                    </a:moveTo>
                    <a:cubicBezTo>
                      <a:pt x="1883" y="0"/>
                      <a:pt x="1882" y="0"/>
                      <a:pt x="1881" y="0"/>
                    </a:cubicBezTo>
                    <a:cubicBezTo>
                      <a:pt x="842" y="0"/>
                      <a:pt x="0" y="842"/>
                      <a:pt x="0" y="1880"/>
                    </a:cubicBezTo>
                    <a:cubicBezTo>
                      <a:pt x="0" y="2919"/>
                      <a:pt x="844" y="3760"/>
                      <a:pt x="1881" y="3760"/>
                    </a:cubicBezTo>
                    <a:cubicBezTo>
                      <a:pt x="2919" y="3760"/>
                      <a:pt x="3761" y="2918"/>
                      <a:pt x="3761" y="1880"/>
                    </a:cubicBezTo>
                    <a:cubicBezTo>
                      <a:pt x="3761" y="843"/>
                      <a:pt x="2920" y="0"/>
                      <a:pt x="18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grpSp>
        <p:nvGrpSpPr>
          <p:cNvPr id="1163" name="Group 72"/>
          <p:cNvGrpSpPr/>
          <p:nvPr/>
        </p:nvGrpSpPr>
        <p:grpSpPr>
          <a:xfrm>
            <a:off x="634320" y="1312560"/>
            <a:ext cx="1081800" cy="865080"/>
            <a:chOff x="634320" y="1312560"/>
            <a:chExt cx="1081800" cy="865080"/>
          </a:xfrm>
        </p:grpSpPr>
        <p:sp>
          <p:nvSpPr>
            <p:cNvPr id="1164" name="CustomShape 73"/>
            <p:cNvSpPr/>
            <p:nvPr/>
          </p:nvSpPr>
          <p:spPr>
            <a:xfrm rot="909600">
              <a:off x="841320" y="1902240"/>
              <a:ext cx="278640" cy="242640"/>
            </a:xfrm>
            <a:custGeom>
              <a:avLst/>
              <a:gdLst/>
              <a:ahLst/>
              <a:cxnLst/>
              <a:rect l="l" t="t" r="r" b="b"/>
              <a:pathLst>
                <a:path w="6958" h="6058">
                  <a:moveTo>
                    <a:pt x="3903" y="1"/>
                  </a:moveTo>
                  <a:cubicBezTo>
                    <a:pt x="3640" y="1"/>
                    <a:pt x="3429" y="195"/>
                    <a:pt x="3429" y="435"/>
                  </a:cubicBezTo>
                  <a:lnTo>
                    <a:pt x="3429" y="898"/>
                  </a:lnTo>
                  <a:cubicBezTo>
                    <a:pt x="3304" y="2429"/>
                    <a:pt x="2141" y="2828"/>
                    <a:pt x="2141" y="2828"/>
                  </a:cubicBezTo>
                  <a:lnTo>
                    <a:pt x="2141" y="2396"/>
                  </a:lnTo>
                  <a:lnTo>
                    <a:pt x="0" y="2396"/>
                  </a:lnTo>
                  <a:lnTo>
                    <a:pt x="0" y="6058"/>
                  </a:lnTo>
                  <a:lnTo>
                    <a:pt x="2141" y="6058"/>
                  </a:lnTo>
                  <a:lnTo>
                    <a:pt x="2141" y="5594"/>
                  </a:lnTo>
                  <a:cubicBezTo>
                    <a:pt x="2141" y="5594"/>
                    <a:pt x="2633" y="5935"/>
                    <a:pt x="4016" y="5954"/>
                  </a:cubicBezTo>
                  <a:cubicBezTo>
                    <a:pt x="4083" y="5985"/>
                    <a:pt x="4155" y="6006"/>
                    <a:pt x="4233" y="6006"/>
                  </a:cubicBezTo>
                  <a:lnTo>
                    <a:pt x="5862" y="6006"/>
                  </a:lnTo>
                  <a:cubicBezTo>
                    <a:pt x="6136" y="6006"/>
                    <a:pt x="6358" y="5782"/>
                    <a:pt x="6358" y="5508"/>
                  </a:cubicBezTo>
                  <a:cubicBezTo>
                    <a:pt x="6358" y="5335"/>
                    <a:pt x="6269" y="5183"/>
                    <a:pt x="6136" y="5094"/>
                  </a:cubicBezTo>
                  <a:cubicBezTo>
                    <a:pt x="6375" y="5057"/>
                    <a:pt x="6558" y="4853"/>
                    <a:pt x="6558" y="4605"/>
                  </a:cubicBezTo>
                  <a:cubicBezTo>
                    <a:pt x="6558" y="4433"/>
                    <a:pt x="6470" y="4281"/>
                    <a:pt x="6336" y="4192"/>
                  </a:cubicBezTo>
                  <a:cubicBezTo>
                    <a:pt x="6575" y="4154"/>
                    <a:pt x="6759" y="3951"/>
                    <a:pt x="6759" y="3702"/>
                  </a:cubicBezTo>
                  <a:cubicBezTo>
                    <a:pt x="6759" y="3530"/>
                    <a:pt x="6670" y="3378"/>
                    <a:pt x="6536" y="3287"/>
                  </a:cubicBezTo>
                  <a:cubicBezTo>
                    <a:pt x="6772" y="3252"/>
                    <a:pt x="6957" y="3049"/>
                    <a:pt x="6957" y="2800"/>
                  </a:cubicBezTo>
                  <a:cubicBezTo>
                    <a:pt x="6957" y="2525"/>
                    <a:pt x="6735" y="2301"/>
                    <a:pt x="6461" y="2301"/>
                  </a:cubicBezTo>
                  <a:lnTo>
                    <a:pt x="4831" y="2301"/>
                  </a:lnTo>
                  <a:cubicBezTo>
                    <a:pt x="4756" y="2301"/>
                    <a:pt x="4683" y="2321"/>
                    <a:pt x="4618" y="2352"/>
                  </a:cubicBezTo>
                  <a:lnTo>
                    <a:pt x="4284" y="2352"/>
                  </a:lnTo>
                  <a:cubicBezTo>
                    <a:pt x="4514" y="1683"/>
                    <a:pt x="4379" y="435"/>
                    <a:pt x="4379" y="435"/>
                  </a:cubicBezTo>
                  <a:cubicBezTo>
                    <a:pt x="4379" y="195"/>
                    <a:pt x="4166" y="1"/>
                    <a:pt x="3903" y="1"/>
                  </a:cubicBezTo>
                  <a:close/>
                </a:path>
              </a:pathLst>
            </a:custGeom>
            <a:solidFill>
              <a:schemeClr val="accent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165" name="Group 74"/>
            <p:cNvGrpSpPr/>
            <p:nvPr/>
          </p:nvGrpSpPr>
          <p:grpSpPr>
            <a:xfrm>
              <a:off x="1231200" y="1465200"/>
              <a:ext cx="484920" cy="712440"/>
              <a:chOff x="1231200" y="1465200"/>
              <a:chExt cx="484920" cy="712440"/>
            </a:xfrm>
          </p:grpSpPr>
          <p:grpSp>
            <p:nvGrpSpPr>
              <p:cNvPr id="1166" name="Group 75"/>
              <p:cNvGrpSpPr/>
              <p:nvPr/>
            </p:nvGrpSpPr>
            <p:grpSpPr>
              <a:xfrm>
                <a:off x="1231200" y="1465200"/>
                <a:ext cx="484920" cy="441720"/>
                <a:chOff x="1231200" y="1465200"/>
                <a:chExt cx="484920" cy="441720"/>
              </a:xfrm>
            </p:grpSpPr>
            <p:sp>
              <p:nvSpPr>
                <p:cNvPr id="1167" name="CustomShape 76"/>
                <p:cNvSpPr/>
                <p:nvPr/>
              </p:nvSpPr>
              <p:spPr>
                <a:xfrm>
                  <a:off x="1231200" y="1465200"/>
                  <a:ext cx="484920" cy="441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17" h="6119">
                      <a:moveTo>
                        <a:pt x="3359" y="0"/>
                      </a:moveTo>
                      <a:cubicBezTo>
                        <a:pt x="2576" y="0"/>
                        <a:pt x="1793" y="299"/>
                        <a:pt x="1195" y="896"/>
                      </a:cubicBezTo>
                      <a:cubicBezTo>
                        <a:pt x="1" y="2091"/>
                        <a:pt x="1" y="4027"/>
                        <a:pt x="1195" y="5222"/>
                      </a:cubicBezTo>
                      <a:cubicBezTo>
                        <a:pt x="1793" y="5820"/>
                        <a:pt x="2576" y="6118"/>
                        <a:pt x="3359" y="6118"/>
                      </a:cubicBezTo>
                      <a:cubicBezTo>
                        <a:pt x="4142" y="6118"/>
                        <a:pt x="4925" y="5820"/>
                        <a:pt x="5523" y="5222"/>
                      </a:cubicBezTo>
                      <a:cubicBezTo>
                        <a:pt x="6716" y="4027"/>
                        <a:pt x="6716" y="2091"/>
                        <a:pt x="5523" y="896"/>
                      </a:cubicBezTo>
                      <a:cubicBezTo>
                        <a:pt x="4925" y="299"/>
                        <a:pt x="4142" y="0"/>
                        <a:pt x="335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168" name="CustomShape 77"/>
                <p:cNvSpPr/>
                <p:nvPr/>
              </p:nvSpPr>
              <p:spPr>
                <a:xfrm>
                  <a:off x="1352520" y="1577880"/>
                  <a:ext cx="243000" cy="231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6" h="3207">
                      <a:moveTo>
                        <a:pt x="909" y="0"/>
                      </a:moveTo>
                      <a:cubicBezTo>
                        <a:pt x="863" y="0"/>
                        <a:pt x="811" y="2"/>
                        <a:pt x="758" y="8"/>
                      </a:cubicBezTo>
                      <a:cubicBezTo>
                        <a:pt x="427" y="40"/>
                        <a:pt x="46" y="343"/>
                        <a:pt x="0" y="921"/>
                      </a:cubicBezTo>
                      <a:lnTo>
                        <a:pt x="0" y="1113"/>
                      </a:lnTo>
                      <a:cubicBezTo>
                        <a:pt x="42" y="1668"/>
                        <a:pt x="461" y="2351"/>
                        <a:pt x="1683" y="3207"/>
                      </a:cubicBezTo>
                      <a:cubicBezTo>
                        <a:pt x="2903" y="2350"/>
                        <a:pt x="3322" y="1668"/>
                        <a:pt x="3365" y="1113"/>
                      </a:cubicBezTo>
                      <a:lnTo>
                        <a:pt x="3365" y="921"/>
                      </a:lnTo>
                      <a:cubicBezTo>
                        <a:pt x="3318" y="341"/>
                        <a:pt x="2937" y="39"/>
                        <a:pt x="2606" y="8"/>
                      </a:cubicBezTo>
                      <a:cubicBezTo>
                        <a:pt x="2553" y="2"/>
                        <a:pt x="2503" y="0"/>
                        <a:pt x="2455" y="0"/>
                      </a:cubicBezTo>
                      <a:cubicBezTo>
                        <a:pt x="2076" y="0"/>
                        <a:pt x="1892" y="165"/>
                        <a:pt x="1683" y="412"/>
                      </a:cubicBezTo>
                      <a:cubicBezTo>
                        <a:pt x="1472" y="165"/>
                        <a:pt x="1291" y="0"/>
                        <a:pt x="90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sp>
            <p:nvSpPr>
              <p:cNvPr id="1169" name="CustomShape 78"/>
              <p:cNvSpPr/>
              <p:nvPr/>
            </p:nvSpPr>
            <p:spPr>
              <a:xfrm>
                <a:off x="1311120" y="2077920"/>
                <a:ext cx="99720" cy="99720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3760">
                    <a:moveTo>
                      <a:pt x="1884" y="0"/>
                    </a:moveTo>
                    <a:cubicBezTo>
                      <a:pt x="1883" y="0"/>
                      <a:pt x="1882" y="0"/>
                      <a:pt x="1881" y="0"/>
                    </a:cubicBezTo>
                    <a:cubicBezTo>
                      <a:pt x="842" y="0"/>
                      <a:pt x="0" y="842"/>
                      <a:pt x="0" y="1880"/>
                    </a:cubicBezTo>
                    <a:cubicBezTo>
                      <a:pt x="0" y="2919"/>
                      <a:pt x="844" y="3760"/>
                      <a:pt x="1881" y="3760"/>
                    </a:cubicBezTo>
                    <a:cubicBezTo>
                      <a:pt x="2919" y="3760"/>
                      <a:pt x="3761" y="2918"/>
                      <a:pt x="3761" y="1880"/>
                    </a:cubicBezTo>
                    <a:cubicBezTo>
                      <a:pt x="3761" y="843"/>
                      <a:pt x="2920" y="0"/>
                      <a:pt x="18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170" name="Group 79"/>
            <p:cNvGrpSpPr/>
            <p:nvPr/>
          </p:nvGrpSpPr>
          <p:grpSpPr>
            <a:xfrm>
              <a:off x="634320" y="1312560"/>
              <a:ext cx="247320" cy="247320"/>
              <a:chOff x="634320" y="1312560"/>
              <a:chExt cx="247320" cy="247320"/>
            </a:xfrm>
          </p:grpSpPr>
          <p:sp>
            <p:nvSpPr>
              <p:cNvPr id="1171" name="CustomShape 80"/>
              <p:cNvSpPr/>
              <p:nvPr/>
            </p:nvSpPr>
            <p:spPr>
              <a:xfrm>
                <a:off x="634320" y="1312560"/>
                <a:ext cx="247320" cy="247320"/>
              </a:xfrm>
              <a:custGeom>
                <a:avLst/>
                <a:gdLst/>
                <a:ahLst/>
                <a:cxnLst/>
                <a:rect l="l" t="t" r="r" b="b"/>
                <a:pathLst>
                  <a:path w="6183" h="6183">
                    <a:moveTo>
                      <a:pt x="3092" y="0"/>
                    </a:moveTo>
                    <a:cubicBezTo>
                      <a:pt x="1386" y="0"/>
                      <a:pt x="1" y="1385"/>
                      <a:pt x="1" y="3091"/>
                    </a:cubicBezTo>
                    <a:cubicBezTo>
                      <a:pt x="1" y="4798"/>
                      <a:pt x="1386" y="6182"/>
                      <a:pt x="3092" y="6182"/>
                    </a:cubicBezTo>
                    <a:cubicBezTo>
                      <a:pt x="4798" y="6182"/>
                      <a:pt x="6183" y="4798"/>
                      <a:pt x="6183" y="3091"/>
                    </a:cubicBezTo>
                    <a:cubicBezTo>
                      <a:pt x="6183" y="1385"/>
                      <a:pt x="4798" y="0"/>
                      <a:pt x="30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72" name="CustomShape 81"/>
              <p:cNvSpPr/>
              <p:nvPr/>
            </p:nvSpPr>
            <p:spPr>
              <a:xfrm>
                <a:off x="681120" y="1379520"/>
                <a:ext cx="49320" cy="46800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1175">
                    <a:moveTo>
                      <a:pt x="159" y="1"/>
                    </a:moveTo>
                    <a:cubicBezTo>
                      <a:pt x="110" y="1"/>
                      <a:pt x="63" y="26"/>
                      <a:pt x="38" y="73"/>
                    </a:cubicBezTo>
                    <a:cubicBezTo>
                      <a:pt x="1" y="143"/>
                      <a:pt x="27" y="226"/>
                      <a:pt x="94" y="263"/>
                    </a:cubicBezTo>
                    <a:lnTo>
                      <a:pt x="770" y="627"/>
                    </a:lnTo>
                    <a:lnTo>
                      <a:pt x="107" y="907"/>
                    </a:lnTo>
                    <a:cubicBezTo>
                      <a:pt x="36" y="937"/>
                      <a:pt x="4" y="1019"/>
                      <a:pt x="33" y="1088"/>
                    </a:cubicBezTo>
                    <a:cubicBezTo>
                      <a:pt x="56" y="1143"/>
                      <a:pt x="107" y="1174"/>
                      <a:pt x="161" y="1174"/>
                    </a:cubicBezTo>
                    <a:cubicBezTo>
                      <a:pt x="177" y="1174"/>
                      <a:pt x="196" y="1170"/>
                      <a:pt x="214" y="1162"/>
                    </a:cubicBezTo>
                    <a:lnTo>
                      <a:pt x="1147" y="773"/>
                    </a:lnTo>
                    <a:cubicBezTo>
                      <a:pt x="1197" y="752"/>
                      <a:pt x="1230" y="706"/>
                      <a:pt x="1231" y="651"/>
                    </a:cubicBezTo>
                    <a:cubicBezTo>
                      <a:pt x="1236" y="598"/>
                      <a:pt x="1206" y="547"/>
                      <a:pt x="1160" y="522"/>
                    </a:cubicBezTo>
                    <a:lnTo>
                      <a:pt x="228" y="18"/>
                    </a:lnTo>
                    <a:cubicBezTo>
                      <a:pt x="206" y="6"/>
                      <a:pt x="182" y="1"/>
                      <a:pt x="1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73" name="CustomShape 82"/>
              <p:cNvSpPr/>
              <p:nvPr/>
            </p:nvSpPr>
            <p:spPr>
              <a:xfrm>
                <a:off x="785880" y="1379520"/>
                <a:ext cx="48960" cy="46800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1175">
                    <a:moveTo>
                      <a:pt x="1074" y="1"/>
                    </a:moveTo>
                    <a:cubicBezTo>
                      <a:pt x="1052" y="1"/>
                      <a:pt x="1029" y="6"/>
                      <a:pt x="1007" y="18"/>
                    </a:cubicBezTo>
                    <a:lnTo>
                      <a:pt x="75" y="522"/>
                    </a:lnTo>
                    <a:cubicBezTo>
                      <a:pt x="29" y="547"/>
                      <a:pt x="1" y="598"/>
                      <a:pt x="4" y="651"/>
                    </a:cubicBezTo>
                    <a:cubicBezTo>
                      <a:pt x="7" y="703"/>
                      <a:pt x="38" y="752"/>
                      <a:pt x="88" y="773"/>
                    </a:cubicBezTo>
                    <a:lnTo>
                      <a:pt x="1021" y="1162"/>
                    </a:lnTo>
                    <a:cubicBezTo>
                      <a:pt x="1037" y="1170"/>
                      <a:pt x="1056" y="1174"/>
                      <a:pt x="1074" y="1174"/>
                    </a:cubicBezTo>
                    <a:cubicBezTo>
                      <a:pt x="1127" y="1174"/>
                      <a:pt x="1179" y="1143"/>
                      <a:pt x="1202" y="1088"/>
                    </a:cubicBezTo>
                    <a:cubicBezTo>
                      <a:pt x="1231" y="1019"/>
                      <a:pt x="1199" y="937"/>
                      <a:pt x="1127" y="907"/>
                    </a:cubicBezTo>
                    <a:lnTo>
                      <a:pt x="465" y="627"/>
                    </a:lnTo>
                    <a:lnTo>
                      <a:pt x="1141" y="263"/>
                    </a:lnTo>
                    <a:cubicBezTo>
                      <a:pt x="1207" y="226"/>
                      <a:pt x="1234" y="140"/>
                      <a:pt x="1197" y="73"/>
                    </a:cubicBezTo>
                    <a:cubicBezTo>
                      <a:pt x="1172" y="27"/>
                      <a:pt x="1124" y="1"/>
                      <a:pt x="10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74" name="CustomShape 83"/>
              <p:cNvSpPr/>
              <p:nvPr/>
            </p:nvSpPr>
            <p:spPr>
              <a:xfrm>
                <a:off x="679320" y="1449360"/>
                <a:ext cx="157680" cy="78480"/>
              </a:xfrm>
              <a:custGeom>
                <a:avLst/>
                <a:gdLst/>
                <a:ahLst/>
                <a:cxnLst/>
                <a:rect l="l" t="t" r="r" b="b"/>
                <a:pathLst>
                  <a:path w="3945" h="1972">
                    <a:moveTo>
                      <a:pt x="1" y="0"/>
                    </a:moveTo>
                    <a:cubicBezTo>
                      <a:pt x="1" y="1090"/>
                      <a:pt x="883" y="1972"/>
                      <a:pt x="1972" y="1972"/>
                    </a:cubicBezTo>
                    <a:cubicBezTo>
                      <a:pt x="3062" y="1972"/>
                      <a:pt x="3944" y="1090"/>
                      <a:pt x="39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75" name="CustomShape 84"/>
              <p:cNvSpPr/>
              <p:nvPr/>
            </p:nvSpPr>
            <p:spPr>
              <a:xfrm>
                <a:off x="695880" y="1467360"/>
                <a:ext cx="124560" cy="60840"/>
              </a:xfrm>
              <a:custGeom>
                <a:avLst/>
                <a:gdLst/>
                <a:ahLst/>
                <a:cxnLst/>
                <a:rect l="l" t="t" r="r" b="b"/>
                <a:pathLst>
                  <a:path w="3115" h="1524">
                    <a:moveTo>
                      <a:pt x="1557" y="1"/>
                    </a:moveTo>
                    <a:cubicBezTo>
                      <a:pt x="923" y="1"/>
                      <a:pt x="363" y="299"/>
                      <a:pt x="1" y="761"/>
                    </a:cubicBezTo>
                    <a:cubicBezTo>
                      <a:pt x="363" y="1225"/>
                      <a:pt x="923" y="1523"/>
                      <a:pt x="1557" y="1523"/>
                    </a:cubicBezTo>
                    <a:cubicBezTo>
                      <a:pt x="2190" y="1523"/>
                      <a:pt x="2752" y="1225"/>
                      <a:pt x="3114" y="761"/>
                    </a:cubicBezTo>
                    <a:cubicBezTo>
                      <a:pt x="2754" y="300"/>
                      <a:pt x="2190" y="1"/>
                      <a:pt x="1557" y="1"/>
                    </a:cubicBezTo>
                    <a:close/>
                  </a:path>
                </a:pathLst>
              </a:custGeom>
              <a:solidFill>
                <a:srgbClr val="FF9300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76" name="CustomShape 85"/>
              <p:cNvSpPr/>
              <p:nvPr/>
            </p:nvSpPr>
            <p:spPr>
              <a:xfrm>
                <a:off x="695880" y="1467360"/>
                <a:ext cx="124560" cy="60840"/>
              </a:xfrm>
              <a:custGeom>
                <a:avLst/>
                <a:gdLst/>
                <a:ahLst/>
                <a:cxnLst/>
                <a:rect l="l" t="t" r="r" b="b"/>
                <a:pathLst>
                  <a:path w="3115" h="1524">
                    <a:moveTo>
                      <a:pt x="1557" y="1"/>
                    </a:moveTo>
                    <a:cubicBezTo>
                      <a:pt x="923" y="1"/>
                      <a:pt x="363" y="299"/>
                      <a:pt x="1" y="761"/>
                    </a:cubicBezTo>
                    <a:cubicBezTo>
                      <a:pt x="363" y="1225"/>
                      <a:pt x="923" y="1523"/>
                      <a:pt x="1557" y="1523"/>
                    </a:cubicBezTo>
                    <a:cubicBezTo>
                      <a:pt x="2190" y="1523"/>
                      <a:pt x="2752" y="1225"/>
                      <a:pt x="3114" y="761"/>
                    </a:cubicBezTo>
                    <a:cubicBezTo>
                      <a:pt x="2754" y="300"/>
                      <a:pt x="2190" y="1"/>
                      <a:pt x="15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sp>
        <p:nvSpPr>
          <p:cNvPr id="1177" name="CustomShape 86"/>
          <p:cNvSpPr/>
          <p:nvPr/>
        </p:nvSpPr>
        <p:spPr>
          <a:xfrm>
            <a:off x="850680" y="4608360"/>
            <a:ext cx="284040" cy="284040"/>
          </a:xfrm>
          <a:prstGeom prst="ellipse">
            <a:avLst/>
          </a:prstGeom>
          <a:solidFill>
            <a:schemeClr val="lt2"/>
          </a:solidFill>
          <a:ln w="0">
            <a:noFill/>
          </a:ln>
          <a:effectLst>
            <a:outerShdw dist="66346" dir="1668987" algn="bl" rotWithShape="0">
              <a:schemeClr val="dk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78" name="CustomShape 87"/>
          <p:cNvSpPr/>
          <p:nvPr/>
        </p:nvSpPr>
        <p:spPr>
          <a:xfrm>
            <a:off x="925560" y="4700880"/>
            <a:ext cx="139680" cy="99720"/>
          </a:xfrm>
          <a:prstGeom prst="rightArrow">
            <a:avLst>
              <a:gd name="adj1" fmla="val 33078"/>
              <a:gd name="adj2" fmla="val 82834"/>
            </a:avLst>
          </a:pr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79" name="CustomShape 88"/>
          <p:cNvSpPr/>
          <p:nvPr/>
        </p:nvSpPr>
        <p:spPr>
          <a:xfrm>
            <a:off x="422280" y="4608360"/>
            <a:ext cx="284040" cy="284040"/>
          </a:xfrm>
          <a:prstGeom prst="ellipse">
            <a:avLst/>
          </a:prstGeom>
          <a:solidFill>
            <a:schemeClr val="lt2"/>
          </a:solidFill>
          <a:ln w="0">
            <a:noFill/>
          </a:ln>
          <a:effectLst>
            <a:outerShdw dist="66346" dir="1668987" algn="bl" rotWithShape="0">
              <a:schemeClr val="dk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80" name="CustomShape 89"/>
          <p:cNvSpPr/>
          <p:nvPr/>
        </p:nvSpPr>
        <p:spPr>
          <a:xfrm flipH="1">
            <a:off x="494280" y="4700880"/>
            <a:ext cx="139680" cy="99720"/>
          </a:xfrm>
          <a:prstGeom prst="rightArrow">
            <a:avLst>
              <a:gd name="adj1" fmla="val 33078"/>
              <a:gd name="adj2" fmla="val 82834"/>
            </a:avLst>
          </a:pr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1" name="Group 1"/>
          <p:cNvGrpSpPr/>
          <p:nvPr/>
        </p:nvGrpSpPr>
        <p:grpSpPr>
          <a:xfrm>
            <a:off x="706680" y="58320"/>
            <a:ext cx="4336200" cy="6284880"/>
            <a:chOff x="706680" y="58320"/>
            <a:chExt cx="4336200" cy="6284880"/>
          </a:xfrm>
        </p:grpSpPr>
        <p:grpSp>
          <p:nvGrpSpPr>
            <p:cNvPr id="1182" name="Group 2"/>
            <p:cNvGrpSpPr/>
            <p:nvPr/>
          </p:nvGrpSpPr>
          <p:grpSpPr>
            <a:xfrm>
              <a:off x="706680" y="710640"/>
              <a:ext cx="2334600" cy="5483520"/>
              <a:chOff x="706680" y="710640"/>
              <a:chExt cx="2334600" cy="5483520"/>
            </a:xfrm>
          </p:grpSpPr>
          <p:sp>
            <p:nvSpPr>
              <p:cNvPr id="1183" name="CustomShape 3"/>
              <p:cNvSpPr/>
              <p:nvPr/>
            </p:nvSpPr>
            <p:spPr>
              <a:xfrm>
                <a:off x="706680" y="710640"/>
                <a:ext cx="1787040" cy="1430280"/>
              </a:xfrm>
              <a:custGeom>
                <a:avLst/>
                <a:gdLst/>
                <a:ahLst/>
                <a:cxnLst/>
                <a:rect l="l" t="t" r="r" b="b"/>
                <a:pathLst>
                  <a:path w="18532" h="14522">
                    <a:moveTo>
                      <a:pt x="12559" y="1"/>
                    </a:moveTo>
                    <a:cubicBezTo>
                      <a:pt x="11915" y="1"/>
                      <a:pt x="10706" y="307"/>
                      <a:pt x="10367" y="2520"/>
                    </a:cubicBezTo>
                    <a:cubicBezTo>
                      <a:pt x="9899" y="5581"/>
                      <a:pt x="8952" y="4567"/>
                      <a:pt x="6904" y="5064"/>
                    </a:cubicBezTo>
                    <a:cubicBezTo>
                      <a:pt x="3644" y="5855"/>
                      <a:pt x="1" y="7457"/>
                      <a:pt x="82" y="11090"/>
                    </a:cubicBezTo>
                    <a:lnTo>
                      <a:pt x="1060" y="11625"/>
                    </a:lnTo>
                    <a:cubicBezTo>
                      <a:pt x="1267" y="11010"/>
                      <a:pt x="1656" y="10215"/>
                      <a:pt x="2374" y="9720"/>
                    </a:cubicBezTo>
                    <a:lnTo>
                      <a:pt x="2374" y="9720"/>
                    </a:lnTo>
                    <a:cubicBezTo>
                      <a:pt x="2374" y="9720"/>
                      <a:pt x="2103" y="10943"/>
                      <a:pt x="2097" y="12193"/>
                    </a:cubicBezTo>
                    <a:lnTo>
                      <a:pt x="6351" y="14522"/>
                    </a:lnTo>
                    <a:cubicBezTo>
                      <a:pt x="6351" y="14522"/>
                      <a:pt x="6996" y="11011"/>
                      <a:pt x="9978" y="11011"/>
                    </a:cubicBezTo>
                    <a:cubicBezTo>
                      <a:pt x="10086" y="11011"/>
                      <a:pt x="10196" y="11015"/>
                      <a:pt x="10310" y="11025"/>
                    </a:cubicBezTo>
                    <a:cubicBezTo>
                      <a:pt x="10455" y="11037"/>
                      <a:pt x="10598" y="11043"/>
                      <a:pt x="10737" y="11043"/>
                    </a:cubicBezTo>
                    <a:cubicBezTo>
                      <a:pt x="12186" y="11043"/>
                      <a:pt x="13283" y="10395"/>
                      <a:pt x="14048" y="9412"/>
                    </a:cubicBezTo>
                    <a:cubicBezTo>
                      <a:pt x="18531" y="7600"/>
                      <a:pt x="15599" y="5472"/>
                      <a:pt x="16234" y="4692"/>
                    </a:cubicBezTo>
                    <a:cubicBezTo>
                      <a:pt x="17912" y="2628"/>
                      <a:pt x="17900" y="1116"/>
                      <a:pt x="16914" y="427"/>
                    </a:cubicBezTo>
                    <a:cubicBezTo>
                      <a:pt x="16515" y="147"/>
                      <a:pt x="16050" y="50"/>
                      <a:pt x="15597" y="50"/>
                    </a:cubicBezTo>
                    <a:cubicBezTo>
                      <a:pt x="14871" y="50"/>
                      <a:pt x="14174" y="300"/>
                      <a:pt x="13825" y="447"/>
                    </a:cubicBezTo>
                    <a:cubicBezTo>
                      <a:pt x="13358" y="106"/>
                      <a:pt x="12971" y="46"/>
                      <a:pt x="12971" y="46"/>
                    </a:cubicBezTo>
                    <a:cubicBezTo>
                      <a:pt x="12971" y="46"/>
                      <a:pt x="12807" y="1"/>
                      <a:pt x="125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4" name="CustomShape 4"/>
              <p:cNvSpPr/>
              <p:nvPr/>
            </p:nvSpPr>
            <p:spPr>
              <a:xfrm>
                <a:off x="1182960" y="3566520"/>
                <a:ext cx="1573200" cy="667080"/>
              </a:xfrm>
              <a:custGeom>
                <a:avLst/>
                <a:gdLst/>
                <a:ahLst/>
                <a:cxnLst/>
                <a:rect l="l" t="t" r="r" b="b"/>
                <a:pathLst>
                  <a:path w="16315" h="6774">
                    <a:moveTo>
                      <a:pt x="14307" y="1"/>
                    </a:moveTo>
                    <a:cubicBezTo>
                      <a:pt x="6001" y="1"/>
                      <a:pt x="0" y="5260"/>
                      <a:pt x="0" y="5260"/>
                    </a:cubicBezTo>
                    <a:cubicBezTo>
                      <a:pt x="322" y="6342"/>
                      <a:pt x="1183" y="6773"/>
                      <a:pt x="2353" y="6773"/>
                    </a:cubicBezTo>
                    <a:cubicBezTo>
                      <a:pt x="6953" y="6773"/>
                      <a:pt x="16315" y="104"/>
                      <a:pt x="16315" y="104"/>
                    </a:cubicBezTo>
                    <a:cubicBezTo>
                      <a:pt x="15632" y="34"/>
                      <a:pt x="14962" y="1"/>
                      <a:pt x="1430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5" name="CustomShape 5"/>
              <p:cNvSpPr/>
              <p:nvPr/>
            </p:nvSpPr>
            <p:spPr>
              <a:xfrm>
                <a:off x="1709280" y="2977920"/>
                <a:ext cx="1332000" cy="2559240"/>
              </a:xfrm>
              <a:custGeom>
                <a:avLst/>
                <a:gdLst/>
                <a:ahLst/>
                <a:cxnLst/>
                <a:rect l="l" t="t" r="r" b="b"/>
                <a:pathLst>
                  <a:path w="13813" h="25981">
                    <a:moveTo>
                      <a:pt x="7640" y="1"/>
                    </a:moveTo>
                    <a:cubicBezTo>
                      <a:pt x="5141" y="1"/>
                      <a:pt x="1" y="3828"/>
                      <a:pt x="1" y="3828"/>
                    </a:cubicBezTo>
                    <a:lnTo>
                      <a:pt x="8784" y="15184"/>
                    </a:lnTo>
                    <a:cubicBezTo>
                      <a:pt x="8784" y="15184"/>
                      <a:pt x="6984" y="16485"/>
                      <a:pt x="5764" y="18887"/>
                    </a:cubicBezTo>
                    <a:cubicBezTo>
                      <a:pt x="4546" y="21287"/>
                      <a:pt x="2494" y="23622"/>
                      <a:pt x="2494" y="23622"/>
                    </a:cubicBezTo>
                    <a:lnTo>
                      <a:pt x="4420" y="25980"/>
                    </a:lnTo>
                    <a:cubicBezTo>
                      <a:pt x="4420" y="25980"/>
                      <a:pt x="13798" y="16633"/>
                      <a:pt x="13805" y="15178"/>
                    </a:cubicBezTo>
                    <a:cubicBezTo>
                      <a:pt x="13813" y="13541"/>
                      <a:pt x="7748" y="3"/>
                      <a:pt x="7748" y="3"/>
                    </a:cubicBezTo>
                    <a:cubicBezTo>
                      <a:pt x="7712" y="1"/>
                      <a:pt x="7676" y="1"/>
                      <a:pt x="7640" y="1"/>
                    </a:cubicBezTo>
                    <a:close/>
                  </a:path>
                </a:pathLst>
              </a:custGeom>
              <a:solidFill>
                <a:srgbClr val="ED705C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6" name="CustomShape 6"/>
              <p:cNvSpPr/>
              <p:nvPr/>
            </p:nvSpPr>
            <p:spPr>
              <a:xfrm>
                <a:off x="1639440" y="5304960"/>
                <a:ext cx="728280" cy="888840"/>
              </a:xfrm>
              <a:custGeom>
                <a:avLst/>
                <a:gdLst/>
                <a:ahLst/>
                <a:cxnLst/>
                <a:rect l="l" t="t" r="r" b="b"/>
                <a:pathLst>
                  <a:path w="7555" h="9024">
                    <a:moveTo>
                      <a:pt x="3217" y="1"/>
                    </a:moveTo>
                    <a:lnTo>
                      <a:pt x="0" y="2319"/>
                    </a:lnTo>
                    <a:lnTo>
                      <a:pt x="732" y="3179"/>
                    </a:lnTo>
                    <a:cubicBezTo>
                      <a:pt x="1143" y="3055"/>
                      <a:pt x="1465" y="3026"/>
                      <a:pt x="1678" y="3026"/>
                    </a:cubicBezTo>
                    <a:cubicBezTo>
                      <a:pt x="1872" y="3026"/>
                      <a:pt x="1976" y="3050"/>
                      <a:pt x="1976" y="3050"/>
                    </a:cubicBezTo>
                    <a:lnTo>
                      <a:pt x="2440" y="5188"/>
                    </a:lnTo>
                    <a:lnTo>
                      <a:pt x="5702" y="9023"/>
                    </a:lnTo>
                    <a:cubicBezTo>
                      <a:pt x="5702" y="9023"/>
                      <a:pt x="7272" y="8295"/>
                      <a:pt x="6317" y="6916"/>
                    </a:cubicBezTo>
                    <a:cubicBezTo>
                      <a:pt x="5671" y="5984"/>
                      <a:pt x="5545" y="4171"/>
                      <a:pt x="6308" y="3390"/>
                    </a:cubicBezTo>
                    <a:cubicBezTo>
                      <a:pt x="6768" y="2920"/>
                      <a:pt x="7555" y="2355"/>
                      <a:pt x="7555" y="2355"/>
                    </a:cubicBezTo>
                    <a:lnTo>
                      <a:pt x="5402" y="250"/>
                    </a:lnTo>
                    <a:lnTo>
                      <a:pt x="4534" y="1371"/>
                    </a:lnTo>
                    <a:lnTo>
                      <a:pt x="3217" y="1"/>
                    </a:lnTo>
                    <a:close/>
                  </a:path>
                </a:pathLst>
              </a:custGeom>
              <a:solidFill>
                <a:schemeClr val="dk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7" name="CustomShape 7"/>
              <p:cNvSpPr/>
              <p:nvPr/>
            </p:nvSpPr>
            <p:spPr>
              <a:xfrm>
                <a:off x="2116800" y="5602320"/>
                <a:ext cx="166680" cy="233640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2376">
                    <a:moveTo>
                      <a:pt x="1" y="0"/>
                    </a:moveTo>
                    <a:lnTo>
                      <a:pt x="1732" y="1059"/>
                    </a:lnTo>
                    <a:lnTo>
                      <a:pt x="70" y="1204"/>
                    </a:lnTo>
                    <a:lnTo>
                      <a:pt x="1424" y="2371"/>
                    </a:lnTo>
                    <a:lnTo>
                      <a:pt x="15" y="2375"/>
                    </a:lnTo>
                  </a:path>
                </a:pathLst>
              </a:custGeom>
              <a:noFill/>
              <a:ln w="1750">
                <a:solidFill>
                  <a:schemeClr val="dk1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8" name="CustomShape 8"/>
              <p:cNvSpPr/>
              <p:nvPr/>
            </p:nvSpPr>
            <p:spPr>
              <a:xfrm>
                <a:off x="1737360" y="5461200"/>
                <a:ext cx="496800" cy="705240"/>
              </a:xfrm>
              <a:custGeom>
                <a:avLst/>
                <a:gdLst/>
                <a:ahLst/>
                <a:cxnLst/>
                <a:rect l="l" t="t" r="r" b="b"/>
                <a:pathLst>
                  <a:path w="5155" h="7161">
                    <a:moveTo>
                      <a:pt x="0" y="1"/>
                    </a:moveTo>
                    <a:lnTo>
                      <a:pt x="2242" y="2405"/>
                    </a:lnTo>
                    <a:cubicBezTo>
                      <a:pt x="2242" y="2405"/>
                      <a:pt x="1991" y="3213"/>
                      <a:pt x="2326" y="3836"/>
                    </a:cubicBezTo>
                    <a:cubicBezTo>
                      <a:pt x="2660" y="4458"/>
                      <a:pt x="5155" y="7161"/>
                      <a:pt x="5155" y="7161"/>
                    </a:cubicBezTo>
                  </a:path>
                </a:pathLst>
              </a:custGeom>
              <a:noFill/>
              <a:ln w="1750">
                <a:solidFill>
                  <a:schemeClr val="dk1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9" name="CustomShape 9"/>
              <p:cNvSpPr/>
              <p:nvPr/>
            </p:nvSpPr>
            <p:spPr>
              <a:xfrm>
                <a:off x="1487880" y="3025440"/>
                <a:ext cx="777240" cy="2778840"/>
              </a:xfrm>
              <a:custGeom>
                <a:avLst/>
                <a:gdLst/>
                <a:ahLst/>
                <a:cxnLst/>
                <a:rect l="l" t="t" r="r" b="b"/>
                <a:pathLst>
                  <a:path w="8061" h="28210">
                    <a:moveTo>
                      <a:pt x="1229" y="1"/>
                    </a:moveTo>
                    <a:lnTo>
                      <a:pt x="1229" y="2"/>
                    </a:lnTo>
                    <a:lnTo>
                      <a:pt x="1229" y="2"/>
                    </a:lnTo>
                    <a:cubicBezTo>
                      <a:pt x="1229" y="1"/>
                      <a:pt x="1229" y="1"/>
                      <a:pt x="1229" y="1"/>
                    </a:cubicBezTo>
                    <a:close/>
                    <a:moveTo>
                      <a:pt x="1229" y="2"/>
                    </a:moveTo>
                    <a:cubicBezTo>
                      <a:pt x="1235" y="124"/>
                      <a:pt x="1582" y="7651"/>
                      <a:pt x="793" y="10249"/>
                    </a:cubicBezTo>
                    <a:cubicBezTo>
                      <a:pt x="0" y="12869"/>
                      <a:pt x="570" y="28209"/>
                      <a:pt x="570" y="28209"/>
                    </a:cubicBezTo>
                    <a:lnTo>
                      <a:pt x="3331" y="28080"/>
                    </a:lnTo>
                    <a:cubicBezTo>
                      <a:pt x="3331" y="28080"/>
                      <a:pt x="6089" y="14723"/>
                      <a:pt x="6428" y="11342"/>
                    </a:cubicBezTo>
                    <a:cubicBezTo>
                      <a:pt x="6766" y="7957"/>
                      <a:pt x="8060" y="2"/>
                      <a:pt x="8060" y="2"/>
                    </a:cubicBezTo>
                    <a:close/>
                  </a:path>
                </a:pathLst>
              </a:custGeom>
              <a:solidFill>
                <a:srgbClr val="FF9785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90" name="CustomShape 10"/>
              <p:cNvSpPr/>
              <p:nvPr/>
            </p:nvSpPr>
            <p:spPr>
              <a:xfrm>
                <a:off x="1512000" y="5629680"/>
                <a:ext cx="893160" cy="564480"/>
              </a:xfrm>
              <a:custGeom>
                <a:avLst/>
                <a:gdLst/>
                <a:ahLst/>
                <a:cxnLst/>
                <a:rect l="l" t="t" r="r" b="b"/>
                <a:pathLst>
                  <a:path w="9264" h="5735">
                    <a:moveTo>
                      <a:pt x="4923" y="0"/>
                    </a:moveTo>
                    <a:lnTo>
                      <a:pt x="1922" y="278"/>
                    </a:lnTo>
                    <a:lnTo>
                      <a:pt x="2214" y="1665"/>
                    </a:lnTo>
                    <a:lnTo>
                      <a:pt x="320" y="1779"/>
                    </a:lnTo>
                    <a:lnTo>
                      <a:pt x="1" y="5735"/>
                    </a:lnTo>
                    <a:lnTo>
                      <a:pt x="1130" y="5735"/>
                    </a:lnTo>
                    <a:cubicBezTo>
                      <a:pt x="1458" y="4984"/>
                      <a:pt x="1839" y="4706"/>
                      <a:pt x="1839" y="4706"/>
                    </a:cubicBezTo>
                    <a:lnTo>
                      <a:pt x="3768" y="5735"/>
                    </a:lnTo>
                    <a:lnTo>
                      <a:pt x="8802" y="5735"/>
                    </a:lnTo>
                    <a:cubicBezTo>
                      <a:pt x="8802" y="5735"/>
                      <a:pt x="9263" y="4065"/>
                      <a:pt x="7595" y="3899"/>
                    </a:cubicBezTo>
                    <a:cubicBezTo>
                      <a:pt x="6467" y="3788"/>
                      <a:pt x="5004" y="2710"/>
                      <a:pt x="4903" y="1622"/>
                    </a:cubicBezTo>
                    <a:cubicBezTo>
                      <a:pt x="4844" y="967"/>
                      <a:pt x="4923" y="0"/>
                      <a:pt x="49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91" name="CustomShape 11"/>
              <p:cNvSpPr/>
              <p:nvPr/>
            </p:nvSpPr>
            <p:spPr>
              <a:xfrm>
                <a:off x="1872000" y="5804640"/>
                <a:ext cx="262800" cy="212760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2162">
                    <a:moveTo>
                      <a:pt x="1" y="635"/>
                    </a:moveTo>
                    <a:lnTo>
                      <a:pt x="1929" y="0"/>
                    </a:lnTo>
                    <a:lnTo>
                      <a:pt x="964" y="1361"/>
                    </a:lnTo>
                    <a:lnTo>
                      <a:pt x="2730" y="1087"/>
                    </a:lnTo>
                    <a:lnTo>
                      <a:pt x="1820" y="2162"/>
                    </a:lnTo>
                  </a:path>
                </a:pathLst>
              </a:custGeom>
              <a:noFill/>
              <a:ln w="1750">
                <a:solidFill>
                  <a:schemeClr val="dk1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92" name="CustomShape 12"/>
              <p:cNvSpPr/>
              <p:nvPr/>
            </p:nvSpPr>
            <p:spPr>
              <a:xfrm>
                <a:off x="1521720" y="6056280"/>
                <a:ext cx="847800" cy="99360"/>
              </a:xfrm>
              <a:custGeom>
                <a:avLst/>
                <a:gdLst/>
                <a:ahLst/>
                <a:cxnLst/>
                <a:rect l="l" t="t" r="r" b="b"/>
                <a:pathLst>
                  <a:path w="8795" h="1011">
                    <a:moveTo>
                      <a:pt x="1" y="149"/>
                    </a:moveTo>
                    <a:lnTo>
                      <a:pt x="3284" y="1"/>
                    </a:lnTo>
                    <a:cubicBezTo>
                      <a:pt x="3284" y="1"/>
                      <a:pt x="3739" y="714"/>
                      <a:pt x="4429" y="862"/>
                    </a:cubicBezTo>
                    <a:cubicBezTo>
                      <a:pt x="5120" y="1010"/>
                      <a:pt x="8795" y="862"/>
                      <a:pt x="8795" y="862"/>
                    </a:cubicBezTo>
                  </a:path>
                </a:pathLst>
              </a:custGeom>
              <a:noFill/>
              <a:ln w="1750">
                <a:solidFill>
                  <a:schemeClr val="dk1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93" name="CustomShape 13"/>
              <p:cNvSpPr/>
              <p:nvPr/>
            </p:nvSpPr>
            <p:spPr>
              <a:xfrm>
                <a:off x="1320480" y="2365560"/>
                <a:ext cx="299160" cy="148320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1508">
                    <a:moveTo>
                      <a:pt x="772" y="0"/>
                    </a:moveTo>
                    <a:cubicBezTo>
                      <a:pt x="537" y="0"/>
                      <a:pt x="280" y="24"/>
                      <a:pt x="0" y="77"/>
                    </a:cubicBezTo>
                    <a:cubicBezTo>
                      <a:pt x="0" y="77"/>
                      <a:pt x="258" y="1508"/>
                      <a:pt x="2267" y="1508"/>
                    </a:cubicBezTo>
                    <a:cubicBezTo>
                      <a:pt x="2518" y="1508"/>
                      <a:pt x="2796" y="1485"/>
                      <a:pt x="3105" y="1435"/>
                    </a:cubicBezTo>
                    <a:cubicBezTo>
                      <a:pt x="3105" y="1435"/>
                      <a:pt x="2603" y="0"/>
                      <a:pt x="7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94" name="CustomShape 14"/>
              <p:cNvSpPr/>
              <p:nvPr/>
            </p:nvSpPr>
            <p:spPr>
              <a:xfrm>
                <a:off x="1349280" y="2322360"/>
                <a:ext cx="285120" cy="747720"/>
              </a:xfrm>
              <a:custGeom>
                <a:avLst/>
                <a:gdLst/>
                <a:ahLst/>
                <a:cxnLst/>
                <a:rect l="l" t="t" r="r" b="b"/>
                <a:pathLst>
                  <a:path w="2961" h="7593">
                    <a:moveTo>
                      <a:pt x="704" y="1"/>
                    </a:moveTo>
                    <a:cubicBezTo>
                      <a:pt x="460" y="1"/>
                      <a:pt x="220" y="50"/>
                      <a:pt x="0" y="173"/>
                    </a:cubicBezTo>
                    <a:cubicBezTo>
                      <a:pt x="0" y="173"/>
                      <a:pt x="221" y="5229"/>
                      <a:pt x="657" y="6764"/>
                    </a:cubicBezTo>
                    <a:cubicBezTo>
                      <a:pt x="657" y="6764"/>
                      <a:pt x="1247" y="7593"/>
                      <a:pt x="1851" y="7593"/>
                    </a:cubicBezTo>
                    <a:cubicBezTo>
                      <a:pt x="2200" y="7593"/>
                      <a:pt x="2554" y="7316"/>
                      <a:pt x="2802" y="6444"/>
                    </a:cubicBezTo>
                    <a:cubicBezTo>
                      <a:pt x="2961" y="5888"/>
                      <a:pt x="2709" y="1461"/>
                      <a:pt x="2802" y="850"/>
                    </a:cubicBezTo>
                    <a:cubicBezTo>
                      <a:pt x="2802" y="850"/>
                      <a:pt x="1717" y="1"/>
                      <a:pt x="704" y="1"/>
                    </a:cubicBezTo>
                    <a:close/>
                  </a:path>
                </a:pathLst>
              </a:custGeom>
              <a:solidFill>
                <a:srgbClr val="FF9785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95" name="CustomShape 15"/>
              <p:cNvSpPr/>
              <p:nvPr/>
            </p:nvSpPr>
            <p:spPr>
              <a:xfrm>
                <a:off x="1316160" y="1350360"/>
                <a:ext cx="403200" cy="1155960"/>
              </a:xfrm>
              <a:custGeom>
                <a:avLst/>
                <a:gdLst/>
                <a:ahLst/>
                <a:cxnLst/>
                <a:rect l="l" t="t" r="r" b="b"/>
                <a:pathLst>
                  <a:path w="4183" h="11738">
                    <a:moveTo>
                      <a:pt x="1799" y="1"/>
                    </a:moveTo>
                    <a:cubicBezTo>
                      <a:pt x="690" y="1"/>
                      <a:pt x="339" y="1091"/>
                      <a:pt x="296" y="2339"/>
                    </a:cubicBezTo>
                    <a:cubicBezTo>
                      <a:pt x="253" y="3587"/>
                      <a:pt x="422" y="4893"/>
                      <a:pt x="505" y="5436"/>
                    </a:cubicBezTo>
                    <a:cubicBezTo>
                      <a:pt x="588" y="5978"/>
                      <a:pt x="450" y="8804"/>
                      <a:pt x="288" y="9401"/>
                    </a:cubicBezTo>
                    <a:cubicBezTo>
                      <a:pt x="127" y="10000"/>
                      <a:pt x="1" y="10107"/>
                      <a:pt x="44" y="10380"/>
                    </a:cubicBezTo>
                    <a:cubicBezTo>
                      <a:pt x="44" y="10380"/>
                      <a:pt x="55" y="10379"/>
                      <a:pt x="76" y="10379"/>
                    </a:cubicBezTo>
                    <a:cubicBezTo>
                      <a:pt x="355" y="10379"/>
                      <a:pt x="2367" y="10426"/>
                      <a:pt x="3148" y="11738"/>
                    </a:cubicBezTo>
                    <a:cubicBezTo>
                      <a:pt x="3148" y="11738"/>
                      <a:pt x="3273" y="10979"/>
                      <a:pt x="3526" y="8859"/>
                    </a:cubicBezTo>
                    <a:cubicBezTo>
                      <a:pt x="3780" y="6742"/>
                      <a:pt x="4183" y="1"/>
                      <a:pt x="17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96" name="CustomShape 16"/>
              <p:cNvSpPr/>
              <p:nvPr/>
            </p:nvSpPr>
            <p:spPr>
              <a:xfrm>
                <a:off x="1339200" y="2293200"/>
                <a:ext cx="308520" cy="60480"/>
              </a:xfrm>
              <a:custGeom>
                <a:avLst/>
                <a:gdLst/>
                <a:ahLst/>
                <a:cxnLst/>
                <a:rect l="l" t="t" r="r" b="b"/>
                <a:pathLst>
                  <a:path w="3201" h="616">
                    <a:moveTo>
                      <a:pt x="1" y="0"/>
                    </a:moveTo>
                    <a:cubicBezTo>
                      <a:pt x="1079" y="70"/>
                      <a:pt x="2176" y="276"/>
                      <a:pt x="3200" y="616"/>
                    </a:cubicBezTo>
                  </a:path>
                </a:pathLst>
              </a:custGeom>
              <a:noFill/>
              <a:ln w="1750">
                <a:solidFill>
                  <a:schemeClr val="lt1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97" name="CustomShape 17"/>
              <p:cNvSpPr/>
              <p:nvPr/>
            </p:nvSpPr>
            <p:spPr>
              <a:xfrm>
                <a:off x="1360080" y="1842120"/>
                <a:ext cx="108720" cy="329400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3347">
                    <a:moveTo>
                      <a:pt x="0" y="1"/>
                    </a:moveTo>
                    <a:cubicBezTo>
                      <a:pt x="46" y="377"/>
                      <a:pt x="229" y="720"/>
                      <a:pt x="389" y="1064"/>
                    </a:cubicBezTo>
                    <a:cubicBezTo>
                      <a:pt x="727" y="1792"/>
                      <a:pt x="977" y="2558"/>
                      <a:pt x="1132" y="3347"/>
                    </a:cubicBezTo>
                    <a:cubicBezTo>
                      <a:pt x="874" y="3157"/>
                      <a:pt x="645" y="2924"/>
                      <a:pt x="464" y="2662"/>
                    </a:cubicBezTo>
                  </a:path>
                </a:pathLst>
              </a:custGeom>
              <a:noFill/>
              <a:ln w="1750">
                <a:solidFill>
                  <a:schemeClr val="dk1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98" name="CustomShape 18"/>
              <p:cNvSpPr/>
              <p:nvPr/>
            </p:nvSpPr>
            <p:spPr>
              <a:xfrm>
                <a:off x="1182960" y="2159640"/>
                <a:ext cx="1573200" cy="1924560"/>
              </a:xfrm>
              <a:custGeom>
                <a:avLst/>
                <a:gdLst/>
                <a:ahLst/>
                <a:cxnLst/>
                <a:rect l="l" t="t" r="r" b="b"/>
                <a:pathLst>
                  <a:path w="16315" h="19539">
                    <a:moveTo>
                      <a:pt x="7208" y="0"/>
                    </a:moveTo>
                    <a:cubicBezTo>
                      <a:pt x="6803" y="0"/>
                      <a:pt x="6447" y="73"/>
                      <a:pt x="6172" y="245"/>
                    </a:cubicBezTo>
                    <a:cubicBezTo>
                      <a:pt x="3471" y="1932"/>
                      <a:pt x="3144" y="5880"/>
                      <a:pt x="2233" y="8933"/>
                    </a:cubicBezTo>
                    <a:cubicBezTo>
                      <a:pt x="1701" y="10710"/>
                      <a:pt x="1382" y="11585"/>
                      <a:pt x="1065" y="13410"/>
                    </a:cubicBezTo>
                    <a:cubicBezTo>
                      <a:pt x="709" y="15453"/>
                      <a:pt x="356" y="17495"/>
                      <a:pt x="0" y="19538"/>
                    </a:cubicBezTo>
                    <a:cubicBezTo>
                      <a:pt x="1724" y="18188"/>
                      <a:pt x="4962" y="16661"/>
                      <a:pt x="8157" y="15626"/>
                    </a:cubicBezTo>
                    <a:cubicBezTo>
                      <a:pt x="9152" y="15304"/>
                      <a:pt x="13497" y="14379"/>
                      <a:pt x="16055" y="14379"/>
                    </a:cubicBezTo>
                    <a:cubicBezTo>
                      <a:pt x="16144" y="14379"/>
                      <a:pt x="16231" y="14380"/>
                      <a:pt x="16315" y="14382"/>
                    </a:cubicBezTo>
                    <a:cubicBezTo>
                      <a:pt x="15748" y="9993"/>
                      <a:pt x="13442" y="6620"/>
                      <a:pt x="13135" y="2207"/>
                    </a:cubicBezTo>
                    <a:cubicBezTo>
                      <a:pt x="13135" y="2204"/>
                      <a:pt x="9433" y="0"/>
                      <a:pt x="72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99" name="CustomShape 19"/>
              <p:cNvSpPr/>
              <p:nvPr/>
            </p:nvSpPr>
            <p:spPr>
              <a:xfrm>
                <a:off x="1721520" y="2218680"/>
                <a:ext cx="330840" cy="232920"/>
              </a:xfrm>
              <a:custGeom>
                <a:avLst/>
                <a:gdLst/>
                <a:ahLst/>
                <a:cxnLst/>
                <a:rect l="l" t="t" r="r" b="b"/>
                <a:pathLst>
                  <a:path w="3433" h="2366">
                    <a:moveTo>
                      <a:pt x="1" y="1491"/>
                    </a:moveTo>
                    <a:cubicBezTo>
                      <a:pt x="1" y="1491"/>
                      <a:pt x="1846" y="2365"/>
                      <a:pt x="3432" y="1"/>
                    </a:cubicBezTo>
                  </a:path>
                </a:pathLst>
              </a:custGeom>
              <a:noFill/>
              <a:ln w="1750">
                <a:solidFill>
                  <a:schemeClr val="dk1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00" name="CustomShape 20"/>
              <p:cNvSpPr/>
              <p:nvPr/>
            </p:nvSpPr>
            <p:spPr>
              <a:xfrm>
                <a:off x="1220400" y="3369240"/>
                <a:ext cx="1514160" cy="494280"/>
              </a:xfrm>
              <a:custGeom>
                <a:avLst/>
                <a:gdLst/>
                <a:ahLst/>
                <a:cxnLst/>
                <a:rect l="l" t="t" r="r" b="b"/>
                <a:pathLst>
                  <a:path w="15705" h="5022">
                    <a:moveTo>
                      <a:pt x="1" y="5021"/>
                    </a:moveTo>
                    <a:cubicBezTo>
                      <a:pt x="1" y="5021"/>
                      <a:pt x="8789" y="0"/>
                      <a:pt x="15705" y="799"/>
                    </a:cubicBezTo>
                  </a:path>
                </a:pathLst>
              </a:custGeom>
              <a:noFill/>
              <a:ln w="1750">
                <a:solidFill>
                  <a:srgbClr val="FFFFFF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01" name="CustomShape 21"/>
              <p:cNvSpPr/>
              <p:nvPr/>
            </p:nvSpPr>
            <p:spPr>
              <a:xfrm>
                <a:off x="1266120" y="2185560"/>
                <a:ext cx="637560" cy="1832760"/>
              </a:xfrm>
              <a:custGeom>
                <a:avLst/>
                <a:gdLst/>
                <a:ahLst/>
                <a:cxnLst/>
                <a:rect l="l" t="t" r="r" b="b"/>
                <a:pathLst>
                  <a:path w="6616" h="18607">
                    <a:moveTo>
                      <a:pt x="6615" y="0"/>
                    </a:moveTo>
                    <a:cubicBezTo>
                      <a:pt x="5232" y="859"/>
                      <a:pt x="4273" y="2285"/>
                      <a:pt x="3671" y="3800"/>
                    </a:cubicBezTo>
                    <a:cubicBezTo>
                      <a:pt x="3069" y="5313"/>
                      <a:pt x="2783" y="6931"/>
                      <a:pt x="2467" y="8529"/>
                    </a:cubicBezTo>
                    <a:cubicBezTo>
                      <a:pt x="1796" y="11922"/>
                      <a:pt x="973" y="15286"/>
                      <a:pt x="0" y="18607"/>
                    </a:cubicBezTo>
                  </a:path>
                </a:pathLst>
              </a:custGeom>
              <a:noFill/>
              <a:ln w="1750">
                <a:solidFill>
                  <a:schemeClr val="dk1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02" name="CustomShape 22"/>
              <p:cNvSpPr/>
              <p:nvPr/>
            </p:nvSpPr>
            <p:spPr>
              <a:xfrm>
                <a:off x="2240640" y="2309400"/>
                <a:ext cx="72720" cy="537120"/>
              </a:xfrm>
              <a:custGeom>
                <a:avLst/>
                <a:gdLst/>
                <a:ahLst/>
                <a:cxnLst/>
                <a:rect l="l" t="t" r="r" b="b"/>
                <a:pathLst>
                  <a:path w="758" h="5455">
                    <a:moveTo>
                      <a:pt x="512" y="0"/>
                    </a:moveTo>
                    <a:cubicBezTo>
                      <a:pt x="267" y="878"/>
                      <a:pt x="23" y="1770"/>
                      <a:pt x="11" y="2682"/>
                    </a:cubicBezTo>
                    <a:cubicBezTo>
                      <a:pt x="0" y="3652"/>
                      <a:pt x="261" y="4621"/>
                      <a:pt x="758" y="5454"/>
                    </a:cubicBezTo>
                  </a:path>
                </a:pathLst>
              </a:custGeom>
              <a:noFill/>
              <a:ln w="1750">
                <a:solidFill>
                  <a:schemeClr val="dk1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03" name="CustomShape 23"/>
              <p:cNvSpPr/>
              <p:nvPr/>
            </p:nvSpPr>
            <p:spPr>
              <a:xfrm>
                <a:off x="2376720" y="1621800"/>
                <a:ext cx="538920" cy="671400"/>
              </a:xfrm>
              <a:custGeom>
                <a:avLst/>
                <a:gdLst/>
                <a:ahLst/>
                <a:cxnLst/>
                <a:rect l="l" t="t" r="r" b="b"/>
                <a:pathLst>
                  <a:path w="5590" h="6817">
                    <a:moveTo>
                      <a:pt x="4355" y="0"/>
                    </a:moveTo>
                    <a:cubicBezTo>
                      <a:pt x="3836" y="257"/>
                      <a:pt x="515" y="3947"/>
                      <a:pt x="1" y="4283"/>
                    </a:cubicBezTo>
                    <a:cubicBezTo>
                      <a:pt x="1" y="4283"/>
                      <a:pt x="150" y="6403"/>
                      <a:pt x="1375" y="6817"/>
                    </a:cubicBezTo>
                    <a:cubicBezTo>
                      <a:pt x="1375" y="6817"/>
                      <a:pt x="4356" y="2764"/>
                      <a:pt x="5590" y="1022"/>
                    </a:cubicBezTo>
                    <a:lnTo>
                      <a:pt x="4355" y="0"/>
                    </a:lnTo>
                    <a:close/>
                  </a:path>
                </a:pathLst>
              </a:custGeom>
              <a:solidFill>
                <a:srgbClr val="FF9785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04" name="CustomShape 24"/>
              <p:cNvSpPr/>
              <p:nvPr/>
            </p:nvSpPr>
            <p:spPr>
              <a:xfrm>
                <a:off x="2624400" y="1288440"/>
                <a:ext cx="349560" cy="435240"/>
              </a:xfrm>
              <a:custGeom>
                <a:avLst/>
                <a:gdLst/>
                <a:ahLst/>
                <a:cxnLst/>
                <a:rect l="l" t="t" r="r" b="b"/>
                <a:pathLst>
                  <a:path w="3629" h="4423">
                    <a:moveTo>
                      <a:pt x="1485" y="1"/>
                    </a:moveTo>
                    <a:cubicBezTo>
                      <a:pt x="1358" y="1"/>
                      <a:pt x="1137" y="807"/>
                      <a:pt x="1827" y="1474"/>
                    </a:cubicBezTo>
                    <a:cubicBezTo>
                      <a:pt x="1827" y="1474"/>
                      <a:pt x="1040" y="853"/>
                      <a:pt x="581" y="428"/>
                    </a:cubicBezTo>
                    <a:cubicBezTo>
                      <a:pt x="568" y="417"/>
                      <a:pt x="558" y="411"/>
                      <a:pt x="551" y="411"/>
                    </a:cubicBezTo>
                    <a:cubicBezTo>
                      <a:pt x="429" y="411"/>
                      <a:pt x="804" y="1674"/>
                      <a:pt x="1560" y="1786"/>
                    </a:cubicBezTo>
                    <a:cubicBezTo>
                      <a:pt x="1560" y="1786"/>
                      <a:pt x="647" y="1781"/>
                      <a:pt x="287" y="1678"/>
                    </a:cubicBezTo>
                    <a:cubicBezTo>
                      <a:pt x="264" y="1671"/>
                      <a:pt x="244" y="1668"/>
                      <a:pt x="227" y="1668"/>
                    </a:cubicBezTo>
                    <a:cubicBezTo>
                      <a:pt x="1" y="1668"/>
                      <a:pt x="326" y="2227"/>
                      <a:pt x="1211" y="2227"/>
                    </a:cubicBezTo>
                    <a:cubicBezTo>
                      <a:pt x="1290" y="2227"/>
                      <a:pt x="1373" y="2222"/>
                      <a:pt x="1461" y="2213"/>
                    </a:cubicBezTo>
                    <a:lnTo>
                      <a:pt x="1461" y="2213"/>
                    </a:lnTo>
                    <a:cubicBezTo>
                      <a:pt x="1461" y="2213"/>
                      <a:pt x="1323" y="2929"/>
                      <a:pt x="1789" y="3381"/>
                    </a:cubicBezTo>
                    <a:cubicBezTo>
                      <a:pt x="1789" y="3382"/>
                      <a:pt x="1709" y="4423"/>
                      <a:pt x="2764" y="4423"/>
                    </a:cubicBezTo>
                    <a:cubicBezTo>
                      <a:pt x="2844" y="4423"/>
                      <a:pt x="2930" y="4417"/>
                      <a:pt x="3024" y="4404"/>
                    </a:cubicBezTo>
                    <a:cubicBezTo>
                      <a:pt x="3024" y="4404"/>
                      <a:pt x="3628" y="3623"/>
                      <a:pt x="3477" y="2985"/>
                    </a:cubicBezTo>
                    <a:cubicBezTo>
                      <a:pt x="3359" y="2490"/>
                      <a:pt x="2866" y="2045"/>
                      <a:pt x="2542" y="481"/>
                    </a:cubicBezTo>
                    <a:cubicBezTo>
                      <a:pt x="2523" y="389"/>
                      <a:pt x="2491" y="349"/>
                      <a:pt x="2457" y="349"/>
                    </a:cubicBezTo>
                    <a:cubicBezTo>
                      <a:pt x="2336" y="349"/>
                      <a:pt x="2176" y="852"/>
                      <a:pt x="2371" y="1307"/>
                    </a:cubicBezTo>
                    <a:cubicBezTo>
                      <a:pt x="2371" y="1307"/>
                      <a:pt x="1654" y="449"/>
                      <a:pt x="1531" y="54"/>
                    </a:cubicBezTo>
                    <a:cubicBezTo>
                      <a:pt x="1519" y="18"/>
                      <a:pt x="1503" y="1"/>
                      <a:pt x="1485" y="1"/>
                    </a:cubicBezTo>
                    <a:close/>
                  </a:path>
                </a:pathLst>
              </a:custGeom>
              <a:solidFill>
                <a:srgbClr val="FF9785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05" name="CustomShape 25"/>
              <p:cNvSpPr/>
              <p:nvPr/>
            </p:nvSpPr>
            <p:spPr>
              <a:xfrm>
                <a:off x="2064600" y="1465200"/>
                <a:ext cx="346320" cy="381600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876">
                    <a:moveTo>
                      <a:pt x="284" y="0"/>
                    </a:moveTo>
                    <a:lnTo>
                      <a:pt x="284" y="0"/>
                    </a:lnTo>
                    <a:cubicBezTo>
                      <a:pt x="0" y="1979"/>
                      <a:pt x="2722" y="3875"/>
                      <a:pt x="2722" y="3875"/>
                    </a:cubicBezTo>
                    <a:cubicBezTo>
                      <a:pt x="2722" y="3875"/>
                      <a:pt x="3595" y="764"/>
                      <a:pt x="2722" y="418"/>
                    </a:cubicBezTo>
                    <a:cubicBezTo>
                      <a:pt x="1851" y="71"/>
                      <a:pt x="284" y="0"/>
                      <a:pt x="28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06" name="CustomShape 26"/>
              <p:cNvSpPr/>
              <p:nvPr/>
            </p:nvSpPr>
            <p:spPr>
              <a:xfrm>
                <a:off x="1430640" y="1346400"/>
                <a:ext cx="1117800" cy="1080720"/>
              </a:xfrm>
              <a:custGeom>
                <a:avLst/>
                <a:gdLst/>
                <a:ahLst/>
                <a:cxnLst/>
                <a:rect l="l" t="t" r="r" b="b"/>
                <a:pathLst>
                  <a:path w="11594" h="10972">
                    <a:moveTo>
                      <a:pt x="956" y="1"/>
                    </a:moveTo>
                    <a:cubicBezTo>
                      <a:pt x="817" y="1"/>
                      <a:pt x="699" y="14"/>
                      <a:pt x="612" y="42"/>
                    </a:cubicBezTo>
                    <a:cubicBezTo>
                      <a:pt x="0" y="246"/>
                      <a:pt x="1406" y="3084"/>
                      <a:pt x="1938" y="4678"/>
                    </a:cubicBezTo>
                    <a:cubicBezTo>
                      <a:pt x="2049" y="5006"/>
                      <a:pt x="2120" y="5283"/>
                      <a:pt x="2132" y="5471"/>
                    </a:cubicBezTo>
                    <a:cubicBezTo>
                      <a:pt x="2178" y="6293"/>
                      <a:pt x="2765" y="6810"/>
                      <a:pt x="3113" y="7197"/>
                    </a:cubicBezTo>
                    <a:cubicBezTo>
                      <a:pt x="3235" y="7330"/>
                      <a:pt x="3327" y="7449"/>
                      <a:pt x="3358" y="7560"/>
                    </a:cubicBezTo>
                    <a:cubicBezTo>
                      <a:pt x="3483" y="7990"/>
                      <a:pt x="2683" y="8728"/>
                      <a:pt x="2562" y="8973"/>
                    </a:cubicBezTo>
                    <a:cubicBezTo>
                      <a:pt x="2552" y="8993"/>
                      <a:pt x="2555" y="9002"/>
                      <a:pt x="2574" y="9002"/>
                    </a:cubicBezTo>
                    <a:cubicBezTo>
                      <a:pt x="2659" y="9002"/>
                      <a:pt x="3054" y="8835"/>
                      <a:pt x="3899" y="8835"/>
                    </a:cubicBezTo>
                    <a:cubicBezTo>
                      <a:pt x="5142" y="8835"/>
                      <a:pt x="7361" y="9195"/>
                      <a:pt x="11008" y="10971"/>
                    </a:cubicBezTo>
                    <a:cubicBezTo>
                      <a:pt x="11008" y="10971"/>
                      <a:pt x="11134" y="10134"/>
                      <a:pt x="11008" y="9069"/>
                    </a:cubicBezTo>
                    <a:cubicBezTo>
                      <a:pt x="10922" y="8329"/>
                      <a:pt x="10618" y="6927"/>
                      <a:pt x="10618" y="6927"/>
                    </a:cubicBezTo>
                    <a:cubicBezTo>
                      <a:pt x="10618" y="6927"/>
                      <a:pt x="11593" y="6491"/>
                      <a:pt x="11541" y="5262"/>
                    </a:cubicBezTo>
                    <a:cubicBezTo>
                      <a:pt x="11492" y="4036"/>
                      <a:pt x="8520" y="1566"/>
                      <a:pt x="6857" y="1208"/>
                    </a:cubicBezTo>
                    <a:cubicBezTo>
                      <a:pt x="5760" y="970"/>
                      <a:pt x="4267" y="711"/>
                      <a:pt x="4267" y="711"/>
                    </a:cubicBezTo>
                    <a:cubicBezTo>
                      <a:pt x="4267" y="711"/>
                      <a:pt x="1997" y="1"/>
                      <a:pt x="95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07" name="CustomShape 27"/>
              <p:cNvSpPr/>
              <p:nvPr/>
            </p:nvSpPr>
            <p:spPr>
              <a:xfrm>
                <a:off x="1665000" y="1674000"/>
                <a:ext cx="119880" cy="380880"/>
              </a:xfrm>
              <a:custGeom>
                <a:avLst/>
                <a:gdLst/>
                <a:ahLst/>
                <a:cxnLst/>
                <a:rect l="l" t="t" r="r" b="b"/>
                <a:pathLst>
                  <a:path w="1248" h="3870">
                    <a:moveTo>
                      <a:pt x="1" y="1"/>
                    </a:moveTo>
                    <a:lnTo>
                      <a:pt x="1" y="1"/>
                    </a:lnTo>
                    <a:cubicBezTo>
                      <a:pt x="112" y="1035"/>
                      <a:pt x="120" y="2166"/>
                      <a:pt x="84" y="3179"/>
                    </a:cubicBezTo>
                    <a:cubicBezTo>
                      <a:pt x="280" y="3455"/>
                      <a:pt x="511" y="3679"/>
                      <a:pt x="683" y="3870"/>
                    </a:cubicBezTo>
                    <a:cubicBezTo>
                      <a:pt x="1248" y="1663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08" name="CustomShape 28"/>
              <p:cNvSpPr/>
              <p:nvPr/>
            </p:nvSpPr>
            <p:spPr>
              <a:xfrm>
                <a:off x="2275920" y="1555200"/>
                <a:ext cx="85680" cy="67680"/>
              </a:xfrm>
              <a:custGeom>
                <a:avLst/>
                <a:gdLst/>
                <a:ahLst/>
                <a:cxnLst/>
                <a:rect l="l" t="t" r="r" b="b"/>
                <a:pathLst>
                  <a:path w="891" h="692">
                    <a:moveTo>
                      <a:pt x="1" y="0"/>
                    </a:moveTo>
                    <a:cubicBezTo>
                      <a:pt x="257" y="276"/>
                      <a:pt x="559" y="510"/>
                      <a:pt x="890" y="691"/>
                    </a:cubicBezTo>
                  </a:path>
                </a:pathLst>
              </a:custGeom>
              <a:noFill/>
              <a:ln w="1750">
                <a:solidFill>
                  <a:schemeClr val="dk1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09" name="CustomShape 29"/>
              <p:cNvSpPr/>
              <p:nvPr/>
            </p:nvSpPr>
            <p:spPr>
              <a:xfrm>
                <a:off x="1994760" y="1913760"/>
                <a:ext cx="199800" cy="57600"/>
              </a:xfrm>
              <a:custGeom>
                <a:avLst/>
                <a:gdLst/>
                <a:ahLst/>
                <a:cxnLst/>
                <a:rect l="l" t="t" r="r" b="b"/>
                <a:pathLst>
                  <a:path w="2075" h="588">
                    <a:moveTo>
                      <a:pt x="0" y="492"/>
                    </a:moveTo>
                    <a:cubicBezTo>
                      <a:pt x="721" y="588"/>
                      <a:pt x="1474" y="410"/>
                      <a:pt x="2074" y="1"/>
                    </a:cubicBezTo>
                  </a:path>
                </a:pathLst>
              </a:custGeom>
              <a:noFill/>
              <a:ln w="1750">
                <a:solidFill>
                  <a:schemeClr val="dk1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10" name="CustomShape 30"/>
              <p:cNvSpPr/>
              <p:nvPr/>
            </p:nvSpPr>
            <p:spPr>
              <a:xfrm>
                <a:off x="2351160" y="2028960"/>
                <a:ext cx="102960" cy="19440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201">
                    <a:moveTo>
                      <a:pt x="1073" y="0"/>
                    </a:moveTo>
                    <a:cubicBezTo>
                      <a:pt x="1073" y="0"/>
                      <a:pt x="582" y="200"/>
                      <a:pt x="1" y="90"/>
                    </a:cubicBezTo>
                  </a:path>
                </a:pathLst>
              </a:custGeom>
              <a:noFill/>
              <a:ln w="1750">
                <a:solidFill>
                  <a:schemeClr val="dk1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11" name="CustomShape 31"/>
              <p:cNvSpPr/>
              <p:nvPr/>
            </p:nvSpPr>
            <p:spPr>
              <a:xfrm>
                <a:off x="1730880" y="2051280"/>
                <a:ext cx="766800" cy="281880"/>
              </a:xfrm>
              <a:custGeom>
                <a:avLst/>
                <a:gdLst/>
                <a:ahLst/>
                <a:cxnLst/>
                <a:rect l="l" t="t" r="r" b="b"/>
                <a:pathLst>
                  <a:path w="7956" h="2864">
                    <a:moveTo>
                      <a:pt x="0" y="1101"/>
                    </a:moveTo>
                    <a:cubicBezTo>
                      <a:pt x="0" y="1101"/>
                      <a:pt x="1926" y="1"/>
                      <a:pt x="7955" y="2863"/>
                    </a:cubicBezTo>
                  </a:path>
                </a:pathLst>
              </a:custGeom>
              <a:noFill/>
              <a:ln w="1750">
                <a:solidFill>
                  <a:schemeClr val="lt1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12" name="CustomShape 32"/>
              <p:cNvSpPr/>
              <p:nvPr/>
            </p:nvSpPr>
            <p:spPr>
              <a:xfrm>
                <a:off x="1842120" y="1141920"/>
                <a:ext cx="332280" cy="513360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5214">
                    <a:moveTo>
                      <a:pt x="134" y="1"/>
                    </a:moveTo>
                    <a:lnTo>
                      <a:pt x="1" y="2784"/>
                    </a:lnTo>
                    <a:cubicBezTo>
                      <a:pt x="1" y="2784"/>
                      <a:pt x="589" y="5213"/>
                      <a:pt x="1704" y="5213"/>
                    </a:cubicBezTo>
                    <a:cubicBezTo>
                      <a:pt x="1704" y="5213"/>
                      <a:pt x="1705" y="5213"/>
                      <a:pt x="1706" y="5213"/>
                    </a:cubicBezTo>
                    <a:cubicBezTo>
                      <a:pt x="3448" y="5207"/>
                      <a:pt x="2591" y="3280"/>
                      <a:pt x="2591" y="3280"/>
                    </a:cubicBezTo>
                    <a:lnTo>
                      <a:pt x="2146" y="382"/>
                    </a:lnTo>
                    <a:lnTo>
                      <a:pt x="134" y="1"/>
                    </a:lnTo>
                    <a:close/>
                  </a:path>
                </a:pathLst>
              </a:custGeom>
              <a:solidFill>
                <a:srgbClr val="FF9785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13" name="CustomShape 33"/>
              <p:cNvSpPr/>
              <p:nvPr/>
            </p:nvSpPr>
            <p:spPr>
              <a:xfrm>
                <a:off x="1899000" y="1179720"/>
                <a:ext cx="176040" cy="174960"/>
              </a:xfrm>
              <a:custGeom>
                <a:avLst/>
                <a:gdLst/>
                <a:ahLst/>
                <a:cxnLst/>
                <a:rect l="l" t="t" r="r" b="b"/>
                <a:pathLst>
                  <a:path w="1829" h="1779">
                    <a:moveTo>
                      <a:pt x="1560" y="1"/>
                    </a:moveTo>
                    <a:lnTo>
                      <a:pt x="0" y="84"/>
                    </a:lnTo>
                    <a:cubicBezTo>
                      <a:pt x="0" y="84"/>
                      <a:pt x="117" y="1778"/>
                      <a:pt x="1545" y="1778"/>
                    </a:cubicBezTo>
                    <a:cubicBezTo>
                      <a:pt x="1634" y="1778"/>
                      <a:pt x="1729" y="1772"/>
                      <a:pt x="1828" y="1758"/>
                    </a:cubicBezTo>
                    <a:lnTo>
                      <a:pt x="1560" y="1"/>
                    </a:lnTo>
                    <a:close/>
                  </a:path>
                </a:pathLst>
              </a:custGeom>
              <a:solidFill>
                <a:srgbClr val="332C3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14" name="CustomShape 34"/>
              <p:cNvSpPr/>
              <p:nvPr/>
            </p:nvSpPr>
            <p:spPr>
              <a:xfrm>
                <a:off x="1822680" y="849960"/>
                <a:ext cx="346680" cy="445680"/>
              </a:xfrm>
              <a:custGeom>
                <a:avLst/>
                <a:gdLst/>
                <a:ahLst/>
                <a:cxnLst/>
                <a:rect l="l" t="t" r="r" b="b"/>
                <a:pathLst>
                  <a:path w="3599" h="4529">
                    <a:moveTo>
                      <a:pt x="1858" y="1"/>
                    </a:moveTo>
                    <a:cubicBezTo>
                      <a:pt x="1355" y="1"/>
                      <a:pt x="876" y="192"/>
                      <a:pt x="687" y="437"/>
                    </a:cubicBezTo>
                    <a:cubicBezTo>
                      <a:pt x="100" y="1199"/>
                      <a:pt x="0" y="2495"/>
                      <a:pt x="392" y="3356"/>
                    </a:cubicBezTo>
                    <a:cubicBezTo>
                      <a:pt x="692" y="4017"/>
                      <a:pt x="1489" y="4528"/>
                      <a:pt x="2241" y="4528"/>
                    </a:cubicBezTo>
                    <a:cubicBezTo>
                      <a:pt x="2473" y="4528"/>
                      <a:pt x="2701" y="4480"/>
                      <a:pt x="2909" y="4372"/>
                    </a:cubicBezTo>
                    <a:cubicBezTo>
                      <a:pt x="3442" y="4096"/>
                      <a:pt x="3598" y="3592"/>
                      <a:pt x="3570" y="2875"/>
                    </a:cubicBezTo>
                    <a:cubicBezTo>
                      <a:pt x="3564" y="2701"/>
                      <a:pt x="3548" y="2516"/>
                      <a:pt x="3521" y="2317"/>
                    </a:cubicBezTo>
                    <a:cubicBezTo>
                      <a:pt x="3483" y="1988"/>
                      <a:pt x="3420" y="1623"/>
                      <a:pt x="3348" y="1226"/>
                    </a:cubicBezTo>
                    <a:cubicBezTo>
                      <a:pt x="3183" y="313"/>
                      <a:pt x="2501" y="1"/>
                      <a:pt x="1858" y="1"/>
                    </a:cubicBezTo>
                    <a:close/>
                  </a:path>
                </a:pathLst>
              </a:custGeom>
              <a:solidFill>
                <a:srgbClr val="FF9785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15" name="CustomShape 35"/>
              <p:cNvSpPr/>
              <p:nvPr/>
            </p:nvSpPr>
            <p:spPr>
              <a:xfrm>
                <a:off x="1776960" y="820080"/>
                <a:ext cx="466560" cy="259200"/>
              </a:xfrm>
              <a:custGeom>
                <a:avLst/>
                <a:gdLst/>
                <a:ahLst/>
                <a:cxnLst/>
                <a:rect l="l" t="t" r="r" b="b"/>
                <a:pathLst>
                  <a:path w="4842" h="2634">
                    <a:moveTo>
                      <a:pt x="1842" y="0"/>
                    </a:moveTo>
                    <a:cubicBezTo>
                      <a:pt x="928" y="0"/>
                      <a:pt x="0" y="424"/>
                      <a:pt x="308" y="2467"/>
                    </a:cubicBezTo>
                    <a:cubicBezTo>
                      <a:pt x="308" y="2469"/>
                      <a:pt x="485" y="2633"/>
                      <a:pt x="733" y="2633"/>
                    </a:cubicBezTo>
                    <a:cubicBezTo>
                      <a:pt x="1060" y="2633"/>
                      <a:pt x="1510" y="2345"/>
                      <a:pt x="1835" y="1009"/>
                    </a:cubicBezTo>
                    <a:cubicBezTo>
                      <a:pt x="1835" y="1009"/>
                      <a:pt x="2974" y="2040"/>
                      <a:pt x="4304" y="2040"/>
                    </a:cubicBezTo>
                    <a:cubicBezTo>
                      <a:pt x="4394" y="2040"/>
                      <a:pt x="4484" y="2036"/>
                      <a:pt x="4576" y="2026"/>
                    </a:cubicBezTo>
                    <a:cubicBezTo>
                      <a:pt x="4576" y="2026"/>
                      <a:pt x="4841" y="546"/>
                      <a:pt x="2892" y="135"/>
                    </a:cubicBezTo>
                    <a:cubicBezTo>
                      <a:pt x="2605" y="75"/>
                      <a:pt x="2225" y="0"/>
                      <a:pt x="18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16" name="CustomShape 36"/>
              <p:cNvSpPr/>
              <p:nvPr/>
            </p:nvSpPr>
            <p:spPr>
              <a:xfrm>
                <a:off x="1914840" y="1105920"/>
                <a:ext cx="78120" cy="55080"/>
              </a:xfrm>
              <a:custGeom>
                <a:avLst/>
                <a:gdLst/>
                <a:ahLst/>
                <a:cxnLst/>
                <a:rect l="l" t="t" r="r" b="b"/>
                <a:pathLst>
                  <a:path w="815" h="561">
                    <a:moveTo>
                      <a:pt x="408" y="1"/>
                    </a:moveTo>
                    <a:cubicBezTo>
                      <a:pt x="402" y="1"/>
                      <a:pt x="395" y="1"/>
                      <a:pt x="389" y="1"/>
                    </a:cubicBezTo>
                    <a:cubicBezTo>
                      <a:pt x="169" y="6"/>
                      <a:pt x="0" y="138"/>
                      <a:pt x="12" y="293"/>
                    </a:cubicBezTo>
                    <a:cubicBezTo>
                      <a:pt x="22" y="443"/>
                      <a:pt x="197" y="561"/>
                      <a:pt x="408" y="561"/>
                    </a:cubicBezTo>
                    <a:cubicBezTo>
                      <a:pt x="414" y="561"/>
                      <a:pt x="421" y="560"/>
                      <a:pt x="427" y="560"/>
                    </a:cubicBezTo>
                    <a:cubicBezTo>
                      <a:pt x="645" y="553"/>
                      <a:pt x="814" y="421"/>
                      <a:pt x="804" y="268"/>
                    </a:cubicBezTo>
                    <a:cubicBezTo>
                      <a:pt x="792" y="117"/>
                      <a:pt x="618" y="1"/>
                      <a:pt x="408" y="1"/>
                    </a:cubicBezTo>
                    <a:close/>
                  </a:path>
                </a:pathLst>
              </a:custGeom>
              <a:solidFill>
                <a:srgbClr val="FF755C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17" name="CustomShape 37"/>
              <p:cNvSpPr/>
              <p:nvPr/>
            </p:nvSpPr>
            <p:spPr>
              <a:xfrm>
                <a:off x="2127960" y="1078200"/>
                <a:ext cx="38520" cy="5472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558">
                    <a:moveTo>
                      <a:pt x="353" y="0"/>
                    </a:moveTo>
                    <a:cubicBezTo>
                      <a:pt x="150" y="19"/>
                      <a:pt x="0" y="145"/>
                      <a:pt x="9" y="291"/>
                    </a:cubicBezTo>
                    <a:cubicBezTo>
                      <a:pt x="19" y="442"/>
                      <a:pt x="193" y="558"/>
                      <a:pt x="402" y="558"/>
                    </a:cubicBezTo>
                    <a:cubicBezTo>
                      <a:pt x="396" y="386"/>
                      <a:pt x="380" y="199"/>
                      <a:pt x="353" y="0"/>
                    </a:cubicBezTo>
                    <a:close/>
                  </a:path>
                </a:pathLst>
              </a:custGeom>
              <a:solidFill>
                <a:srgbClr val="FF755C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18" name="CustomShape 38"/>
              <p:cNvSpPr/>
              <p:nvPr/>
            </p:nvSpPr>
            <p:spPr>
              <a:xfrm>
                <a:off x="1986120" y="1044000"/>
                <a:ext cx="21240" cy="27000"/>
              </a:xfrm>
              <a:custGeom>
                <a:avLst/>
                <a:gdLst/>
                <a:ahLst/>
                <a:cxnLst/>
                <a:rect l="l" t="t" r="r" b="b"/>
                <a:pathLst>
                  <a:path w="225" h="276">
                    <a:moveTo>
                      <a:pt x="106" y="0"/>
                    </a:moveTo>
                    <a:cubicBezTo>
                      <a:pt x="102" y="0"/>
                      <a:pt x="99" y="0"/>
                      <a:pt x="96" y="1"/>
                    </a:cubicBezTo>
                    <a:cubicBezTo>
                      <a:pt x="38" y="8"/>
                      <a:pt x="1" y="75"/>
                      <a:pt x="10" y="150"/>
                    </a:cubicBezTo>
                    <a:cubicBezTo>
                      <a:pt x="18" y="223"/>
                      <a:pt x="67" y="276"/>
                      <a:pt x="119" y="276"/>
                    </a:cubicBezTo>
                    <a:cubicBezTo>
                      <a:pt x="123" y="276"/>
                      <a:pt x="126" y="275"/>
                      <a:pt x="130" y="275"/>
                    </a:cubicBezTo>
                    <a:cubicBezTo>
                      <a:pt x="187" y="268"/>
                      <a:pt x="224" y="201"/>
                      <a:pt x="216" y="125"/>
                    </a:cubicBezTo>
                    <a:cubicBezTo>
                      <a:pt x="207" y="53"/>
                      <a:pt x="158" y="0"/>
                      <a:pt x="1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19" name="CustomShape 39"/>
              <p:cNvSpPr/>
              <p:nvPr/>
            </p:nvSpPr>
            <p:spPr>
              <a:xfrm>
                <a:off x="2102040" y="1033920"/>
                <a:ext cx="21600" cy="270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277">
                    <a:moveTo>
                      <a:pt x="106" y="0"/>
                    </a:moveTo>
                    <a:cubicBezTo>
                      <a:pt x="102" y="0"/>
                      <a:pt x="99" y="0"/>
                      <a:pt x="95" y="1"/>
                    </a:cubicBezTo>
                    <a:cubicBezTo>
                      <a:pt x="37" y="10"/>
                      <a:pt x="0" y="77"/>
                      <a:pt x="11" y="152"/>
                    </a:cubicBezTo>
                    <a:cubicBezTo>
                      <a:pt x="19" y="222"/>
                      <a:pt x="66" y="276"/>
                      <a:pt x="119" y="276"/>
                    </a:cubicBezTo>
                    <a:cubicBezTo>
                      <a:pt x="123" y="276"/>
                      <a:pt x="127" y="276"/>
                      <a:pt x="131" y="275"/>
                    </a:cubicBezTo>
                    <a:cubicBezTo>
                      <a:pt x="189" y="269"/>
                      <a:pt x="226" y="201"/>
                      <a:pt x="215" y="125"/>
                    </a:cubicBezTo>
                    <a:cubicBezTo>
                      <a:pt x="207" y="54"/>
                      <a:pt x="159" y="0"/>
                      <a:pt x="1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20" name="CustomShape 40"/>
              <p:cNvSpPr/>
              <p:nvPr/>
            </p:nvSpPr>
            <p:spPr>
              <a:xfrm>
                <a:off x="1962720" y="995040"/>
                <a:ext cx="41400" cy="4644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76">
                    <a:moveTo>
                      <a:pt x="433" y="303"/>
                    </a:moveTo>
                    <a:cubicBezTo>
                      <a:pt x="156" y="0"/>
                      <a:pt x="0" y="476"/>
                      <a:pt x="53" y="369"/>
                    </a:cubicBezTo>
                  </a:path>
                </a:pathLst>
              </a:custGeom>
              <a:noFill/>
              <a:ln w="9525" cap="rnd">
                <a:solidFill>
                  <a:schemeClr val="dk1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21" name="CustomShape 41"/>
              <p:cNvSpPr/>
              <p:nvPr/>
            </p:nvSpPr>
            <p:spPr>
              <a:xfrm>
                <a:off x="2080800" y="975960"/>
                <a:ext cx="41400" cy="4680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77">
                    <a:moveTo>
                      <a:pt x="433" y="303"/>
                    </a:moveTo>
                    <a:cubicBezTo>
                      <a:pt x="156" y="1"/>
                      <a:pt x="0" y="477"/>
                      <a:pt x="53" y="370"/>
                    </a:cubicBezTo>
                  </a:path>
                </a:pathLst>
              </a:custGeom>
              <a:noFill/>
              <a:ln w="9525" cap="rnd">
                <a:solidFill>
                  <a:schemeClr val="dk1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22" name="CustomShape 42"/>
              <p:cNvSpPr/>
              <p:nvPr/>
            </p:nvSpPr>
            <p:spPr>
              <a:xfrm>
                <a:off x="1744200" y="1053720"/>
                <a:ext cx="168840" cy="131040"/>
              </a:xfrm>
              <a:custGeom>
                <a:avLst/>
                <a:gdLst/>
                <a:ahLst/>
                <a:cxnLst/>
                <a:rect l="l" t="t" r="r" b="b"/>
                <a:pathLst>
                  <a:path w="1753" h="1335">
                    <a:moveTo>
                      <a:pt x="410" y="1"/>
                    </a:moveTo>
                    <a:cubicBezTo>
                      <a:pt x="163" y="1"/>
                      <a:pt x="1" y="138"/>
                      <a:pt x="16" y="529"/>
                    </a:cubicBezTo>
                    <a:cubicBezTo>
                      <a:pt x="35" y="1032"/>
                      <a:pt x="424" y="1334"/>
                      <a:pt x="828" y="1334"/>
                    </a:cubicBezTo>
                    <a:cubicBezTo>
                      <a:pt x="973" y="1334"/>
                      <a:pt x="1120" y="1295"/>
                      <a:pt x="1252" y="1212"/>
                    </a:cubicBezTo>
                    <a:cubicBezTo>
                      <a:pt x="1752" y="896"/>
                      <a:pt x="1478" y="363"/>
                      <a:pt x="1069" y="183"/>
                    </a:cubicBezTo>
                    <a:cubicBezTo>
                      <a:pt x="828" y="78"/>
                      <a:pt x="595" y="1"/>
                      <a:pt x="410" y="1"/>
                    </a:cubicBezTo>
                    <a:close/>
                  </a:path>
                </a:pathLst>
              </a:custGeom>
              <a:solidFill>
                <a:srgbClr val="FF9785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23" name="CustomShape 43"/>
              <p:cNvSpPr/>
              <p:nvPr/>
            </p:nvSpPr>
            <p:spPr>
              <a:xfrm>
                <a:off x="1781280" y="1086480"/>
                <a:ext cx="56880" cy="61920"/>
              </a:xfrm>
              <a:custGeom>
                <a:avLst/>
                <a:gdLst/>
                <a:ahLst/>
                <a:cxnLst/>
                <a:rect l="l" t="t" r="r" b="b"/>
                <a:pathLst>
                  <a:path w="595" h="631">
                    <a:moveTo>
                      <a:pt x="0" y="43"/>
                    </a:moveTo>
                    <a:cubicBezTo>
                      <a:pt x="0" y="43"/>
                      <a:pt x="595" y="0"/>
                      <a:pt x="512" y="630"/>
                    </a:cubicBezTo>
                  </a:path>
                </a:pathLst>
              </a:custGeom>
              <a:noFill/>
              <a:ln w="1750" cap="rnd">
                <a:solidFill>
                  <a:schemeClr val="dk1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24" name="CustomShape 44"/>
              <p:cNvSpPr/>
              <p:nvPr/>
            </p:nvSpPr>
            <p:spPr>
              <a:xfrm>
                <a:off x="1803240" y="1112760"/>
                <a:ext cx="22320" cy="14760"/>
              </a:xfrm>
              <a:custGeom>
                <a:avLst/>
                <a:gdLst/>
                <a:ahLst/>
                <a:cxnLst/>
                <a:rect l="l" t="t" r="r" b="b"/>
                <a:pathLst>
                  <a:path w="236" h="154">
                    <a:moveTo>
                      <a:pt x="236" y="0"/>
                    </a:moveTo>
                    <a:lnTo>
                      <a:pt x="0" y="153"/>
                    </a:lnTo>
                  </a:path>
                </a:pathLst>
              </a:custGeom>
              <a:noFill/>
              <a:ln w="1750" cap="rnd">
                <a:solidFill>
                  <a:schemeClr val="dk1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25" name="CustomShape 45"/>
              <p:cNvSpPr/>
              <p:nvPr/>
            </p:nvSpPr>
            <p:spPr>
              <a:xfrm>
                <a:off x="2057760" y="1051560"/>
                <a:ext cx="34920" cy="7488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63">
                    <a:moveTo>
                      <a:pt x="94" y="762"/>
                    </a:moveTo>
                    <a:cubicBezTo>
                      <a:pt x="165" y="761"/>
                      <a:pt x="349" y="681"/>
                      <a:pt x="358" y="541"/>
                    </a:cubicBezTo>
                    <a:cubicBezTo>
                      <a:pt x="365" y="409"/>
                      <a:pt x="134" y="549"/>
                      <a:pt x="67" y="356"/>
                    </a:cubicBezTo>
                    <a:lnTo>
                      <a:pt x="0" y="0"/>
                    </a:lnTo>
                  </a:path>
                </a:pathLst>
              </a:custGeom>
              <a:noFill/>
              <a:ln w="9525" cap="rnd">
                <a:solidFill>
                  <a:schemeClr val="dk1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26" name="CustomShape 46"/>
              <p:cNvSpPr/>
              <p:nvPr/>
            </p:nvSpPr>
            <p:spPr>
              <a:xfrm>
                <a:off x="2000520" y="1169280"/>
                <a:ext cx="104040" cy="54360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556">
                    <a:moveTo>
                      <a:pt x="1082" y="0"/>
                    </a:moveTo>
                    <a:lnTo>
                      <a:pt x="1082" y="0"/>
                    </a:lnTo>
                    <a:cubicBezTo>
                      <a:pt x="778" y="56"/>
                      <a:pt x="535" y="71"/>
                      <a:pt x="356" y="71"/>
                    </a:cubicBezTo>
                    <a:cubicBezTo>
                      <a:pt x="123" y="71"/>
                      <a:pt x="1" y="45"/>
                      <a:pt x="1" y="45"/>
                    </a:cubicBezTo>
                    <a:lnTo>
                      <a:pt x="1" y="45"/>
                    </a:lnTo>
                    <a:cubicBezTo>
                      <a:pt x="1" y="45"/>
                      <a:pt x="22" y="526"/>
                      <a:pt x="463" y="555"/>
                    </a:cubicBezTo>
                    <a:cubicBezTo>
                      <a:pt x="477" y="555"/>
                      <a:pt x="490" y="556"/>
                      <a:pt x="503" y="556"/>
                    </a:cubicBezTo>
                    <a:cubicBezTo>
                      <a:pt x="985" y="556"/>
                      <a:pt x="1082" y="0"/>
                      <a:pt x="10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227" name="Group 47"/>
            <p:cNvGrpSpPr/>
            <p:nvPr/>
          </p:nvGrpSpPr>
          <p:grpSpPr>
            <a:xfrm>
              <a:off x="1342800" y="58320"/>
              <a:ext cx="3700080" cy="6284880"/>
              <a:chOff x="1342800" y="58320"/>
              <a:chExt cx="3700080" cy="6284880"/>
            </a:xfrm>
          </p:grpSpPr>
          <p:sp>
            <p:nvSpPr>
              <p:cNvPr id="1228" name="CustomShape 48"/>
              <p:cNvSpPr/>
              <p:nvPr/>
            </p:nvSpPr>
            <p:spPr>
              <a:xfrm>
                <a:off x="3977640" y="126720"/>
                <a:ext cx="906840" cy="1465560"/>
              </a:xfrm>
              <a:custGeom>
                <a:avLst/>
                <a:gdLst/>
                <a:ahLst/>
                <a:cxnLst/>
                <a:rect l="l" t="t" r="r" b="b"/>
                <a:pathLst>
                  <a:path w="8580" h="13866">
                    <a:moveTo>
                      <a:pt x="1" y="13866"/>
                    </a:moveTo>
                    <a:lnTo>
                      <a:pt x="8580" y="0"/>
                    </a:lnTo>
                  </a:path>
                </a:pathLst>
              </a:custGeom>
              <a:noFill/>
              <a:ln w="6600">
                <a:solidFill>
                  <a:schemeClr val="dk1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29" name="CustomShape 49"/>
              <p:cNvSpPr/>
              <p:nvPr/>
            </p:nvSpPr>
            <p:spPr>
              <a:xfrm>
                <a:off x="3977640" y="1029600"/>
                <a:ext cx="348480" cy="562680"/>
              </a:xfrm>
              <a:custGeom>
                <a:avLst/>
                <a:gdLst/>
                <a:ahLst/>
                <a:cxnLst/>
                <a:rect l="l" t="t" r="r" b="b"/>
                <a:pathLst>
                  <a:path w="3298" h="5326">
                    <a:moveTo>
                      <a:pt x="1" y="5326"/>
                    </a:moveTo>
                    <a:lnTo>
                      <a:pt x="3298" y="1"/>
                    </a:lnTo>
                  </a:path>
                </a:pathLst>
              </a:custGeom>
              <a:solidFill>
                <a:schemeClr val="accent3"/>
              </a:solidFill>
              <a:ln w="13225">
                <a:solidFill>
                  <a:schemeClr val="accent3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30" name="CustomShape 50"/>
              <p:cNvSpPr/>
              <p:nvPr/>
            </p:nvSpPr>
            <p:spPr>
              <a:xfrm>
                <a:off x="4481280" y="58320"/>
                <a:ext cx="561600" cy="369000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3495">
                    <a:moveTo>
                      <a:pt x="4817" y="1"/>
                    </a:moveTo>
                    <a:lnTo>
                      <a:pt x="0" y="976"/>
                    </a:lnTo>
                    <a:lnTo>
                      <a:pt x="512" y="3495"/>
                    </a:lnTo>
                    <a:lnTo>
                      <a:pt x="5314" y="2454"/>
                    </a:lnTo>
                    <a:lnTo>
                      <a:pt x="4817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31" name="CustomShape 51"/>
              <p:cNvSpPr/>
              <p:nvPr/>
            </p:nvSpPr>
            <p:spPr>
              <a:xfrm>
                <a:off x="3509280" y="1430640"/>
                <a:ext cx="751680" cy="932040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8817">
                    <a:moveTo>
                      <a:pt x="5823" y="0"/>
                    </a:moveTo>
                    <a:cubicBezTo>
                      <a:pt x="5823" y="0"/>
                      <a:pt x="2479" y="4974"/>
                      <a:pt x="1394" y="5626"/>
                    </a:cubicBezTo>
                    <a:cubicBezTo>
                      <a:pt x="418" y="6213"/>
                      <a:pt x="0" y="8434"/>
                      <a:pt x="1392" y="8787"/>
                    </a:cubicBezTo>
                    <a:cubicBezTo>
                      <a:pt x="1472" y="8807"/>
                      <a:pt x="1553" y="8817"/>
                      <a:pt x="1634" y="8817"/>
                    </a:cubicBezTo>
                    <a:cubicBezTo>
                      <a:pt x="4014" y="8817"/>
                      <a:pt x="7113" y="526"/>
                      <a:pt x="7113" y="526"/>
                    </a:cubicBezTo>
                    <a:lnTo>
                      <a:pt x="5823" y="0"/>
                    </a:lnTo>
                    <a:close/>
                  </a:path>
                </a:pathLst>
              </a:custGeom>
              <a:solidFill>
                <a:srgbClr val="783F04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32" name="CustomShape 52"/>
              <p:cNvSpPr/>
              <p:nvPr/>
            </p:nvSpPr>
            <p:spPr>
              <a:xfrm>
                <a:off x="4069440" y="1163160"/>
                <a:ext cx="245880" cy="324720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3073">
                    <a:moveTo>
                      <a:pt x="426" y="1"/>
                    </a:moveTo>
                    <a:cubicBezTo>
                      <a:pt x="404" y="1"/>
                      <a:pt x="385" y="3"/>
                      <a:pt x="369" y="8"/>
                    </a:cubicBezTo>
                    <a:cubicBezTo>
                      <a:pt x="1" y="113"/>
                      <a:pt x="578" y="794"/>
                      <a:pt x="578" y="794"/>
                    </a:cubicBezTo>
                    <a:cubicBezTo>
                      <a:pt x="578" y="794"/>
                      <a:pt x="306" y="846"/>
                      <a:pt x="246" y="1029"/>
                    </a:cubicBezTo>
                    <a:cubicBezTo>
                      <a:pt x="185" y="1213"/>
                      <a:pt x="420" y="1370"/>
                      <a:pt x="420" y="1370"/>
                    </a:cubicBezTo>
                    <a:cubicBezTo>
                      <a:pt x="420" y="1370"/>
                      <a:pt x="79" y="1445"/>
                      <a:pt x="106" y="1539"/>
                    </a:cubicBezTo>
                    <a:cubicBezTo>
                      <a:pt x="133" y="1631"/>
                      <a:pt x="447" y="1790"/>
                      <a:pt x="447" y="1790"/>
                    </a:cubicBezTo>
                    <a:cubicBezTo>
                      <a:pt x="447" y="1790"/>
                      <a:pt x="326" y="2306"/>
                      <a:pt x="526" y="2549"/>
                    </a:cubicBezTo>
                    <a:lnTo>
                      <a:pt x="1815" y="3072"/>
                    </a:lnTo>
                    <a:cubicBezTo>
                      <a:pt x="1815" y="3072"/>
                      <a:pt x="2330" y="1787"/>
                      <a:pt x="2330" y="1394"/>
                    </a:cubicBezTo>
                    <a:cubicBezTo>
                      <a:pt x="2330" y="1021"/>
                      <a:pt x="876" y="1"/>
                      <a:pt x="426" y="1"/>
                    </a:cubicBezTo>
                    <a:close/>
                  </a:path>
                </a:pathLst>
              </a:custGeom>
              <a:solidFill>
                <a:srgbClr val="783F04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33" name="CustomShape 53"/>
              <p:cNvSpPr/>
              <p:nvPr/>
            </p:nvSpPr>
            <p:spPr>
              <a:xfrm>
                <a:off x="4233960" y="1132920"/>
                <a:ext cx="79920" cy="135360"/>
              </a:xfrm>
              <a:custGeom>
                <a:avLst/>
                <a:gdLst/>
                <a:ahLst/>
                <a:cxnLst/>
                <a:rect l="l" t="t" r="r" b="b"/>
                <a:pathLst>
                  <a:path w="758" h="1284">
                    <a:moveTo>
                      <a:pt x="721" y="0"/>
                    </a:moveTo>
                    <a:cubicBezTo>
                      <a:pt x="590" y="0"/>
                      <a:pt x="23" y="572"/>
                      <a:pt x="0" y="988"/>
                    </a:cubicBezTo>
                    <a:lnTo>
                      <a:pt x="408" y="1283"/>
                    </a:lnTo>
                    <a:cubicBezTo>
                      <a:pt x="408" y="1283"/>
                      <a:pt x="621" y="419"/>
                      <a:pt x="737" y="84"/>
                    </a:cubicBezTo>
                    <a:cubicBezTo>
                      <a:pt x="757" y="26"/>
                      <a:pt x="749" y="0"/>
                      <a:pt x="721" y="0"/>
                    </a:cubicBezTo>
                    <a:close/>
                  </a:path>
                </a:pathLst>
              </a:custGeom>
              <a:solidFill>
                <a:srgbClr val="783F04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34" name="CustomShape 54"/>
              <p:cNvSpPr/>
              <p:nvPr/>
            </p:nvSpPr>
            <p:spPr>
              <a:xfrm>
                <a:off x="2358720" y="705600"/>
                <a:ext cx="850680" cy="664200"/>
              </a:xfrm>
              <a:custGeom>
                <a:avLst/>
                <a:gdLst/>
                <a:ahLst/>
                <a:cxnLst/>
                <a:rect l="l" t="t" r="r" b="b"/>
                <a:pathLst>
                  <a:path w="8048" h="6285">
                    <a:moveTo>
                      <a:pt x="3305" y="0"/>
                    </a:moveTo>
                    <a:cubicBezTo>
                      <a:pt x="3290" y="0"/>
                      <a:pt x="3276" y="1"/>
                      <a:pt x="3261" y="1"/>
                    </a:cubicBezTo>
                    <a:cubicBezTo>
                      <a:pt x="2407" y="16"/>
                      <a:pt x="1615" y="2007"/>
                      <a:pt x="1249" y="3139"/>
                    </a:cubicBezTo>
                    <a:cubicBezTo>
                      <a:pt x="883" y="4270"/>
                      <a:pt x="1" y="5109"/>
                      <a:pt x="1" y="5109"/>
                    </a:cubicBezTo>
                    <a:cubicBezTo>
                      <a:pt x="1" y="5109"/>
                      <a:pt x="1920" y="6284"/>
                      <a:pt x="4227" y="6284"/>
                    </a:cubicBezTo>
                    <a:cubicBezTo>
                      <a:pt x="5197" y="6284"/>
                      <a:pt x="6235" y="6076"/>
                      <a:pt x="7228" y="5486"/>
                    </a:cubicBezTo>
                    <a:cubicBezTo>
                      <a:pt x="7120" y="5058"/>
                      <a:pt x="7124" y="4525"/>
                      <a:pt x="7124" y="4525"/>
                    </a:cubicBezTo>
                    <a:lnTo>
                      <a:pt x="7124" y="4525"/>
                    </a:lnTo>
                    <a:cubicBezTo>
                      <a:pt x="7256" y="4765"/>
                      <a:pt x="7475" y="5016"/>
                      <a:pt x="7656" y="5200"/>
                    </a:cubicBezTo>
                    <a:cubicBezTo>
                      <a:pt x="7788" y="5108"/>
                      <a:pt x="7920" y="5004"/>
                      <a:pt x="8048" y="4894"/>
                    </a:cubicBezTo>
                    <a:cubicBezTo>
                      <a:pt x="8048" y="4894"/>
                      <a:pt x="7573" y="4396"/>
                      <a:pt x="7277" y="2899"/>
                    </a:cubicBezTo>
                    <a:cubicBezTo>
                      <a:pt x="6982" y="1403"/>
                      <a:pt x="6498" y="251"/>
                      <a:pt x="5811" y="251"/>
                    </a:cubicBezTo>
                    <a:cubicBezTo>
                      <a:pt x="5120" y="251"/>
                      <a:pt x="4816" y="717"/>
                      <a:pt x="4816" y="717"/>
                    </a:cubicBezTo>
                    <a:cubicBezTo>
                      <a:pt x="4816" y="717"/>
                      <a:pt x="4420" y="0"/>
                      <a:pt x="3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35" name="CustomShape 55"/>
              <p:cNvSpPr/>
              <p:nvPr/>
            </p:nvSpPr>
            <p:spPr>
              <a:xfrm>
                <a:off x="2457720" y="1145520"/>
                <a:ext cx="727920" cy="551520"/>
              </a:xfrm>
              <a:custGeom>
                <a:avLst/>
                <a:gdLst/>
                <a:ahLst/>
                <a:cxnLst/>
                <a:rect l="l" t="t" r="r" b="b"/>
                <a:pathLst>
                  <a:path w="6889" h="5219">
                    <a:moveTo>
                      <a:pt x="2272" y="1"/>
                    </a:moveTo>
                    <a:lnTo>
                      <a:pt x="2145" y="2669"/>
                    </a:lnTo>
                    <a:lnTo>
                      <a:pt x="493" y="3090"/>
                    </a:lnTo>
                    <a:cubicBezTo>
                      <a:pt x="493" y="3090"/>
                      <a:pt x="0" y="5218"/>
                      <a:pt x="2928" y="5218"/>
                    </a:cubicBezTo>
                    <a:cubicBezTo>
                      <a:pt x="3072" y="5218"/>
                      <a:pt x="3224" y="5213"/>
                      <a:pt x="3384" y="5203"/>
                    </a:cubicBezTo>
                    <a:cubicBezTo>
                      <a:pt x="6889" y="4967"/>
                      <a:pt x="6116" y="2964"/>
                      <a:pt x="6115" y="2964"/>
                    </a:cubicBezTo>
                    <a:lnTo>
                      <a:pt x="4543" y="2599"/>
                    </a:lnTo>
                    <a:lnTo>
                      <a:pt x="4201" y="364"/>
                    </a:lnTo>
                    <a:lnTo>
                      <a:pt x="2272" y="1"/>
                    </a:lnTo>
                    <a:close/>
                  </a:path>
                </a:pathLst>
              </a:custGeom>
              <a:solidFill>
                <a:srgbClr val="783F04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36" name="CustomShape 56"/>
              <p:cNvSpPr/>
              <p:nvPr/>
            </p:nvSpPr>
            <p:spPr>
              <a:xfrm>
                <a:off x="2743920" y="1184040"/>
                <a:ext cx="185040" cy="180000"/>
              </a:xfrm>
              <a:custGeom>
                <a:avLst/>
                <a:gdLst/>
                <a:ahLst/>
                <a:cxnLst/>
                <a:rect l="l" t="t" r="r" b="b"/>
                <a:pathLst>
                  <a:path w="1752" h="1705">
                    <a:moveTo>
                      <a:pt x="1494" y="1"/>
                    </a:moveTo>
                    <a:lnTo>
                      <a:pt x="1" y="81"/>
                    </a:lnTo>
                    <a:cubicBezTo>
                      <a:pt x="1" y="81"/>
                      <a:pt x="112" y="1705"/>
                      <a:pt x="1479" y="1705"/>
                    </a:cubicBezTo>
                    <a:cubicBezTo>
                      <a:pt x="1565" y="1705"/>
                      <a:pt x="1656" y="1698"/>
                      <a:pt x="1751" y="1685"/>
                    </a:cubicBezTo>
                    <a:lnTo>
                      <a:pt x="1494" y="1"/>
                    </a:lnTo>
                    <a:close/>
                  </a:path>
                </a:pathLst>
              </a:custGeom>
              <a:solidFill>
                <a:srgbClr val="47130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37" name="CustomShape 57"/>
              <p:cNvSpPr/>
              <p:nvPr/>
            </p:nvSpPr>
            <p:spPr>
              <a:xfrm>
                <a:off x="2663640" y="845280"/>
                <a:ext cx="363960" cy="458640"/>
              </a:xfrm>
              <a:custGeom>
                <a:avLst/>
                <a:gdLst/>
                <a:ahLst/>
                <a:cxnLst/>
                <a:rect l="l" t="t" r="r" b="b"/>
                <a:pathLst>
                  <a:path w="3447" h="4341">
                    <a:moveTo>
                      <a:pt x="1779" y="1"/>
                    </a:moveTo>
                    <a:cubicBezTo>
                      <a:pt x="1297" y="1"/>
                      <a:pt x="838" y="184"/>
                      <a:pt x="657" y="419"/>
                    </a:cubicBezTo>
                    <a:cubicBezTo>
                      <a:pt x="95" y="1150"/>
                      <a:pt x="0" y="2391"/>
                      <a:pt x="375" y="3218"/>
                    </a:cubicBezTo>
                    <a:cubicBezTo>
                      <a:pt x="663" y="3851"/>
                      <a:pt x="1427" y="4341"/>
                      <a:pt x="2147" y="4341"/>
                    </a:cubicBezTo>
                    <a:cubicBezTo>
                      <a:pt x="2370" y="4341"/>
                      <a:pt x="2588" y="4294"/>
                      <a:pt x="2787" y="4191"/>
                    </a:cubicBezTo>
                    <a:cubicBezTo>
                      <a:pt x="3299" y="3925"/>
                      <a:pt x="3447" y="3442"/>
                      <a:pt x="3422" y="2754"/>
                    </a:cubicBezTo>
                    <a:cubicBezTo>
                      <a:pt x="3416" y="2590"/>
                      <a:pt x="3399" y="2412"/>
                      <a:pt x="3376" y="2220"/>
                    </a:cubicBezTo>
                    <a:cubicBezTo>
                      <a:pt x="3339" y="1903"/>
                      <a:pt x="3276" y="1556"/>
                      <a:pt x="3208" y="1174"/>
                    </a:cubicBezTo>
                    <a:cubicBezTo>
                      <a:pt x="3050" y="300"/>
                      <a:pt x="2396" y="1"/>
                      <a:pt x="1779" y="1"/>
                    </a:cubicBezTo>
                    <a:close/>
                  </a:path>
                </a:pathLst>
              </a:custGeom>
              <a:solidFill>
                <a:srgbClr val="783F04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38" name="CustomShape 58"/>
              <p:cNvSpPr/>
              <p:nvPr/>
            </p:nvSpPr>
            <p:spPr>
              <a:xfrm>
                <a:off x="2580840" y="813600"/>
                <a:ext cx="298080" cy="266040"/>
              </a:xfrm>
              <a:custGeom>
                <a:avLst/>
                <a:gdLst/>
                <a:ahLst/>
                <a:cxnLst/>
                <a:rect l="l" t="t" r="r" b="b"/>
                <a:pathLst>
                  <a:path w="2822" h="2521">
                    <a:moveTo>
                      <a:pt x="1942" y="0"/>
                    </a:moveTo>
                    <a:cubicBezTo>
                      <a:pt x="1" y="0"/>
                      <a:pt x="515" y="2519"/>
                      <a:pt x="513" y="2520"/>
                    </a:cubicBezTo>
                    <a:cubicBezTo>
                      <a:pt x="2530" y="2449"/>
                      <a:pt x="2822" y="137"/>
                      <a:pt x="2822" y="137"/>
                    </a:cubicBezTo>
                    <a:cubicBezTo>
                      <a:pt x="2483" y="42"/>
                      <a:pt x="2192" y="0"/>
                      <a:pt x="19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39" name="CustomShape 59"/>
              <p:cNvSpPr/>
              <p:nvPr/>
            </p:nvSpPr>
            <p:spPr>
              <a:xfrm>
                <a:off x="2835000" y="1044360"/>
                <a:ext cx="22320" cy="27720"/>
              </a:xfrm>
              <a:custGeom>
                <a:avLst/>
                <a:gdLst/>
                <a:ahLst/>
                <a:cxnLst/>
                <a:rect l="l" t="t" r="r" b="b"/>
                <a:pathLst>
                  <a:path w="216" h="264">
                    <a:moveTo>
                      <a:pt x="102" y="1"/>
                    </a:moveTo>
                    <a:cubicBezTo>
                      <a:pt x="98" y="1"/>
                      <a:pt x="95" y="1"/>
                      <a:pt x="91" y="1"/>
                    </a:cubicBezTo>
                    <a:cubicBezTo>
                      <a:pt x="38" y="7"/>
                      <a:pt x="1" y="71"/>
                      <a:pt x="10" y="144"/>
                    </a:cubicBezTo>
                    <a:cubicBezTo>
                      <a:pt x="20" y="212"/>
                      <a:pt x="65" y="263"/>
                      <a:pt x="115" y="263"/>
                    </a:cubicBezTo>
                    <a:cubicBezTo>
                      <a:pt x="119" y="263"/>
                      <a:pt x="122" y="263"/>
                      <a:pt x="126" y="262"/>
                    </a:cubicBezTo>
                    <a:cubicBezTo>
                      <a:pt x="179" y="255"/>
                      <a:pt x="216" y="193"/>
                      <a:pt x="207" y="120"/>
                    </a:cubicBezTo>
                    <a:cubicBezTo>
                      <a:pt x="199" y="52"/>
                      <a:pt x="153" y="1"/>
                      <a:pt x="1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40" name="CustomShape 60"/>
              <p:cNvSpPr/>
              <p:nvPr/>
            </p:nvSpPr>
            <p:spPr>
              <a:xfrm>
                <a:off x="2957400" y="1034280"/>
                <a:ext cx="22320" cy="27360"/>
              </a:xfrm>
              <a:custGeom>
                <a:avLst/>
                <a:gdLst/>
                <a:ahLst/>
                <a:cxnLst/>
                <a:rect l="l" t="t" r="r" b="b"/>
                <a:pathLst>
                  <a:path w="214" h="263">
                    <a:moveTo>
                      <a:pt x="99" y="0"/>
                    </a:moveTo>
                    <a:cubicBezTo>
                      <a:pt x="96" y="0"/>
                      <a:pt x="93" y="1"/>
                      <a:pt x="89" y="1"/>
                    </a:cubicBezTo>
                    <a:cubicBezTo>
                      <a:pt x="36" y="8"/>
                      <a:pt x="0" y="72"/>
                      <a:pt x="8" y="143"/>
                    </a:cubicBezTo>
                    <a:cubicBezTo>
                      <a:pt x="16" y="211"/>
                      <a:pt x="62" y="263"/>
                      <a:pt x="113" y="263"/>
                    </a:cubicBezTo>
                    <a:cubicBezTo>
                      <a:pt x="117" y="263"/>
                      <a:pt x="120" y="262"/>
                      <a:pt x="123" y="262"/>
                    </a:cubicBezTo>
                    <a:cubicBezTo>
                      <a:pt x="177" y="255"/>
                      <a:pt x="214" y="192"/>
                      <a:pt x="205" y="120"/>
                    </a:cubicBezTo>
                    <a:cubicBezTo>
                      <a:pt x="195" y="52"/>
                      <a:pt x="149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41" name="CustomShape 61"/>
              <p:cNvSpPr/>
              <p:nvPr/>
            </p:nvSpPr>
            <p:spPr>
              <a:xfrm>
                <a:off x="2810880" y="994320"/>
                <a:ext cx="43560" cy="47880"/>
              </a:xfrm>
              <a:custGeom>
                <a:avLst/>
                <a:gdLst/>
                <a:ahLst/>
                <a:cxnLst/>
                <a:rect l="l" t="t" r="r" b="b"/>
                <a:pathLst>
                  <a:path w="416" h="456">
                    <a:moveTo>
                      <a:pt x="415" y="290"/>
                    </a:moveTo>
                    <a:cubicBezTo>
                      <a:pt x="150" y="1"/>
                      <a:pt x="0" y="456"/>
                      <a:pt x="52" y="352"/>
                    </a:cubicBezTo>
                  </a:path>
                </a:pathLst>
              </a:custGeom>
              <a:noFill/>
              <a:ln w="9525" cap="rnd">
                <a:solidFill>
                  <a:schemeClr val="dk1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42" name="CustomShape 62"/>
              <p:cNvSpPr/>
              <p:nvPr/>
            </p:nvSpPr>
            <p:spPr>
              <a:xfrm>
                <a:off x="2934720" y="974160"/>
                <a:ext cx="43560" cy="47880"/>
              </a:xfrm>
              <a:custGeom>
                <a:avLst/>
                <a:gdLst/>
                <a:ahLst/>
                <a:cxnLst/>
                <a:rect l="l" t="t" r="r" b="b"/>
                <a:pathLst>
                  <a:path w="416" h="457">
                    <a:moveTo>
                      <a:pt x="415" y="289"/>
                    </a:moveTo>
                    <a:cubicBezTo>
                      <a:pt x="150" y="0"/>
                      <a:pt x="0" y="457"/>
                      <a:pt x="52" y="353"/>
                    </a:cubicBezTo>
                  </a:path>
                </a:pathLst>
              </a:custGeom>
              <a:noFill/>
              <a:ln w="9525" cap="rnd">
                <a:solidFill>
                  <a:schemeClr val="dk1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43" name="CustomShape 63"/>
              <p:cNvSpPr/>
              <p:nvPr/>
            </p:nvSpPr>
            <p:spPr>
              <a:xfrm>
                <a:off x="2581560" y="1054800"/>
                <a:ext cx="177120" cy="134640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278">
                    <a:moveTo>
                      <a:pt x="392" y="0"/>
                    </a:moveTo>
                    <a:cubicBezTo>
                      <a:pt x="156" y="0"/>
                      <a:pt x="0" y="132"/>
                      <a:pt x="15" y="505"/>
                    </a:cubicBezTo>
                    <a:cubicBezTo>
                      <a:pt x="34" y="987"/>
                      <a:pt x="408" y="1278"/>
                      <a:pt x="794" y="1278"/>
                    </a:cubicBezTo>
                    <a:cubicBezTo>
                      <a:pt x="932" y="1278"/>
                      <a:pt x="1073" y="1240"/>
                      <a:pt x="1199" y="1160"/>
                    </a:cubicBezTo>
                    <a:cubicBezTo>
                      <a:pt x="1680" y="859"/>
                      <a:pt x="1414" y="345"/>
                      <a:pt x="1023" y="176"/>
                    </a:cubicBezTo>
                    <a:cubicBezTo>
                      <a:pt x="792" y="75"/>
                      <a:pt x="570" y="0"/>
                      <a:pt x="392" y="0"/>
                    </a:cubicBezTo>
                    <a:close/>
                  </a:path>
                </a:pathLst>
              </a:custGeom>
              <a:solidFill>
                <a:srgbClr val="783F04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44" name="CustomShape 64"/>
              <p:cNvSpPr/>
              <p:nvPr/>
            </p:nvSpPr>
            <p:spPr>
              <a:xfrm>
                <a:off x="2620080" y="1088280"/>
                <a:ext cx="60120" cy="6336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04">
                    <a:moveTo>
                      <a:pt x="1" y="40"/>
                    </a:moveTo>
                    <a:cubicBezTo>
                      <a:pt x="1" y="40"/>
                      <a:pt x="571" y="0"/>
                      <a:pt x="491" y="603"/>
                    </a:cubicBezTo>
                  </a:path>
                </a:pathLst>
              </a:custGeom>
              <a:noFill/>
              <a:ln w="1675" cap="rnd">
                <a:solidFill>
                  <a:schemeClr val="dk1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45" name="CustomShape 65"/>
              <p:cNvSpPr/>
              <p:nvPr/>
            </p:nvSpPr>
            <p:spPr>
              <a:xfrm>
                <a:off x="2643120" y="1115280"/>
                <a:ext cx="23760" cy="1512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46">
                    <a:moveTo>
                      <a:pt x="226" y="0"/>
                    </a:moveTo>
                    <a:lnTo>
                      <a:pt x="1" y="145"/>
                    </a:lnTo>
                  </a:path>
                </a:pathLst>
              </a:custGeom>
              <a:noFill/>
              <a:ln w="1675" cap="rnd">
                <a:solidFill>
                  <a:schemeClr val="dk1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46" name="CustomShape 66"/>
              <p:cNvSpPr/>
              <p:nvPr/>
            </p:nvSpPr>
            <p:spPr>
              <a:xfrm>
                <a:off x="2910600" y="1052280"/>
                <a:ext cx="36720" cy="7668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730">
                    <a:moveTo>
                      <a:pt x="89" y="729"/>
                    </a:moveTo>
                    <a:cubicBezTo>
                      <a:pt x="160" y="728"/>
                      <a:pt x="334" y="652"/>
                      <a:pt x="344" y="519"/>
                    </a:cubicBezTo>
                    <a:cubicBezTo>
                      <a:pt x="351" y="393"/>
                      <a:pt x="129" y="526"/>
                      <a:pt x="64" y="341"/>
                    </a:cubicBezTo>
                    <a:lnTo>
                      <a:pt x="0" y="0"/>
                    </a:lnTo>
                  </a:path>
                </a:pathLst>
              </a:custGeom>
              <a:noFill/>
              <a:ln w="9525" cap="rnd">
                <a:solidFill>
                  <a:schemeClr val="dk1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47" name="CustomShape 67"/>
              <p:cNvSpPr/>
              <p:nvPr/>
            </p:nvSpPr>
            <p:spPr>
              <a:xfrm>
                <a:off x="2850480" y="1173240"/>
                <a:ext cx="109080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532">
                    <a:moveTo>
                      <a:pt x="1036" y="0"/>
                    </a:moveTo>
                    <a:lnTo>
                      <a:pt x="1036" y="0"/>
                    </a:lnTo>
                    <a:cubicBezTo>
                      <a:pt x="744" y="53"/>
                      <a:pt x="511" y="69"/>
                      <a:pt x="340" y="69"/>
                    </a:cubicBezTo>
                    <a:cubicBezTo>
                      <a:pt x="117" y="69"/>
                      <a:pt x="1" y="43"/>
                      <a:pt x="1" y="43"/>
                    </a:cubicBezTo>
                    <a:lnTo>
                      <a:pt x="1" y="43"/>
                    </a:lnTo>
                    <a:cubicBezTo>
                      <a:pt x="1" y="43"/>
                      <a:pt x="22" y="507"/>
                      <a:pt x="443" y="531"/>
                    </a:cubicBezTo>
                    <a:cubicBezTo>
                      <a:pt x="456" y="532"/>
                      <a:pt x="469" y="532"/>
                      <a:pt x="482" y="532"/>
                    </a:cubicBezTo>
                    <a:cubicBezTo>
                      <a:pt x="943" y="532"/>
                      <a:pt x="1036" y="0"/>
                      <a:pt x="10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48" name="CustomShape 68"/>
              <p:cNvSpPr/>
              <p:nvPr/>
            </p:nvSpPr>
            <p:spPr>
              <a:xfrm>
                <a:off x="2940120" y="3042360"/>
                <a:ext cx="620280" cy="274680"/>
              </a:xfrm>
              <a:custGeom>
                <a:avLst/>
                <a:gdLst/>
                <a:ahLst/>
                <a:cxnLst/>
                <a:rect l="l" t="t" r="r" b="b"/>
                <a:pathLst>
                  <a:path w="5870" h="2603">
                    <a:moveTo>
                      <a:pt x="5517" y="0"/>
                    </a:moveTo>
                    <a:cubicBezTo>
                      <a:pt x="2946" y="0"/>
                      <a:pt x="1" y="2544"/>
                      <a:pt x="1" y="2544"/>
                    </a:cubicBezTo>
                    <a:cubicBezTo>
                      <a:pt x="342" y="2584"/>
                      <a:pt x="666" y="2602"/>
                      <a:pt x="973" y="2602"/>
                    </a:cubicBezTo>
                    <a:cubicBezTo>
                      <a:pt x="4619" y="2602"/>
                      <a:pt x="5870" y="17"/>
                      <a:pt x="5870" y="17"/>
                    </a:cubicBezTo>
                    <a:cubicBezTo>
                      <a:pt x="5753" y="6"/>
                      <a:pt x="5636" y="0"/>
                      <a:pt x="55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49" name="CustomShape 69"/>
              <p:cNvSpPr/>
              <p:nvPr/>
            </p:nvSpPr>
            <p:spPr>
              <a:xfrm>
                <a:off x="3293640" y="1744920"/>
                <a:ext cx="379800" cy="338760"/>
              </a:xfrm>
              <a:custGeom>
                <a:avLst/>
                <a:gdLst/>
                <a:ahLst/>
                <a:cxnLst/>
                <a:rect l="l" t="t" r="r" b="b"/>
                <a:pathLst>
                  <a:path w="3595" h="3206">
                    <a:moveTo>
                      <a:pt x="2827" y="0"/>
                    </a:moveTo>
                    <a:cubicBezTo>
                      <a:pt x="0" y="0"/>
                      <a:pt x="178" y="3206"/>
                      <a:pt x="178" y="3206"/>
                    </a:cubicBezTo>
                    <a:cubicBezTo>
                      <a:pt x="3595" y="1602"/>
                      <a:pt x="3424" y="44"/>
                      <a:pt x="3424" y="44"/>
                    </a:cubicBezTo>
                    <a:cubicBezTo>
                      <a:pt x="3211" y="14"/>
                      <a:pt x="3013" y="0"/>
                      <a:pt x="28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50" name="CustomShape 70"/>
              <p:cNvSpPr/>
              <p:nvPr/>
            </p:nvSpPr>
            <p:spPr>
              <a:xfrm>
                <a:off x="3249360" y="1697040"/>
                <a:ext cx="535680" cy="669240"/>
              </a:xfrm>
              <a:custGeom>
                <a:avLst/>
                <a:gdLst/>
                <a:ahLst/>
                <a:cxnLst/>
                <a:rect l="l" t="t" r="r" b="b"/>
                <a:pathLst>
                  <a:path w="5069" h="6333">
                    <a:moveTo>
                      <a:pt x="2060" y="0"/>
                    </a:moveTo>
                    <a:cubicBezTo>
                      <a:pt x="2060" y="0"/>
                      <a:pt x="229" y="691"/>
                      <a:pt x="21" y="1892"/>
                    </a:cubicBezTo>
                    <a:cubicBezTo>
                      <a:pt x="1" y="2012"/>
                      <a:pt x="2553" y="5656"/>
                      <a:pt x="3814" y="6262"/>
                    </a:cubicBezTo>
                    <a:cubicBezTo>
                      <a:pt x="3913" y="6310"/>
                      <a:pt x="4005" y="6333"/>
                      <a:pt x="4089" y="6333"/>
                    </a:cubicBezTo>
                    <a:cubicBezTo>
                      <a:pt x="5069" y="6333"/>
                      <a:pt x="5011" y="3299"/>
                      <a:pt x="4279" y="2435"/>
                    </a:cubicBezTo>
                    <a:cubicBezTo>
                      <a:pt x="3484" y="1498"/>
                      <a:pt x="2060" y="0"/>
                      <a:pt x="2060" y="0"/>
                    </a:cubicBezTo>
                    <a:close/>
                  </a:path>
                </a:pathLst>
              </a:custGeom>
              <a:solidFill>
                <a:srgbClr val="783F04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51" name="CustomShape 71"/>
              <p:cNvSpPr/>
              <p:nvPr/>
            </p:nvSpPr>
            <p:spPr>
              <a:xfrm>
                <a:off x="3582000" y="1936440"/>
                <a:ext cx="104040" cy="9504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02">
                    <a:moveTo>
                      <a:pt x="988" y="0"/>
                    </a:moveTo>
                    <a:cubicBezTo>
                      <a:pt x="988" y="0"/>
                      <a:pt x="385" y="307"/>
                      <a:pt x="1" y="901"/>
                    </a:cubicBezTo>
                  </a:path>
                </a:pathLst>
              </a:custGeom>
              <a:noFill/>
              <a:ln w="1675">
                <a:solidFill>
                  <a:schemeClr val="dk1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52" name="CustomShape 72"/>
              <p:cNvSpPr/>
              <p:nvPr/>
            </p:nvSpPr>
            <p:spPr>
              <a:xfrm>
                <a:off x="3065040" y="1433520"/>
                <a:ext cx="590400" cy="649800"/>
              </a:xfrm>
              <a:custGeom>
                <a:avLst/>
                <a:gdLst/>
                <a:ahLst/>
                <a:cxnLst/>
                <a:rect l="l" t="t" r="r" b="b"/>
                <a:pathLst>
                  <a:path w="5586" h="6150">
                    <a:moveTo>
                      <a:pt x="1" y="0"/>
                    </a:moveTo>
                    <a:lnTo>
                      <a:pt x="1" y="0"/>
                    </a:lnTo>
                    <a:cubicBezTo>
                      <a:pt x="23" y="1130"/>
                      <a:pt x="213" y="2104"/>
                      <a:pt x="472" y="2922"/>
                    </a:cubicBezTo>
                    <a:cubicBezTo>
                      <a:pt x="1154" y="5078"/>
                      <a:pt x="2336" y="6150"/>
                      <a:pt x="2336" y="6150"/>
                    </a:cubicBezTo>
                    <a:cubicBezTo>
                      <a:pt x="2629" y="5134"/>
                      <a:pt x="3167" y="4434"/>
                      <a:pt x="3720" y="3957"/>
                    </a:cubicBezTo>
                    <a:cubicBezTo>
                      <a:pt x="4631" y="3173"/>
                      <a:pt x="5585" y="2988"/>
                      <a:pt x="5585" y="2988"/>
                    </a:cubicBezTo>
                    <a:cubicBezTo>
                      <a:pt x="5585" y="2988"/>
                      <a:pt x="2542" y="427"/>
                      <a:pt x="1556" y="248"/>
                    </a:cubicBezTo>
                    <a:cubicBezTo>
                      <a:pt x="575" y="69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53" name="CustomShape 73"/>
              <p:cNvSpPr/>
              <p:nvPr/>
            </p:nvSpPr>
            <p:spPr>
              <a:xfrm>
                <a:off x="3115080" y="1697040"/>
                <a:ext cx="343080" cy="386280"/>
              </a:xfrm>
              <a:custGeom>
                <a:avLst/>
                <a:gdLst/>
                <a:ahLst/>
                <a:cxnLst/>
                <a:rect l="l" t="t" r="r" b="b"/>
                <a:pathLst>
                  <a:path w="3249" h="3658">
                    <a:moveTo>
                      <a:pt x="1674" y="0"/>
                    </a:moveTo>
                    <a:lnTo>
                      <a:pt x="0" y="430"/>
                    </a:lnTo>
                    <a:cubicBezTo>
                      <a:pt x="682" y="2586"/>
                      <a:pt x="1864" y="3658"/>
                      <a:pt x="1864" y="3658"/>
                    </a:cubicBezTo>
                    <a:cubicBezTo>
                      <a:pt x="2157" y="2642"/>
                      <a:pt x="2695" y="1942"/>
                      <a:pt x="3248" y="1467"/>
                    </a:cubicBezTo>
                    <a:cubicBezTo>
                      <a:pt x="2298" y="558"/>
                      <a:pt x="1674" y="0"/>
                      <a:pt x="16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54" name="CustomShape 74"/>
              <p:cNvSpPr/>
              <p:nvPr/>
            </p:nvSpPr>
            <p:spPr>
              <a:xfrm>
                <a:off x="2706480" y="2468160"/>
                <a:ext cx="811440" cy="3661560"/>
              </a:xfrm>
              <a:custGeom>
                <a:avLst/>
                <a:gdLst/>
                <a:ahLst/>
                <a:cxnLst/>
                <a:rect l="l" t="t" r="r" b="b"/>
                <a:pathLst>
                  <a:path w="7677" h="34635">
                    <a:moveTo>
                      <a:pt x="4748" y="1"/>
                    </a:moveTo>
                    <a:cubicBezTo>
                      <a:pt x="2923" y="1"/>
                      <a:pt x="836" y="1416"/>
                      <a:pt x="491" y="3676"/>
                    </a:cubicBezTo>
                    <a:cubicBezTo>
                      <a:pt x="0" y="6881"/>
                      <a:pt x="3812" y="15257"/>
                      <a:pt x="2965" y="17761"/>
                    </a:cubicBezTo>
                    <a:cubicBezTo>
                      <a:pt x="2120" y="20265"/>
                      <a:pt x="2102" y="27470"/>
                      <a:pt x="2915" y="32581"/>
                    </a:cubicBezTo>
                    <a:cubicBezTo>
                      <a:pt x="3158" y="34110"/>
                      <a:pt x="3777" y="34634"/>
                      <a:pt x="4405" y="34634"/>
                    </a:cubicBezTo>
                    <a:cubicBezTo>
                      <a:pt x="5191" y="34634"/>
                      <a:pt x="5991" y="33814"/>
                      <a:pt x="6084" y="33115"/>
                    </a:cubicBezTo>
                    <a:cubicBezTo>
                      <a:pt x="6495" y="30021"/>
                      <a:pt x="6888" y="22186"/>
                      <a:pt x="7221" y="16568"/>
                    </a:cubicBezTo>
                    <a:cubicBezTo>
                      <a:pt x="7677" y="8895"/>
                      <a:pt x="6754" y="785"/>
                      <a:pt x="6754" y="785"/>
                    </a:cubicBezTo>
                    <a:cubicBezTo>
                      <a:pt x="6229" y="248"/>
                      <a:pt x="5512" y="1"/>
                      <a:pt x="4748" y="1"/>
                    </a:cubicBezTo>
                    <a:close/>
                  </a:path>
                </a:pathLst>
              </a:custGeom>
              <a:solidFill>
                <a:srgbClr val="502C06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55" name="CustomShape 75"/>
              <p:cNvSpPr/>
              <p:nvPr/>
            </p:nvSpPr>
            <p:spPr>
              <a:xfrm>
                <a:off x="2836440" y="5829840"/>
                <a:ext cx="1221840" cy="513360"/>
              </a:xfrm>
              <a:custGeom>
                <a:avLst/>
                <a:gdLst/>
                <a:ahLst/>
                <a:cxnLst/>
                <a:rect l="l" t="t" r="r" b="b"/>
                <a:pathLst>
                  <a:path w="11560" h="4859">
                    <a:moveTo>
                      <a:pt x="5729" y="1"/>
                    </a:moveTo>
                    <a:cubicBezTo>
                      <a:pt x="5324" y="1"/>
                      <a:pt x="4864" y="994"/>
                      <a:pt x="3934" y="1185"/>
                    </a:cubicBezTo>
                    <a:cubicBezTo>
                      <a:pt x="3797" y="1213"/>
                      <a:pt x="3653" y="1226"/>
                      <a:pt x="3507" y="1226"/>
                    </a:cubicBezTo>
                    <a:cubicBezTo>
                      <a:pt x="2634" y="1226"/>
                      <a:pt x="1688" y="792"/>
                      <a:pt x="1688" y="792"/>
                    </a:cubicBezTo>
                    <a:cubicBezTo>
                      <a:pt x="650" y="1972"/>
                      <a:pt x="1" y="4859"/>
                      <a:pt x="858" y="4859"/>
                    </a:cubicBezTo>
                    <a:lnTo>
                      <a:pt x="11447" y="4859"/>
                    </a:lnTo>
                    <a:cubicBezTo>
                      <a:pt x="11560" y="4005"/>
                      <a:pt x="10815" y="2564"/>
                      <a:pt x="7705" y="2201"/>
                    </a:cubicBezTo>
                    <a:cubicBezTo>
                      <a:pt x="6635" y="2076"/>
                      <a:pt x="6183" y="70"/>
                      <a:pt x="5768" y="4"/>
                    </a:cubicBezTo>
                    <a:cubicBezTo>
                      <a:pt x="5755" y="2"/>
                      <a:pt x="5742" y="1"/>
                      <a:pt x="57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56" name="CustomShape 76"/>
              <p:cNvSpPr/>
              <p:nvPr/>
            </p:nvSpPr>
            <p:spPr>
              <a:xfrm>
                <a:off x="3443400" y="5932440"/>
                <a:ext cx="330120" cy="231120"/>
              </a:xfrm>
              <a:custGeom>
                <a:avLst/>
                <a:gdLst/>
                <a:ahLst/>
                <a:cxnLst/>
                <a:rect l="l" t="t" r="r" b="b"/>
                <a:pathLst>
                  <a:path w="3126" h="2189">
                    <a:moveTo>
                      <a:pt x="0" y="957"/>
                    </a:moveTo>
                    <a:lnTo>
                      <a:pt x="1873" y="1"/>
                    </a:lnTo>
                    <a:lnTo>
                      <a:pt x="782" y="1713"/>
                    </a:lnTo>
                    <a:lnTo>
                      <a:pt x="2549" y="638"/>
                    </a:lnTo>
                    <a:lnTo>
                      <a:pt x="1836" y="1872"/>
                    </a:lnTo>
                    <a:lnTo>
                      <a:pt x="3125" y="1116"/>
                    </a:lnTo>
                    <a:lnTo>
                      <a:pt x="2991" y="2189"/>
                    </a:lnTo>
                  </a:path>
                </a:pathLst>
              </a:custGeom>
              <a:noFill/>
              <a:ln w="1675">
                <a:solidFill>
                  <a:schemeClr val="dk1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57" name="CustomShape 77"/>
              <p:cNvSpPr/>
              <p:nvPr/>
            </p:nvSpPr>
            <p:spPr>
              <a:xfrm>
                <a:off x="2216520" y="3002760"/>
                <a:ext cx="723240" cy="338040"/>
              </a:xfrm>
              <a:custGeom>
                <a:avLst/>
                <a:gdLst/>
                <a:ahLst/>
                <a:cxnLst/>
                <a:rect l="l" t="t" r="r" b="b"/>
                <a:pathLst>
                  <a:path w="6845" h="3200">
                    <a:moveTo>
                      <a:pt x="893" y="0"/>
                    </a:moveTo>
                    <a:cubicBezTo>
                      <a:pt x="608" y="0"/>
                      <a:pt x="311" y="12"/>
                      <a:pt x="0" y="36"/>
                    </a:cubicBezTo>
                    <a:cubicBezTo>
                      <a:pt x="0" y="36"/>
                      <a:pt x="602" y="3200"/>
                      <a:pt x="4593" y="3200"/>
                    </a:cubicBezTo>
                    <a:cubicBezTo>
                      <a:pt x="5248" y="3200"/>
                      <a:pt x="5994" y="3115"/>
                      <a:pt x="6843" y="2916"/>
                    </a:cubicBezTo>
                    <a:cubicBezTo>
                      <a:pt x="6845" y="2916"/>
                      <a:pt x="5436" y="0"/>
                      <a:pt x="8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58" name="CustomShape 78"/>
              <p:cNvSpPr/>
              <p:nvPr/>
            </p:nvSpPr>
            <p:spPr>
              <a:xfrm>
                <a:off x="2084400" y="2523240"/>
                <a:ext cx="977040" cy="3606840"/>
              </a:xfrm>
              <a:custGeom>
                <a:avLst/>
                <a:gdLst/>
                <a:ahLst/>
                <a:cxnLst/>
                <a:rect l="l" t="t" r="r" b="b"/>
                <a:pathLst>
                  <a:path w="9245" h="34118">
                    <a:moveTo>
                      <a:pt x="5382" y="0"/>
                    </a:moveTo>
                    <a:cubicBezTo>
                      <a:pt x="4383" y="0"/>
                      <a:pt x="3388" y="314"/>
                      <a:pt x="2684" y="951"/>
                    </a:cubicBezTo>
                    <a:cubicBezTo>
                      <a:pt x="2684" y="951"/>
                      <a:pt x="1469" y="8376"/>
                      <a:pt x="962" y="16050"/>
                    </a:cubicBezTo>
                    <a:cubicBezTo>
                      <a:pt x="591" y="21669"/>
                      <a:pt x="1" y="29504"/>
                      <a:pt x="25" y="32599"/>
                    </a:cubicBezTo>
                    <a:cubicBezTo>
                      <a:pt x="30" y="33297"/>
                      <a:pt x="727" y="34117"/>
                      <a:pt x="1513" y="34117"/>
                    </a:cubicBezTo>
                    <a:cubicBezTo>
                      <a:pt x="2141" y="34117"/>
                      <a:pt x="2826" y="33594"/>
                      <a:pt x="3261" y="32065"/>
                    </a:cubicBezTo>
                    <a:cubicBezTo>
                      <a:pt x="4715" y="26952"/>
                      <a:pt x="5602" y="19748"/>
                      <a:pt x="5068" y="17244"/>
                    </a:cubicBezTo>
                    <a:cubicBezTo>
                      <a:pt x="4536" y="14740"/>
                      <a:pt x="9244" y="6364"/>
                      <a:pt x="9155" y="3159"/>
                    </a:cubicBezTo>
                    <a:cubicBezTo>
                      <a:pt x="9097" y="1076"/>
                      <a:pt x="7232" y="0"/>
                      <a:pt x="5382" y="0"/>
                    </a:cubicBezTo>
                    <a:close/>
                  </a:path>
                </a:pathLst>
              </a:custGeom>
              <a:solidFill>
                <a:srgbClr val="783F04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59" name="CustomShape 79"/>
              <p:cNvSpPr/>
              <p:nvPr/>
            </p:nvSpPr>
            <p:spPr>
              <a:xfrm>
                <a:off x="1342800" y="5829840"/>
                <a:ext cx="1210680" cy="513360"/>
              </a:xfrm>
              <a:custGeom>
                <a:avLst/>
                <a:gdLst/>
                <a:ahLst/>
                <a:cxnLst/>
                <a:rect l="l" t="t" r="r" b="b"/>
                <a:pathLst>
                  <a:path w="11453" h="4859">
                    <a:moveTo>
                      <a:pt x="6334" y="1"/>
                    </a:moveTo>
                    <a:cubicBezTo>
                      <a:pt x="6321" y="1"/>
                      <a:pt x="6308" y="2"/>
                      <a:pt x="6295" y="4"/>
                    </a:cubicBezTo>
                    <a:cubicBezTo>
                      <a:pt x="5872" y="69"/>
                      <a:pt x="5168" y="2076"/>
                      <a:pt x="4080" y="2201"/>
                    </a:cubicBezTo>
                    <a:cubicBezTo>
                      <a:pt x="927" y="2564"/>
                      <a:pt x="0" y="4005"/>
                      <a:pt x="6" y="4859"/>
                    </a:cubicBezTo>
                    <a:lnTo>
                      <a:pt x="10594" y="4859"/>
                    </a:lnTo>
                    <a:cubicBezTo>
                      <a:pt x="11452" y="4859"/>
                      <a:pt x="11163" y="1972"/>
                      <a:pt x="10274" y="792"/>
                    </a:cubicBezTo>
                    <a:cubicBezTo>
                      <a:pt x="10274" y="792"/>
                      <a:pt x="9274" y="1226"/>
                      <a:pt x="8401" y="1226"/>
                    </a:cubicBezTo>
                    <a:cubicBezTo>
                      <a:pt x="8255" y="1226"/>
                      <a:pt x="8113" y="1213"/>
                      <a:pt x="7979" y="1185"/>
                    </a:cubicBezTo>
                    <a:cubicBezTo>
                      <a:pt x="7074" y="994"/>
                      <a:pt x="6738" y="1"/>
                      <a:pt x="63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60" name="CustomShape 80"/>
              <p:cNvSpPr/>
              <p:nvPr/>
            </p:nvSpPr>
            <p:spPr>
              <a:xfrm>
                <a:off x="1652760" y="5932440"/>
                <a:ext cx="331920" cy="231120"/>
              </a:xfrm>
              <a:custGeom>
                <a:avLst/>
                <a:gdLst/>
                <a:ahLst/>
                <a:cxnLst/>
                <a:rect l="l" t="t" r="r" b="b"/>
                <a:pathLst>
                  <a:path w="3144" h="2189">
                    <a:moveTo>
                      <a:pt x="3143" y="957"/>
                    </a:moveTo>
                    <a:lnTo>
                      <a:pt x="1391" y="1"/>
                    </a:lnTo>
                    <a:lnTo>
                      <a:pt x="2268" y="1713"/>
                    </a:lnTo>
                    <a:lnTo>
                      <a:pt x="635" y="638"/>
                    </a:lnTo>
                    <a:lnTo>
                      <a:pt x="1194" y="1872"/>
                    </a:lnTo>
                    <a:lnTo>
                      <a:pt x="0" y="1116"/>
                    </a:lnTo>
                    <a:lnTo>
                      <a:pt x="0" y="2189"/>
                    </a:lnTo>
                  </a:path>
                </a:pathLst>
              </a:custGeom>
              <a:noFill/>
              <a:ln w="1675">
                <a:solidFill>
                  <a:schemeClr val="dk1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61" name="CustomShape 81"/>
              <p:cNvSpPr/>
              <p:nvPr/>
            </p:nvSpPr>
            <p:spPr>
              <a:xfrm>
                <a:off x="1936440" y="1897200"/>
                <a:ext cx="380160" cy="338760"/>
              </a:xfrm>
              <a:custGeom>
                <a:avLst/>
                <a:gdLst/>
                <a:ahLst/>
                <a:cxnLst/>
                <a:rect l="l" t="t" r="r" b="b"/>
                <a:pathLst>
                  <a:path w="3598" h="3208">
                    <a:moveTo>
                      <a:pt x="770" y="1"/>
                    </a:moveTo>
                    <a:cubicBezTo>
                      <a:pt x="584" y="1"/>
                      <a:pt x="386" y="15"/>
                      <a:pt x="173" y="44"/>
                    </a:cubicBezTo>
                    <a:cubicBezTo>
                      <a:pt x="173" y="44"/>
                      <a:pt x="1" y="1602"/>
                      <a:pt x="3420" y="3208"/>
                    </a:cubicBezTo>
                    <a:cubicBezTo>
                      <a:pt x="3420" y="3208"/>
                      <a:pt x="3597" y="1"/>
                      <a:pt x="7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62" name="CustomShape 82"/>
              <p:cNvSpPr/>
              <p:nvPr/>
            </p:nvSpPr>
            <p:spPr>
              <a:xfrm>
                <a:off x="1906920" y="1680840"/>
                <a:ext cx="408240" cy="699840"/>
              </a:xfrm>
              <a:custGeom>
                <a:avLst/>
                <a:gdLst/>
                <a:ahLst/>
                <a:cxnLst/>
                <a:rect l="l" t="t" r="r" b="b"/>
                <a:pathLst>
                  <a:path w="3866" h="6624">
                    <a:moveTo>
                      <a:pt x="2076" y="1"/>
                    </a:moveTo>
                    <a:cubicBezTo>
                      <a:pt x="2076" y="1"/>
                      <a:pt x="450" y="2279"/>
                      <a:pt x="48" y="5977"/>
                    </a:cubicBezTo>
                    <a:cubicBezTo>
                      <a:pt x="1" y="6415"/>
                      <a:pt x="235" y="6624"/>
                      <a:pt x="602" y="6624"/>
                    </a:cubicBezTo>
                    <a:cubicBezTo>
                      <a:pt x="1463" y="6624"/>
                      <a:pt x="3058" y="5470"/>
                      <a:pt x="3474" y="3410"/>
                    </a:cubicBezTo>
                    <a:cubicBezTo>
                      <a:pt x="3866" y="1474"/>
                      <a:pt x="3188" y="41"/>
                      <a:pt x="2076" y="1"/>
                    </a:cubicBezTo>
                    <a:close/>
                  </a:path>
                </a:pathLst>
              </a:custGeom>
              <a:solidFill>
                <a:srgbClr val="783F04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63" name="CustomShape 83"/>
              <p:cNvSpPr/>
              <p:nvPr/>
            </p:nvSpPr>
            <p:spPr>
              <a:xfrm>
                <a:off x="2368080" y="2150280"/>
                <a:ext cx="996840" cy="273960"/>
              </a:xfrm>
              <a:custGeom>
                <a:avLst/>
                <a:gdLst/>
                <a:ahLst/>
                <a:cxnLst/>
                <a:rect l="l" t="t" r="r" b="b"/>
                <a:pathLst>
                  <a:path w="9433" h="2593">
                    <a:moveTo>
                      <a:pt x="5856" y="0"/>
                    </a:moveTo>
                    <a:cubicBezTo>
                      <a:pt x="4401" y="0"/>
                      <a:pt x="2469" y="368"/>
                      <a:pt x="0" y="1534"/>
                    </a:cubicBezTo>
                    <a:cubicBezTo>
                      <a:pt x="0" y="1534"/>
                      <a:pt x="1589" y="2593"/>
                      <a:pt x="4124" y="2593"/>
                    </a:cubicBezTo>
                    <a:cubicBezTo>
                      <a:pt x="5610" y="2593"/>
                      <a:pt x="7422" y="2228"/>
                      <a:pt x="9430" y="1073"/>
                    </a:cubicBezTo>
                    <a:cubicBezTo>
                      <a:pt x="9432" y="1073"/>
                      <a:pt x="8340" y="0"/>
                      <a:pt x="58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64" name="CustomShape 84"/>
              <p:cNvSpPr/>
              <p:nvPr/>
            </p:nvSpPr>
            <p:spPr>
              <a:xfrm>
                <a:off x="2550960" y="1960560"/>
                <a:ext cx="725760" cy="405000"/>
              </a:xfrm>
              <a:custGeom>
                <a:avLst/>
                <a:gdLst/>
                <a:ahLst/>
                <a:cxnLst/>
                <a:rect l="l" t="t" r="r" b="b"/>
                <a:pathLst>
                  <a:path w="6867" h="3834">
                    <a:moveTo>
                      <a:pt x="6506" y="1"/>
                    </a:moveTo>
                    <a:lnTo>
                      <a:pt x="300" y="333"/>
                    </a:lnTo>
                    <a:lnTo>
                      <a:pt x="1" y="3833"/>
                    </a:lnTo>
                    <a:lnTo>
                      <a:pt x="1" y="3833"/>
                    </a:lnTo>
                    <a:lnTo>
                      <a:pt x="6866" y="3651"/>
                    </a:lnTo>
                    <a:lnTo>
                      <a:pt x="6506" y="1"/>
                    </a:lnTo>
                    <a:close/>
                  </a:path>
                </a:pathLst>
              </a:custGeom>
              <a:solidFill>
                <a:srgbClr val="783F04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65" name="CustomShape 85"/>
              <p:cNvSpPr/>
              <p:nvPr/>
            </p:nvSpPr>
            <p:spPr>
              <a:xfrm>
                <a:off x="1954440" y="1421280"/>
                <a:ext cx="1415880" cy="891000"/>
              </a:xfrm>
              <a:custGeom>
                <a:avLst/>
                <a:gdLst/>
                <a:ahLst/>
                <a:cxnLst/>
                <a:rect l="l" t="t" r="r" b="b"/>
                <a:pathLst>
                  <a:path w="13393" h="8429">
                    <a:moveTo>
                      <a:pt x="5612" y="1"/>
                    </a:moveTo>
                    <a:cubicBezTo>
                      <a:pt x="5612" y="1"/>
                      <a:pt x="3728" y="201"/>
                      <a:pt x="3024" y="653"/>
                    </a:cubicBezTo>
                    <a:cubicBezTo>
                      <a:pt x="1789" y="1445"/>
                      <a:pt x="1" y="4543"/>
                      <a:pt x="1" y="4543"/>
                    </a:cubicBezTo>
                    <a:cubicBezTo>
                      <a:pt x="1" y="4543"/>
                      <a:pt x="178" y="4500"/>
                      <a:pt x="451" y="4500"/>
                    </a:cubicBezTo>
                    <a:cubicBezTo>
                      <a:pt x="1241" y="4500"/>
                      <a:pt x="2833" y="4864"/>
                      <a:pt x="3248" y="7705"/>
                    </a:cubicBezTo>
                    <a:lnTo>
                      <a:pt x="4539" y="5498"/>
                    </a:lnTo>
                    <a:lnTo>
                      <a:pt x="4539" y="5498"/>
                    </a:lnTo>
                    <a:cubicBezTo>
                      <a:pt x="4539" y="5498"/>
                      <a:pt x="4451" y="7421"/>
                      <a:pt x="3913" y="8429"/>
                    </a:cubicBezTo>
                    <a:cubicBezTo>
                      <a:pt x="3913" y="8429"/>
                      <a:pt x="8634" y="7343"/>
                      <a:pt x="10315" y="7343"/>
                    </a:cubicBezTo>
                    <a:cubicBezTo>
                      <a:pt x="10398" y="7343"/>
                      <a:pt x="10473" y="7345"/>
                      <a:pt x="10540" y="7351"/>
                    </a:cubicBezTo>
                    <a:cubicBezTo>
                      <a:pt x="11972" y="7466"/>
                      <a:pt x="13346" y="7968"/>
                      <a:pt x="13346" y="7968"/>
                    </a:cubicBezTo>
                    <a:cubicBezTo>
                      <a:pt x="13346" y="7968"/>
                      <a:pt x="12660" y="6153"/>
                      <a:pt x="13076" y="5228"/>
                    </a:cubicBezTo>
                    <a:cubicBezTo>
                      <a:pt x="13392" y="4528"/>
                      <a:pt x="13173" y="1394"/>
                      <a:pt x="10506" y="116"/>
                    </a:cubicBezTo>
                    <a:lnTo>
                      <a:pt x="10506" y="116"/>
                    </a:lnTo>
                    <a:cubicBezTo>
                      <a:pt x="10506" y="117"/>
                      <a:pt x="10718" y="1519"/>
                      <a:pt x="8629" y="1956"/>
                    </a:cubicBezTo>
                    <a:cubicBezTo>
                      <a:pt x="8489" y="1985"/>
                      <a:pt x="8353" y="1999"/>
                      <a:pt x="8221" y="1999"/>
                    </a:cubicBezTo>
                    <a:cubicBezTo>
                      <a:pt x="6617" y="1999"/>
                      <a:pt x="5612" y="1"/>
                      <a:pt x="561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66" name="CustomShape 86"/>
              <p:cNvSpPr/>
              <p:nvPr/>
            </p:nvSpPr>
            <p:spPr>
              <a:xfrm>
                <a:off x="2426760" y="1905840"/>
                <a:ext cx="123840" cy="177840"/>
              </a:xfrm>
              <a:custGeom>
                <a:avLst/>
                <a:gdLst/>
                <a:ahLst/>
                <a:cxnLst/>
                <a:rect l="l" t="t" r="r" b="b"/>
                <a:pathLst>
                  <a:path w="1175" h="1686">
                    <a:moveTo>
                      <a:pt x="577" y="0"/>
                    </a:moveTo>
                    <a:lnTo>
                      <a:pt x="69" y="918"/>
                    </a:lnTo>
                    <a:lnTo>
                      <a:pt x="1" y="1686"/>
                    </a:lnTo>
                    <a:cubicBezTo>
                      <a:pt x="1175" y="1564"/>
                      <a:pt x="577" y="0"/>
                      <a:pt x="5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67" name="CustomShape 87"/>
              <p:cNvSpPr/>
              <p:nvPr/>
            </p:nvSpPr>
            <p:spPr>
              <a:xfrm>
                <a:off x="2761560" y="1959840"/>
                <a:ext cx="315000" cy="113760"/>
              </a:xfrm>
              <a:custGeom>
                <a:avLst/>
                <a:gdLst/>
                <a:ahLst/>
                <a:cxnLst/>
                <a:rect l="l" t="t" r="r" b="b"/>
                <a:pathLst>
                  <a:path w="2982" h="1080">
                    <a:moveTo>
                      <a:pt x="0" y="998"/>
                    </a:moveTo>
                    <a:cubicBezTo>
                      <a:pt x="1074" y="1079"/>
                      <a:pt x="2174" y="710"/>
                      <a:pt x="2981" y="0"/>
                    </a:cubicBezTo>
                  </a:path>
                </a:pathLst>
              </a:custGeom>
              <a:noFill/>
              <a:ln w="1675">
                <a:solidFill>
                  <a:schemeClr val="dk1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68" name="CustomShape 88"/>
              <p:cNvSpPr/>
              <p:nvPr/>
            </p:nvSpPr>
            <p:spPr>
              <a:xfrm>
                <a:off x="3229560" y="1954440"/>
                <a:ext cx="124200" cy="69120"/>
              </a:xfrm>
              <a:custGeom>
                <a:avLst/>
                <a:gdLst/>
                <a:ahLst/>
                <a:cxnLst/>
                <a:rect l="l" t="t" r="r" b="b"/>
                <a:pathLst>
                  <a:path w="1178" h="658">
                    <a:moveTo>
                      <a:pt x="0" y="657"/>
                    </a:moveTo>
                    <a:cubicBezTo>
                      <a:pt x="460" y="607"/>
                      <a:pt x="894" y="367"/>
                      <a:pt x="1177" y="1"/>
                    </a:cubicBezTo>
                  </a:path>
                </a:pathLst>
              </a:custGeom>
              <a:noFill/>
              <a:ln w="1675">
                <a:solidFill>
                  <a:schemeClr val="dk1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69" name="CustomShape 89"/>
              <p:cNvSpPr/>
              <p:nvPr/>
            </p:nvSpPr>
            <p:spPr>
              <a:xfrm>
                <a:off x="2216520" y="2346120"/>
                <a:ext cx="1343880" cy="964440"/>
              </a:xfrm>
              <a:custGeom>
                <a:avLst/>
                <a:gdLst/>
                <a:ahLst/>
                <a:cxnLst/>
                <a:rect l="l" t="t" r="r" b="b"/>
                <a:pathLst>
                  <a:path w="12714" h="9125">
                    <a:moveTo>
                      <a:pt x="10026" y="0"/>
                    </a:moveTo>
                    <a:lnTo>
                      <a:pt x="3164" y="183"/>
                    </a:lnTo>
                    <a:cubicBezTo>
                      <a:pt x="3164" y="183"/>
                      <a:pt x="426" y="3330"/>
                      <a:pt x="0" y="6243"/>
                    </a:cubicBezTo>
                    <a:cubicBezTo>
                      <a:pt x="0" y="6243"/>
                      <a:pt x="4845" y="7061"/>
                      <a:pt x="6845" y="9125"/>
                    </a:cubicBezTo>
                    <a:cubicBezTo>
                      <a:pt x="6845" y="9125"/>
                      <a:pt x="8483" y="8188"/>
                      <a:pt x="9832" y="7522"/>
                    </a:cubicBezTo>
                    <a:cubicBezTo>
                      <a:pt x="10718" y="7085"/>
                      <a:pt x="11743" y="6694"/>
                      <a:pt x="12714" y="6599"/>
                    </a:cubicBezTo>
                    <a:cubicBezTo>
                      <a:pt x="12714" y="6599"/>
                      <a:pt x="11999" y="1401"/>
                      <a:pt x="100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70" name="CustomShape 90"/>
              <p:cNvSpPr/>
              <p:nvPr/>
            </p:nvSpPr>
            <p:spPr>
              <a:xfrm>
                <a:off x="3001680" y="2930760"/>
                <a:ext cx="538920" cy="213480"/>
              </a:xfrm>
              <a:custGeom>
                <a:avLst/>
                <a:gdLst/>
                <a:ahLst/>
                <a:cxnLst/>
                <a:rect l="l" t="t" r="r" b="b"/>
                <a:pathLst>
                  <a:path w="5101" h="2023">
                    <a:moveTo>
                      <a:pt x="1" y="2023"/>
                    </a:moveTo>
                    <a:cubicBezTo>
                      <a:pt x="1" y="2023"/>
                      <a:pt x="2582" y="270"/>
                      <a:pt x="5101" y="0"/>
                    </a:cubicBezTo>
                  </a:path>
                </a:pathLst>
              </a:custGeom>
              <a:noFill/>
              <a:ln w="1675">
                <a:solidFill>
                  <a:schemeClr val="dk1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71" name="CustomShape 91"/>
              <p:cNvSpPr/>
              <p:nvPr/>
            </p:nvSpPr>
            <p:spPr>
              <a:xfrm>
                <a:off x="2940120" y="2726280"/>
                <a:ext cx="342000" cy="58464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5532">
                    <a:moveTo>
                      <a:pt x="2548" y="0"/>
                    </a:moveTo>
                    <a:cubicBezTo>
                      <a:pt x="2269" y="836"/>
                      <a:pt x="1474" y="1274"/>
                      <a:pt x="1292" y="1911"/>
                    </a:cubicBezTo>
                    <a:cubicBezTo>
                      <a:pt x="1111" y="2549"/>
                      <a:pt x="1" y="5531"/>
                      <a:pt x="1" y="5531"/>
                    </a:cubicBezTo>
                    <a:cubicBezTo>
                      <a:pt x="1" y="5531"/>
                      <a:pt x="1639" y="4594"/>
                      <a:pt x="2988" y="3929"/>
                    </a:cubicBezTo>
                    <a:cubicBezTo>
                      <a:pt x="3237" y="1833"/>
                      <a:pt x="2548" y="0"/>
                      <a:pt x="25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72" name="CustomShape 92"/>
              <p:cNvSpPr/>
              <p:nvPr/>
            </p:nvSpPr>
            <p:spPr>
              <a:xfrm>
                <a:off x="3028680" y="3051000"/>
                <a:ext cx="36000" cy="190440"/>
              </a:xfrm>
              <a:custGeom>
                <a:avLst/>
                <a:gdLst/>
                <a:ahLst/>
                <a:cxnLst/>
                <a:rect l="l" t="t" r="r" b="b"/>
                <a:pathLst>
                  <a:path w="343" h="1806">
                    <a:moveTo>
                      <a:pt x="0" y="0"/>
                    </a:moveTo>
                    <a:cubicBezTo>
                      <a:pt x="0" y="0"/>
                      <a:pt x="0" y="1067"/>
                      <a:pt x="343" y="1806"/>
                    </a:cubicBezTo>
                  </a:path>
                </a:pathLst>
              </a:custGeom>
              <a:noFill/>
              <a:ln w="1675">
                <a:solidFill>
                  <a:schemeClr val="lt1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73" name="CustomShape 93"/>
              <p:cNvSpPr/>
              <p:nvPr/>
            </p:nvSpPr>
            <p:spPr>
              <a:xfrm>
                <a:off x="2235960" y="2917440"/>
                <a:ext cx="793080" cy="245880"/>
              </a:xfrm>
              <a:custGeom>
                <a:avLst/>
                <a:gdLst/>
                <a:ahLst/>
                <a:cxnLst/>
                <a:rect l="l" t="t" r="r" b="b"/>
                <a:pathLst>
                  <a:path w="7503" h="2329">
                    <a:moveTo>
                      <a:pt x="1" y="1"/>
                    </a:moveTo>
                    <a:cubicBezTo>
                      <a:pt x="1" y="1"/>
                      <a:pt x="4520" y="139"/>
                      <a:pt x="7502" y="2328"/>
                    </a:cubicBezTo>
                  </a:path>
                </a:pathLst>
              </a:custGeom>
              <a:noFill/>
              <a:ln w="1675">
                <a:solidFill>
                  <a:schemeClr val="dk1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74" name="CustomShape 94"/>
              <p:cNvSpPr/>
              <p:nvPr/>
            </p:nvSpPr>
            <p:spPr>
              <a:xfrm>
                <a:off x="3201480" y="2346480"/>
                <a:ext cx="25920" cy="30924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2928">
                    <a:moveTo>
                      <a:pt x="149" y="1"/>
                    </a:moveTo>
                    <a:cubicBezTo>
                      <a:pt x="247" y="806"/>
                      <a:pt x="195" y="2140"/>
                      <a:pt x="1" y="2927"/>
                    </a:cubicBezTo>
                  </a:path>
                </a:pathLst>
              </a:custGeom>
              <a:noFill/>
              <a:ln w="1675">
                <a:solidFill>
                  <a:schemeClr val="lt1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75" name="CustomShape 95"/>
              <p:cNvSpPr/>
              <p:nvPr/>
            </p:nvSpPr>
            <p:spPr>
              <a:xfrm>
                <a:off x="2286000" y="2364120"/>
                <a:ext cx="324720" cy="652320"/>
              </a:xfrm>
              <a:custGeom>
                <a:avLst/>
                <a:gdLst/>
                <a:ahLst/>
                <a:cxnLst/>
                <a:rect l="l" t="t" r="r" b="b"/>
                <a:pathLst>
                  <a:path w="3076" h="6174">
                    <a:moveTo>
                      <a:pt x="3075" y="0"/>
                    </a:moveTo>
                    <a:cubicBezTo>
                      <a:pt x="3075" y="0"/>
                      <a:pt x="389" y="3078"/>
                      <a:pt x="0" y="6173"/>
                    </a:cubicBezTo>
                  </a:path>
                </a:pathLst>
              </a:custGeom>
              <a:noFill/>
              <a:ln w="1675">
                <a:solidFill>
                  <a:schemeClr val="lt1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76" name="CustomShape 96"/>
              <p:cNvSpPr/>
              <p:nvPr/>
            </p:nvSpPr>
            <p:spPr>
              <a:xfrm>
                <a:off x="2271600" y="1169640"/>
                <a:ext cx="284400" cy="369360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3402">
                    <a:moveTo>
                      <a:pt x="1067" y="1"/>
                    </a:moveTo>
                    <a:cubicBezTo>
                      <a:pt x="919" y="1"/>
                      <a:pt x="824" y="1386"/>
                      <a:pt x="824" y="1386"/>
                    </a:cubicBezTo>
                    <a:cubicBezTo>
                      <a:pt x="824" y="1386"/>
                      <a:pt x="604" y="1170"/>
                      <a:pt x="477" y="1170"/>
                    </a:cubicBezTo>
                    <a:cubicBezTo>
                      <a:pt x="462" y="1170"/>
                      <a:pt x="449" y="1173"/>
                      <a:pt x="437" y="1179"/>
                    </a:cubicBezTo>
                    <a:cubicBezTo>
                      <a:pt x="324" y="1240"/>
                      <a:pt x="35" y="1663"/>
                      <a:pt x="25" y="1771"/>
                    </a:cubicBezTo>
                    <a:cubicBezTo>
                      <a:pt x="1" y="2084"/>
                      <a:pt x="361" y="3034"/>
                      <a:pt x="361" y="3034"/>
                    </a:cubicBezTo>
                    <a:lnTo>
                      <a:pt x="1870" y="3402"/>
                    </a:lnTo>
                    <a:cubicBezTo>
                      <a:pt x="1870" y="3402"/>
                      <a:pt x="2447" y="2835"/>
                      <a:pt x="2537" y="2610"/>
                    </a:cubicBezTo>
                    <a:cubicBezTo>
                      <a:pt x="2692" y="2228"/>
                      <a:pt x="2693" y="1737"/>
                      <a:pt x="2592" y="1645"/>
                    </a:cubicBezTo>
                    <a:cubicBezTo>
                      <a:pt x="2562" y="1617"/>
                      <a:pt x="2516" y="1607"/>
                      <a:pt x="2467" y="1607"/>
                    </a:cubicBezTo>
                    <a:cubicBezTo>
                      <a:pt x="2351" y="1607"/>
                      <a:pt x="2216" y="1661"/>
                      <a:pt x="2216" y="1661"/>
                    </a:cubicBezTo>
                    <a:cubicBezTo>
                      <a:pt x="2216" y="1661"/>
                      <a:pt x="2133" y="1455"/>
                      <a:pt x="1980" y="1455"/>
                    </a:cubicBezTo>
                    <a:cubicBezTo>
                      <a:pt x="1826" y="1457"/>
                      <a:pt x="1639" y="1559"/>
                      <a:pt x="1639" y="1559"/>
                    </a:cubicBezTo>
                    <a:cubicBezTo>
                      <a:pt x="1639" y="1559"/>
                      <a:pt x="2158" y="174"/>
                      <a:pt x="1899" y="105"/>
                    </a:cubicBezTo>
                    <a:cubicBezTo>
                      <a:pt x="1893" y="103"/>
                      <a:pt x="1888" y="103"/>
                      <a:pt x="1883" y="103"/>
                    </a:cubicBezTo>
                    <a:cubicBezTo>
                      <a:pt x="1686" y="103"/>
                      <a:pt x="1328" y="1025"/>
                      <a:pt x="1328" y="1025"/>
                    </a:cubicBezTo>
                    <a:cubicBezTo>
                      <a:pt x="1328" y="1025"/>
                      <a:pt x="1221" y="16"/>
                      <a:pt x="1070" y="1"/>
                    </a:cubicBezTo>
                    <a:cubicBezTo>
                      <a:pt x="1069" y="1"/>
                      <a:pt x="1068" y="1"/>
                      <a:pt x="1067" y="1"/>
                    </a:cubicBezTo>
                    <a:close/>
                  </a:path>
                </a:pathLst>
              </a:custGeom>
              <a:solidFill>
                <a:srgbClr val="783F04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77" name="CustomShape 97"/>
              <p:cNvSpPr/>
              <p:nvPr/>
            </p:nvSpPr>
            <p:spPr>
              <a:xfrm>
                <a:off x="1869120" y="1490400"/>
                <a:ext cx="601920" cy="1101240"/>
              </a:xfrm>
              <a:custGeom>
                <a:avLst/>
                <a:gdLst/>
                <a:ahLst/>
                <a:cxnLst/>
                <a:rect l="l" t="t" r="r" b="b"/>
                <a:pathLst>
                  <a:path w="5696" h="10419">
                    <a:moveTo>
                      <a:pt x="4170" y="0"/>
                    </a:moveTo>
                    <a:cubicBezTo>
                      <a:pt x="4170" y="0"/>
                      <a:pt x="1947" y="3942"/>
                      <a:pt x="408" y="7777"/>
                    </a:cubicBezTo>
                    <a:cubicBezTo>
                      <a:pt x="0" y="8791"/>
                      <a:pt x="827" y="10287"/>
                      <a:pt x="1875" y="10416"/>
                    </a:cubicBezTo>
                    <a:cubicBezTo>
                      <a:pt x="1892" y="10418"/>
                      <a:pt x="1908" y="10419"/>
                      <a:pt x="1924" y="10419"/>
                    </a:cubicBezTo>
                    <a:cubicBezTo>
                      <a:pt x="3567" y="10419"/>
                      <a:pt x="5696" y="375"/>
                      <a:pt x="5696" y="375"/>
                    </a:cubicBezTo>
                    <a:lnTo>
                      <a:pt x="4170" y="0"/>
                    </a:lnTo>
                    <a:close/>
                  </a:path>
                </a:pathLst>
              </a:custGeom>
              <a:solidFill>
                <a:srgbClr val="783F04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78" name="CustomShape 98"/>
              <p:cNvSpPr/>
              <p:nvPr/>
            </p:nvSpPr>
            <p:spPr>
              <a:xfrm>
                <a:off x="1987920" y="1905840"/>
                <a:ext cx="105480" cy="226800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2150">
                    <a:moveTo>
                      <a:pt x="1001" y="0"/>
                    </a:moveTo>
                    <a:cubicBezTo>
                      <a:pt x="1001" y="0"/>
                      <a:pt x="574" y="810"/>
                      <a:pt x="1" y="2150"/>
                    </a:cubicBezTo>
                  </a:path>
                </a:pathLst>
              </a:custGeom>
              <a:noFill/>
              <a:ln w="1675">
                <a:solidFill>
                  <a:schemeClr val="dk1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79" name="CustomShape 99"/>
              <p:cNvSpPr/>
              <p:nvPr/>
            </p:nvSpPr>
            <p:spPr>
              <a:xfrm>
                <a:off x="2335680" y="1316160"/>
                <a:ext cx="22680" cy="738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702">
                    <a:moveTo>
                      <a:pt x="219" y="1"/>
                    </a:moveTo>
                    <a:cubicBezTo>
                      <a:pt x="219" y="1"/>
                      <a:pt x="99" y="414"/>
                      <a:pt x="1" y="702"/>
                    </a:cubicBezTo>
                  </a:path>
                </a:pathLst>
              </a:custGeom>
              <a:noFill/>
              <a:ln w="1675">
                <a:solidFill>
                  <a:schemeClr val="dk1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80" name="CustomShape 100"/>
              <p:cNvSpPr/>
              <p:nvPr/>
            </p:nvSpPr>
            <p:spPr>
              <a:xfrm>
                <a:off x="2331000" y="1339920"/>
                <a:ext cx="169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162" h="99">
                    <a:moveTo>
                      <a:pt x="0" y="1"/>
                    </a:moveTo>
                    <a:cubicBezTo>
                      <a:pt x="54" y="35"/>
                      <a:pt x="107" y="68"/>
                      <a:pt x="162" y="99"/>
                    </a:cubicBezTo>
                  </a:path>
                </a:pathLst>
              </a:custGeom>
              <a:noFill/>
              <a:ln w="1675">
                <a:solidFill>
                  <a:schemeClr val="dk1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81" name="CustomShape 101"/>
              <p:cNvSpPr/>
              <p:nvPr/>
            </p:nvSpPr>
            <p:spPr>
              <a:xfrm>
                <a:off x="4574520" y="325800"/>
                <a:ext cx="37440" cy="37440"/>
              </a:xfrm>
              <a:custGeom>
                <a:avLst/>
                <a:gdLst/>
                <a:ahLst/>
                <a:cxnLst/>
                <a:rect l="l" t="t" r="r" b="b"/>
                <a:pathLst>
                  <a:path w="357" h="357">
                    <a:moveTo>
                      <a:pt x="178" y="1"/>
                    </a:moveTo>
                    <a:cubicBezTo>
                      <a:pt x="80" y="1"/>
                      <a:pt x="0" y="81"/>
                      <a:pt x="0" y="179"/>
                    </a:cubicBezTo>
                    <a:cubicBezTo>
                      <a:pt x="0" y="278"/>
                      <a:pt x="80" y="357"/>
                      <a:pt x="178" y="357"/>
                    </a:cubicBezTo>
                    <a:cubicBezTo>
                      <a:pt x="278" y="357"/>
                      <a:pt x="356" y="278"/>
                      <a:pt x="356" y="179"/>
                    </a:cubicBezTo>
                    <a:cubicBezTo>
                      <a:pt x="356" y="81"/>
                      <a:pt x="278" y="1"/>
                      <a:pt x="17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82" name="CustomShape 102"/>
              <p:cNvSpPr/>
              <p:nvPr/>
            </p:nvSpPr>
            <p:spPr>
              <a:xfrm>
                <a:off x="4629240" y="314280"/>
                <a:ext cx="37440" cy="37440"/>
              </a:xfrm>
              <a:custGeom>
                <a:avLst/>
                <a:gdLst/>
                <a:ahLst/>
                <a:cxnLst/>
                <a:rect l="l" t="t" r="r" b="b"/>
                <a:pathLst>
                  <a:path w="357" h="357">
                    <a:moveTo>
                      <a:pt x="178" y="1"/>
                    </a:moveTo>
                    <a:cubicBezTo>
                      <a:pt x="80" y="1"/>
                      <a:pt x="0" y="81"/>
                      <a:pt x="0" y="179"/>
                    </a:cubicBezTo>
                    <a:cubicBezTo>
                      <a:pt x="0" y="278"/>
                      <a:pt x="80" y="357"/>
                      <a:pt x="178" y="357"/>
                    </a:cubicBezTo>
                    <a:cubicBezTo>
                      <a:pt x="278" y="357"/>
                      <a:pt x="356" y="278"/>
                      <a:pt x="356" y="179"/>
                    </a:cubicBezTo>
                    <a:cubicBezTo>
                      <a:pt x="356" y="81"/>
                      <a:pt x="278" y="1"/>
                      <a:pt x="17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sp>
        <p:nvSpPr>
          <p:cNvPr id="1283" name="TextShape 103"/>
          <p:cNvSpPr txBox="1"/>
          <p:nvPr/>
        </p:nvSpPr>
        <p:spPr>
          <a:xfrm>
            <a:off x="4030920" y="1680840"/>
            <a:ext cx="4609080" cy="133488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hr-HR" sz="4300" b="0" strike="noStrike" spc="-1" dirty="0">
                <a:solidFill>
                  <a:srgbClr val="6E597A"/>
                </a:solidFill>
                <a:latin typeface="Bowlby One"/>
                <a:ea typeface="Bowlby One"/>
              </a:rPr>
              <a:t>Poremećaji u razmišljanju</a:t>
            </a:r>
            <a:endParaRPr lang="hr-HR" sz="43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4" name="TextShape 104"/>
          <p:cNvSpPr txBox="1"/>
          <p:nvPr/>
        </p:nvSpPr>
        <p:spPr>
          <a:xfrm>
            <a:off x="3819240" y="3754080"/>
            <a:ext cx="4609080" cy="37368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  <p:sp>
        <p:nvSpPr>
          <p:cNvPr id="1285" name="CustomShape 105"/>
          <p:cNvSpPr/>
          <p:nvPr/>
        </p:nvSpPr>
        <p:spPr>
          <a:xfrm>
            <a:off x="8429040" y="268560"/>
            <a:ext cx="284040" cy="284040"/>
          </a:xfrm>
          <a:prstGeom prst="ellipse">
            <a:avLst/>
          </a:prstGeom>
          <a:solidFill>
            <a:schemeClr val="lt2"/>
          </a:solidFill>
          <a:ln w="0">
            <a:noFill/>
          </a:ln>
          <a:effectLst>
            <a:outerShdw dist="66346" dir="1668987" algn="bl" rotWithShape="0">
              <a:schemeClr val="dk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86" name="CustomShape 106"/>
          <p:cNvSpPr/>
          <p:nvPr/>
        </p:nvSpPr>
        <p:spPr>
          <a:xfrm>
            <a:off x="8480520" y="322200"/>
            <a:ext cx="180720" cy="176760"/>
          </a:xfrm>
          <a:custGeom>
            <a:avLst/>
            <a:gdLst/>
            <a:ahLst/>
            <a:cxnLst/>
            <a:rect l="l" t="t" r="r" b="b"/>
            <a:pathLst>
              <a:path w="12323" h="12067">
                <a:moveTo>
                  <a:pt x="6165" y="705"/>
                </a:moveTo>
                <a:cubicBezTo>
                  <a:pt x="6180" y="705"/>
                  <a:pt x="6194" y="706"/>
                  <a:pt x="6209" y="708"/>
                </a:cubicBezTo>
                <a:cubicBezTo>
                  <a:pt x="6303" y="718"/>
                  <a:pt x="6388" y="763"/>
                  <a:pt x="6453" y="829"/>
                </a:cubicBezTo>
                <a:lnTo>
                  <a:pt x="11384" y="5744"/>
                </a:lnTo>
                <a:lnTo>
                  <a:pt x="11387" y="5746"/>
                </a:lnTo>
                <a:cubicBezTo>
                  <a:pt x="11543" y="5902"/>
                  <a:pt x="11543" y="6158"/>
                  <a:pt x="11387" y="6315"/>
                </a:cubicBezTo>
                <a:cubicBezTo>
                  <a:pt x="11310" y="6392"/>
                  <a:pt x="11209" y="6434"/>
                  <a:pt x="11101" y="6434"/>
                </a:cubicBezTo>
                <a:lnTo>
                  <a:pt x="10563" y="6434"/>
                </a:lnTo>
                <a:cubicBezTo>
                  <a:pt x="10367" y="6434"/>
                  <a:pt x="10209" y="6592"/>
                  <a:pt x="10209" y="6789"/>
                </a:cubicBezTo>
                <a:lnTo>
                  <a:pt x="10209" y="10762"/>
                </a:lnTo>
                <a:cubicBezTo>
                  <a:pt x="10209" y="11090"/>
                  <a:pt x="9943" y="11357"/>
                  <a:pt x="9614" y="11357"/>
                </a:cubicBezTo>
                <a:lnTo>
                  <a:pt x="8032" y="11357"/>
                </a:lnTo>
                <a:lnTo>
                  <a:pt x="8032" y="8872"/>
                </a:lnTo>
                <a:cubicBezTo>
                  <a:pt x="8032" y="8154"/>
                  <a:pt x="7448" y="7570"/>
                  <a:pt x="6729" y="7570"/>
                </a:cubicBezTo>
                <a:lnTo>
                  <a:pt x="5596" y="7570"/>
                </a:lnTo>
                <a:cubicBezTo>
                  <a:pt x="4876" y="7570"/>
                  <a:pt x="4293" y="8154"/>
                  <a:pt x="4293" y="8872"/>
                </a:cubicBezTo>
                <a:lnTo>
                  <a:pt x="4293" y="11357"/>
                </a:lnTo>
                <a:lnTo>
                  <a:pt x="2710" y="11357"/>
                </a:lnTo>
                <a:cubicBezTo>
                  <a:pt x="2382" y="11357"/>
                  <a:pt x="2117" y="11090"/>
                  <a:pt x="2117" y="10762"/>
                </a:cubicBezTo>
                <a:lnTo>
                  <a:pt x="2117" y="6789"/>
                </a:lnTo>
                <a:cubicBezTo>
                  <a:pt x="2117" y="6592"/>
                  <a:pt x="1959" y="6434"/>
                  <a:pt x="1762" y="6434"/>
                </a:cubicBezTo>
                <a:lnTo>
                  <a:pt x="1234" y="6434"/>
                </a:lnTo>
                <a:cubicBezTo>
                  <a:pt x="1228" y="6434"/>
                  <a:pt x="1223" y="6434"/>
                  <a:pt x="1217" y="6432"/>
                </a:cubicBezTo>
                <a:cubicBezTo>
                  <a:pt x="1111" y="6431"/>
                  <a:pt x="1012" y="6389"/>
                  <a:pt x="937" y="6315"/>
                </a:cubicBezTo>
                <a:cubicBezTo>
                  <a:pt x="779" y="6157"/>
                  <a:pt x="779" y="5902"/>
                  <a:pt x="937" y="5745"/>
                </a:cubicBezTo>
                <a:lnTo>
                  <a:pt x="5876" y="824"/>
                </a:lnTo>
                <a:cubicBezTo>
                  <a:pt x="5952" y="747"/>
                  <a:pt x="6055" y="705"/>
                  <a:pt x="6165" y="705"/>
                </a:cubicBezTo>
                <a:close/>
                <a:moveTo>
                  <a:pt x="6161" y="0"/>
                </a:moveTo>
                <a:cubicBezTo>
                  <a:pt x="5864" y="0"/>
                  <a:pt x="5585" y="116"/>
                  <a:pt x="5374" y="326"/>
                </a:cubicBezTo>
                <a:lnTo>
                  <a:pt x="438" y="5245"/>
                </a:lnTo>
                <a:lnTo>
                  <a:pt x="432" y="5251"/>
                </a:lnTo>
                <a:cubicBezTo>
                  <a:pt x="0" y="5684"/>
                  <a:pt x="0" y="6386"/>
                  <a:pt x="436" y="6820"/>
                </a:cubicBezTo>
                <a:cubicBezTo>
                  <a:pt x="633" y="7017"/>
                  <a:pt x="895" y="7132"/>
                  <a:pt x="1174" y="7144"/>
                </a:cubicBezTo>
                <a:cubicBezTo>
                  <a:pt x="1186" y="7146"/>
                  <a:pt x="1197" y="7146"/>
                  <a:pt x="1208" y="7146"/>
                </a:cubicBezTo>
                <a:lnTo>
                  <a:pt x="1405" y="7146"/>
                </a:lnTo>
                <a:lnTo>
                  <a:pt x="1405" y="11870"/>
                </a:lnTo>
                <a:cubicBezTo>
                  <a:pt x="1405" y="11979"/>
                  <a:pt x="1493" y="12066"/>
                  <a:pt x="1601" y="12066"/>
                </a:cubicBezTo>
                <a:lnTo>
                  <a:pt x="4648" y="12066"/>
                </a:lnTo>
                <a:cubicBezTo>
                  <a:pt x="4843" y="12066"/>
                  <a:pt x="5002" y="11908"/>
                  <a:pt x="5002" y="11712"/>
                </a:cubicBezTo>
                <a:lnTo>
                  <a:pt x="5002" y="8875"/>
                </a:lnTo>
                <a:cubicBezTo>
                  <a:pt x="5002" y="8546"/>
                  <a:pt x="5268" y="8280"/>
                  <a:pt x="5596" y="8280"/>
                </a:cubicBezTo>
                <a:lnTo>
                  <a:pt x="6726" y="8280"/>
                </a:lnTo>
                <a:cubicBezTo>
                  <a:pt x="7055" y="8280"/>
                  <a:pt x="7321" y="8546"/>
                  <a:pt x="7321" y="8875"/>
                </a:cubicBezTo>
                <a:lnTo>
                  <a:pt x="7321" y="11712"/>
                </a:lnTo>
                <a:cubicBezTo>
                  <a:pt x="7321" y="11908"/>
                  <a:pt x="7479" y="12066"/>
                  <a:pt x="7675" y="12066"/>
                </a:cubicBezTo>
                <a:lnTo>
                  <a:pt x="10721" y="12066"/>
                </a:lnTo>
                <a:cubicBezTo>
                  <a:pt x="10830" y="12066"/>
                  <a:pt x="10918" y="11978"/>
                  <a:pt x="10918" y="11870"/>
                </a:cubicBezTo>
                <a:lnTo>
                  <a:pt x="10918" y="7146"/>
                </a:lnTo>
                <a:lnTo>
                  <a:pt x="11101" y="7146"/>
                </a:lnTo>
                <a:cubicBezTo>
                  <a:pt x="11399" y="7146"/>
                  <a:pt x="11678" y="7030"/>
                  <a:pt x="11889" y="6820"/>
                </a:cubicBezTo>
                <a:cubicBezTo>
                  <a:pt x="12322" y="6385"/>
                  <a:pt x="12322" y="5681"/>
                  <a:pt x="11889" y="5249"/>
                </a:cubicBezTo>
                <a:lnTo>
                  <a:pt x="6950" y="326"/>
                </a:lnTo>
                <a:cubicBezTo>
                  <a:pt x="6739" y="116"/>
                  <a:pt x="6459" y="0"/>
                  <a:pt x="6161" y="0"/>
                </a:cubicBez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87" name="CustomShape 107"/>
          <p:cNvSpPr/>
          <p:nvPr/>
        </p:nvSpPr>
        <p:spPr>
          <a:xfrm>
            <a:off x="850680" y="4608360"/>
            <a:ext cx="284040" cy="284040"/>
          </a:xfrm>
          <a:prstGeom prst="ellipse">
            <a:avLst/>
          </a:prstGeom>
          <a:solidFill>
            <a:schemeClr val="lt2"/>
          </a:solidFill>
          <a:ln w="0">
            <a:noFill/>
          </a:ln>
          <a:effectLst>
            <a:outerShdw dist="66346" dir="1668987" algn="bl" rotWithShape="0">
              <a:schemeClr val="dk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88" name="CustomShape 108"/>
          <p:cNvSpPr/>
          <p:nvPr/>
        </p:nvSpPr>
        <p:spPr>
          <a:xfrm>
            <a:off x="925560" y="4700880"/>
            <a:ext cx="139680" cy="99720"/>
          </a:xfrm>
          <a:prstGeom prst="rightArrow">
            <a:avLst>
              <a:gd name="adj1" fmla="val 33078"/>
              <a:gd name="adj2" fmla="val 82834"/>
            </a:avLst>
          </a:pr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89" name="CustomShape 109"/>
          <p:cNvSpPr/>
          <p:nvPr/>
        </p:nvSpPr>
        <p:spPr>
          <a:xfrm>
            <a:off x="422280" y="4608360"/>
            <a:ext cx="284040" cy="284040"/>
          </a:xfrm>
          <a:prstGeom prst="ellipse">
            <a:avLst/>
          </a:prstGeom>
          <a:solidFill>
            <a:schemeClr val="lt2"/>
          </a:solidFill>
          <a:ln w="0">
            <a:noFill/>
          </a:ln>
          <a:effectLst>
            <a:outerShdw dist="66346" dir="1668987" algn="bl" rotWithShape="0">
              <a:schemeClr val="dk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90" name="CustomShape 110"/>
          <p:cNvSpPr/>
          <p:nvPr/>
        </p:nvSpPr>
        <p:spPr>
          <a:xfrm flipH="1">
            <a:off x="494280" y="4700880"/>
            <a:ext cx="139680" cy="99720"/>
          </a:xfrm>
          <a:prstGeom prst="rightArrow">
            <a:avLst>
              <a:gd name="adj1" fmla="val 33078"/>
              <a:gd name="adj2" fmla="val 82834"/>
            </a:avLst>
          </a:pr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FFE5E6"/>
      </a:dk2>
      <a:lt2>
        <a:srgbClr val="F9677A"/>
      </a:lt2>
      <a:accent1>
        <a:srgbClr val="EA6557"/>
      </a:accent1>
      <a:accent2>
        <a:srgbClr val="EEC12B"/>
      </a:accent2>
      <a:accent3>
        <a:srgbClr val="6E597A"/>
      </a:accent3>
      <a:accent4>
        <a:srgbClr val="88BFFF"/>
      </a:accent4>
      <a:accent5>
        <a:srgbClr val="BFEDEB"/>
      </a:accent5>
      <a:accent6>
        <a:srgbClr val="468478"/>
      </a:accent6>
      <a:hlink>
        <a:srgbClr val="332C33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FFE5E6"/>
      </a:dk2>
      <a:lt2>
        <a:srgbClr val="F9677A"/>
      </a:lt2>
      <a:accent1>
        <a:srgbClr val="EA6557"/>
      </a:accent1>
      <a:accent2>
        <a:srgbClr val="EEC12B"/>
      </a:accent2>
      <a:accent3>
        <a:srgbClr val="6E597A"/>
      </a:accent3>
      <a:accent4>
        <a:srgbClr val="88BFFF"/>
      </a:accent4>
      <a:accent5>
        <a:srgbClr val="BFEDEB"/>
      </a:accent5>
      <a:accent6>
        <a:srgbClr val="468478"/>
      </a:accent6>
      <a:hlink>
        <a:srgbClr val="332C33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FFE5E6"/>
      </a:dk2>
      <a:lt2>
        <a:srgbClr val="F9677A"/>
      </a:lt2>
      <a:accent1>
        <a:srgbClr val="EA6557"/>
      </a:accent1>
      <a:accent2>
        <a:srgbClr val="EEC12B"/>
      </a:accent2>
      <a:accent3>
        <a:srgbClr val="6E597A"/>
      </a:accent3>
      <a:accent4>
        <a:srgbClr val="88BFFF"/>
      </a:accent4>
      <a:accent5>
        <a:srgbClr val="BFEDEB"/>
      </a:accent5>
      <a:accent6>
        <a:srgbClr val="468478"/>
      </a:accent6>
      <a:hlink>
        <a:srgbClr val="332C33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FFE5E6"/>
      </a:dk2>
      <a:lt2>
        <a:srgbClr val="F9677A"/>
      </a:lt2>
      <a:accent1>
        <a:srgbClr val="EA6557"/>
      </a:accent1>
      <a:accent2>
        <a:srgbClr val="EEC12B"/>
      </a:accent2>
      <a:accent3>
        <a:srgbClr val="6E597A"/>
      </a:accent3>
      <a:accent4>
        <a:srgbClr val="88BFFF"/>
      </a:accent4>
      <a:accent5>
        <a:srgbClr val="BFEDEB"/>
      </a:accent5>
      <a:accent6>
        <a:srgbClr val="468478"/>
      </a:accent6>
      <a:hlink>
        <a:srgbClr val="332C33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FFE5E6"/>
      </a:dk2>
      <a:lt2>
        <a:srgbClr val="F9677A"/>
      </a:lt2>
      <a:accent1>
        <a:srgbClr val="EA6557"/>
      </a:accent1>
      <a:accent2>
        <a:srgbClr val="EEC12B"/>
      </a:accent2>
      <a:accent3>
        <a:srgbClr val="6E597A"/>
      </a:accent3>
      <a:accent4>
        <a:srgbClr val="88BFFF"/>
      </a:accent4>
      <a:accent5>
        <a:srgbClr val="BFEDEB"/>
      </a:accent5>
      <a:accent6>
        <a:srgbClr val="468478"/>
      </a:accent6>
      <a:hlink>
        <a:srgbClr val="332C33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FFE5E6"/>
      </a:dk2>
      <a:lt2>
        <a:srgbClr val="F9677A"/>
      </a:lt2>
      <a:accent1>
        <a:srgbClr val="EA6557"/>
      </a:accent1>
      <a:accent2>
        <a:srgbClr val="EEC12B"/>
      </a:accent2>
      <a:accent3>
        <a:srgbClr val="6E597A"/>
      </a:accent3>
      <a:accent4>
        <a:srgbClr val="88BFFF"/>
      </a:accent4>
      <a:accent5>
        <a:srgbClr val="BFEDEB"/>
      </a:accent5>
      <a:accent6>
        <a:srgbClr val="468478"/>
      </a:accent6>
      <a:hlink>
        <a:srgbClr val="332C33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FFE5E6"/>
      </a:dk2>
      <a:lt2>
        <a:srgbClr val="F9677A"/>
      </a:lt2>
      <a:accent1>
        <a:srgbClr val="EA6557"/>
      </a:accent1>
      <a:accent2>
        <a:srgbClr val="EEC12B"/>
      </a:accent2>
      <a:accent3>
        <a:srgbClr val="6E597A"/>
      </a:accent3>
      <a:accent4>
        <a:srgbClr val="88BFFF"/>
      </a:accent4>
      <a:accent5>
        <a:srgbClr val="BFEDEB"/>
      </a:accent5>
      <a:accent6>
        <a:srgbClr val="468478"/>
      </a:accent6>
      <a:hlink>
        <a:srgbClr val="332C33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FFE5E6"/>
      </a:dk2>
      <a:lt2>
        <a:srgbClr val="F9677A"/>
      </a:lt2>
      <a:accent1>
        <a:srgbClr val="EA6557"/>
      </a:accent1>
      <a:accent2>
        <a:srgbClr val="EEC12B"/>
      </a:accent2>
      <a:accent3>
        <a:srgbClr val="6E597A"/>
      </a:accent3>
      <a:accent4>
        <a:srgbClr val="88BFFF"/>
      </a:accent4>
      <a:accent5>
        <a:srgbClr val="BFEDEB"/>
      </a:accent5>
      <a:accent6>
        <a:srgbClr val="468478"/>
      </a:accent6>
      <a:hlink>
        <a:srgbClr val="332C33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FFE5E6"/>
      </a:dk2>
      <a:lt2>
        <a:srgbClr val="F9677A"/>
      </a:lt2>
      <a:accent1>
        <a:srgbClr val="EA6557"/>
      </a:accent1>
      <a:accent2>
        <a:srgbClr val="EEC12B"/>
      </a:accent2>
      <a:accent3>
        <a:srgbClr val="6E597A"/>
      </a:accent3>
      <a:accent4>
        <a:srgbClr val="88BFFF"/>
      </a:accent4>
      <a:accent5>
        <a:srgbClr val="BFEDEB"/>
      </a:accent5>
      <a:accent6>
        <a:srgbClr val="468478"/>
      </a:accent6>
      <a:hlink>
        <a:srgbClr val="332C33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</TotalTime>
  <Words>337</Words>
  <Application>Microsoft Office PowerPoint</Application>
  <PresentationFormat>Prikaz na zaslonu (16:9)</PresentationFormat>
  <Paragraphs>70</Paragraphs>
  <Slides>16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9</vt:i4>
      </vt:variant>
      <vt:variant>
        <vt:lpstr>Naslovi slajdova</vt:lpstr>
      </vt:variant>
      <vt:variant>
        <vt:i4>16</vt:i4>
      </vt:variant>
    </vt:vector>
  </HeadingPairs>
  <TitlesOfParts>
    <vt:vector size="31" baseType="lpstr">
      <vt:lpstr>Arial</vt:lpstr>
      <vt:lpstr>Bowlby One</vt:lpstr>
      <vt:lpstr>Calibri</vt:lpstr>
      <vt:lpstr>DM Sans</vt:lpstr>
      <vt:lpstr>Symbol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Manfred Spitzer:Epidemija pametnih telefona</dc:title>
  <dc:subject/>
  <dc:creator>Tina Kolarek</dc:creator>
  <dc:description/>
  <cp:lastModifiedBy>Tomislav Pintarić</cp:lastModifiedBy>
  <cp:revision>25</cp:revision>
  <dcterms:modified xsi:type="dcterms:W3CDTF">2025-05-15T09:32:16Z</dcterms:modified>
  <dc:language>hr-HR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15</vt:i4>
  </property>
  <property fmtid="{D5CDD505-2E9C-101B-9397-08002B2CF9AE}" pid="8" name="PresentationFormat">
    <vt:lpwstr>Prikaz na zaslonu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15</vt:i4>
  </property>
</Properties>
</file>