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24"/>
  </p:notesMasterIdLst>
  <p:sldIdLst>
    <p:sldId id="256" r:id="rId2"/>
    <p:sldId id="330" r:id="rId3"/>
    <p:sldId id="258" r:id="rId4"/>
    <p:sldId id="313" r:id="rId5"/>
    <p:sldId id="314" r:id="rId6"/>
    <p:sldId id="328" r:id="rId7"/>
    <p:sldId id="260" r:id="rId8"/>
    <p:sldId id="332" r:id="rId9"/>
    <p:sldId id="315" r:id="rId10"/>
    <p:sldId id="323" r:id="rId11"/>
    <p:sldId id="316" r:id="rId12"/>
    <p:sldId id="333" r:id="rId13"/>
    <p:sldId id="317" r:id="rId14"/>
    <p:sldId id="321" r:id="rId15"/>
    <p:sldId id="319" r:id="rId16"/>
    <p:sldId id="324" r:id="rId17"/>
    <p:sldId id="320" r:id="rId18"/>
    <p:sldId id="327" r:id="rId19"/>
    <p:sldId id="325" r:id="rId20"/>
    <p:sldId id="331" r:id="rId21"/>
    <p:sldId id="326" r:id="rId22"/>
    <p:sldId id="270" r:id="rId23"/>
  </p:sldIdLst>
  <p:sldSz cx="9144000" cy="5143500" type="screen16x9"/>
  <p:notesSz cx="6858000" cy="9144000"/>
  <p:embeddedFontLst>
    <p:embeddedFont>
      <p:font typeface="Anaheim" panose="020B0604020202020204" charset="-18"/>
      <p:regular r:id="rId25"/>
      <p:bold r:id="rId26"/>
    </p:embeddedFont>
    <p:embeddedFont>
      <p:font typeface="Bebas Neue" panose="020B0604020202020204" charset="-18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Exo ExtraBold" panose="020B0604020202020204" charset="-18"/>
      <p:bold r:id="rId32"/>
      <p:boldItalic r:id="rId33"/>
    </p:embeddedFont>
    <p:embeddedFont>
      <p:font typeface="Source Sans 3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islav" initials="T" lastIdx="1" clrIdx="0">
    <p:extLst>
      <p:ext uri="{19B8F6BF-5375-455C-9EA6-DF929625EA0E}">
        <p15:presenceInfo xmlns:p15="http://schemas.microsoft.com/office/powerpoint/2012/main" userId="2dd0dbaa34eee92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5F50161-C02B-476E-8271-283CDA93B804}">
  <a:tblStyle styleId="{E5F50161-C02B-476E-8271-283CDA93B80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4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4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251a04f517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3" name="Google Shape;883;g251a04f517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4" name="Google Shape;123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4706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4" name="Google Shape;123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9471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4" name="Google Shape;123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7457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" name="Google Shape;1899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0" name="Google Shape;1900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" name="Google Shape;1007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4" name="Google Shape;123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4" name="Google Shape;123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4517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4" name="Google Shape;123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9254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4" name="Google Shape;123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2396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4" name="Google Shape;123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1159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4" name="Google Shape;123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5275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4" name="Google Shape;123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2878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17500" cy="211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2761408"/>
            <a:ext cx="45288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150"/>
            <a:ext cx="2439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713225" y="2347588"/>
            <a:ext cx="4400400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953913"/>
            <a:ext cx="1434600" cy="91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713225" y="4009738"/>
            <a:ext cx="44004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0" y="150"/>
            <a:ext cx="2439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"/>
          <p:cNvSpPr txBox="1">
            <a:spLocks noGrp="1"/>
          </p:cNvSpPr>
          <p:nvPr>
            <p:ph type="title"/>
          </p:nvPr>
        </p:nvSpPr>
        <p:spPr>
          <a:xfrm>
            <a:off x="986576" y="3320300"/>
            <a:ext cx="7444200" cy="120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3" name="Google Shape;123;p8"/>
          <p:cNvSpPr/>
          <p:nvPr/>
        </p:nvSpPr>
        <p:spPr>
          <a:xfrm>
            <a:off x="0" y="150"/>
            <a:ext cx="2439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subTitle" idx="1"/>
          </p:nvPr>
        </p:nvSpPr>
        <p:spPr>
          <a:xfrm>
            <a:off x="789427" y="2260562"/>
            <a:ext cx="2560800" cy="5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subTitle" idx="2"/>
          </p:nvPr>
        </p:nvSpPr>
        <p:spPr>
          <a:xfrm>
            <a:off x="3787830" y="2260562"/>
            <a:ext cx="2560800" cy="5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subTitle" idx="3"/>
          </p:nvPr>
        </p:nvSpPr>
        <p:spPr>
          <a:xfrm>
            <a:off x="3787807" y="4061036"/>
            <a:ext cx="2560800" cy="5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subTitle" idx="4"/>
          </p:nvPr>
        </p:nvSpPr>
        <p:spPr>
          <a:xfrm>
            <a:off x="789425" y="4060486"/>
            <a:ext cx="2560800" cy="5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title" idx="5" hasCustomPrompt="1"/>
          </p:nvPr>
        </p:nvSpPr>
        <p:spPr>
          <a:xfrm>
            <a:off x="789427" y="1286539"/>
            <a:ext cx="816000" cy="423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3" name="Google Shape;143;p13"/>
          <p:cNvSpPr txBox="1">
            <a:spLocks noGrp="1"/>
          </p:cNvSpPr>
          <p:nvPr>
            <p:ph type="title" idx="6" hasCustomPrompt="1"/>
          </p:nvPr>
        </p:nvSpPr>
        <p:spPr>
          <a:xfrm>
            <a:off x="3787807" y="3086459"/>
            <a:ext cx="816000" cy="423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7" hasCustomPrompt="1"/>
          </p:nvPr>
        </p:nvSpPr>
        <p:spPr>
          <a:xfrm>
            <a:off x="3787830" y="1286539"/>
            <a:ext cx="816000" cy="423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title" idx="8" hasCustomPrompt="1"/>
          </p:nvPr>
        </p:nvSpPr>
        <p:spPr>
          <a:xfrm>
            <a:off x="789425" y="3086463"/>
            <a:ext cx="816000" cy="423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6" name="Google Shape;146;p13"/>
          <p:cNvSpPr txBox="1">
            <a:spLocks noGrp="1"/>
          </p:cNvSpPr>
          <p:nvPr>
            <p:ph type="subTitle" idx="9"/>
          </p:nvPr>
        </p:nvSpPr>
        <p:spPr>
          <a:xfrm>
            <a:off x="789427" y="1949954"/>
            <a:ext cx="2560800" cy="4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Exo ExtraBold"/>
                <a:ea typeface="Exo ExtraBold"/>
                <a:cs typeface="Exo ExtraBold"/>
                <a:sym typeface="Exo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13"/>
          </p:nvPr>
        </p:nvSpPr>
        <p:spPr>
          <a:xfrm>
            <a:off x="3787830" y="1949954"/>
            <a:ext cx="2560800" cy="4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Exo ExtraBold"/>
                <a:ea typeface="Exo ExtraBold"/>
                <a:cs typeface="Exo ExtraBold"/>
                <a:sym typeface="Exo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subTitle" idx="14"/>
          </p:nvPr>
        </p:nvSpPr>
        <p:spPr>
          <a:xfrm>
            <a:off x="789425" y="3749877"/>
            <a:ext cx="2560800" cy="4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Exo ExtraBold"/>
                <a:ea typeface="Exo ExtraBold"/>
                <a:cs typeface="Exo ExtraBold"/>
                <a:sym typeface="Exo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subTitle" idx="15"/>
          </p:nvPr>
        </p:nvSpPr>
        <p:spPr>
          <a:xfrm>
            <a:off x="3787807" y="3749937"/>
            <a:ext cx="2560800" cy="4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Exo ExtraBold"/>
                <a:ea typeface="Exo ExtraBold"/>
                <a:cs typeface="Exo ExtraBold"/>
                <a:sym typeface="Exo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/>
          <p:nvPr/>
        </p:nvSpPr>
        <p:spPr>
          <a:xfrm>
            <a:off x="0" y="150"/>
            <a:ext cx="2439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31"/>
          <p:cNvSpPr/>
          <p:nvPr/>
        </p:nvSpPr>
        <p:spPr>
          <a:xfrm>
            <a:off x="0" y="150"/>
            <a:ext cx="2439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8" name="Google Shape;758;p31"/>
          <p:cNvGrpSpPr/>
          <p:nvPr/>
        </p:nvGrpSpPr>
        <p:grpSpPr>
          <a:xfrm rot="-1413064" flipH="1">
            <a:off x="7281299" y="1977378"/>
            <a:ext cx="1142546" cy="735355"/>
            <a:chOff x="6059150" y="2509438"/>
            <a:chExt cx="1268472" cy="813651"/>
          </a:xfrm>
        </p:grpSpPr>
        <p:sp>
          <p:nvSpPr>
            <p:cNvPr id="759" name="Google Shape;759;p31"/>
            <p:cNvSpPr/>
            <p:nvPr/>
          </p:nvSpPr>
          <p:spPr>
            <a:xfrm>
              <a:off x="6258808" y="3078500"/>
              <a:ext cx="1035149" cy="244588"/>
            </a:xfrm>
            <a:custGeom>
              <a:avLst/>
              <a:gdLst/>
              <a:ahLst/>
              <a:cxnLst/>
              <a:rect l="l" t="t" r="r" b="b"/>
              <a:pathLst>
                <a:path w="23984" h="5667" extrusionOk="0">
                  <a:moveTo>
                    <a:pt x="19526" y="0"/>
                  </a:moveTo>
                  <a:cubicBezTo>
                    <a:pt x="16855" y="0"/>
                    <a:pt x="13737" y="107"/>
                    <a:pt x="12579" y="331"/>
                  </a:cubicBezTo>
                  <a:cubicBezTo>
                    <a:pt x="10405" y="746"/>
                    <a:pt x="491" y="797"/>
                    <a:pt x="491" y="797"/>
                  </a:cubicBezTo>
                  <a:cubicBezTo>
                    <a:pt x="260" y="1376"/>
                    <a:pt x="0" y="2106"/>
                    <a:pt x="2199" y="3084"/>
                  </a:cubicBezTo>
                  <a:cubicBezTo>
                    <a:pt x="4399" y="4062"/>
                    <a:pt x="7748" y="5338"/>
                    <a:pt x="10011" y="5636"/>
                  </a:cubicBezTo>
                  <a:cubicBezTo>
                    <a:pt x="10164" y="5657"/>
                    <a:pt x="10335" y="5666"/>
                    <a:pt x="10521" y="5666"/>
                  </a:cubicBezTo>
                  <a:cubicBezTo>
                    <a:pt x="13751" y="5666"/>
                    <a:pt x="21601" y="2760"/>
                    <a:pt x="22657" y="2295"/>
                  </a:cubicBezTo>
                  <a:cubicBezTo>
                    <a:pt x="23769" y="1808"/>
                    <a:pt x="23983" y="579"/>
                    <a:pt x="23895" y="239"/>
                  </a:cubicBezTo>
                  <a:cubicBezTo>
                    <a:pt x="23856" y="82"/>
                    <a:pt x="21862" y="0"/>
                    <a:pt x="195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1"/>
            <p:cNvSpPr/>
            <p:nvPr/>
          </p:nvSpPr>
          <p:spPr>
            <a:xfrm>
              <a:off x="6059150" y="2509438"/>
              <a:ext cx="848051" cy="607779"/>
            </a:xfrm>
            <a:custGeom>
              <a:avLst/>
              <a:gdLst/>
              <a:ahLst/>
              <a:cxnLst/>
              <a:rect l="l" t="t" r="r" b="b"/>
              <a:pathLst>
                <a:path w="19649" h="14082" extrusionOk="0">
                  <a:moveTo>
                    <a:pt x="9197" y="1"/>
                  </a:moveTo>
                  <a:cubicBezTo>
                    <a:pt x="4710" y="1"/>
                    <a:pt x="1457" y="672"/>
                    <a:pt x="891" y="2238"/>
                  </a:cubicBezTo>
                  <a:cubicBezTo>
                    <a:pt x="1" y="4681"/>
                    <a:pt x="2427" y="10863"/>
                    <a:pt x="3052" y="12248"/>
                  </a:cubicBezTo>
                  <a:cubicBezTo>
                    <a:pt x="3601" y="13464"/>
                    <a:pt x="4401" y="14081"/>
                    <a:pt x="5259" y="14081"/>
                  </a:cubicBezTo>
                  <a:cubicBezTo>
                    <a:pt x="5378" y="14081"/>
                    <a:pt x="5499" y="14069"/>
                    <a:pt x="5621" y="14045"/>
                  </a:cubicBezTo>
                  <a:cubicBezTo>
                    <a:pt x="6481" y="13877"/>
                    <a:pt x="17717" y="12114"/>
                    <a:pt x="18603" y="11354"/>
                  </a:cubicBezTo>
                  <a:cubicBezTo>
                    <a:pt x="19648" y="10452"/>
                    <a:pt x="18876" y="8232"/>
                    <a:pt x="18213" y="6083"/>
                  </a:cubicBezTo>
                  <a:cubicBezTo>
                    <a:pt x="17474" y="3703"/>
                    <a:pt x="16907" y="2259"/>
                    <a:pt x="15866" y="1344"/>
                  </a:cubicBezTo>
                  <a:cubicBezTo>
                    <a:pt x="14754" y="362"/>
                    <a:pt x="13667" y="1"/>
                    <a:pt x="91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1"/>
            <p:cNvSpPr/>
            <p:nvPr/>
          </p:nvSpPr>
          <p:spPr>
            <a:xfrm>
              <a:off x="6250650" y="2999820"/>
              <a:ext cx="1076971" cy="276958"/>
            </a:xfrm>
            <a:custGeom>
              <a:avLst/>
              <a:gdLst/>
              <a:ahLst/>
              <a:cxnLst/>
              <a:rect l="l" t="t" r="r" b="b"/>
              <a:pathLst>
                <a:path w="24953" h="6417" extrusionOk="0">
                  <a:moveTo>
                    <a:pt x="15160" y="1"/>
                  </a:moveTo>
                  <a:cubicBezTo>
                    <a:pt x="14802" y="1"/>
                    <a:pt x="14463" y="30"/>
                    <a:pt x="14099" y="93"/>
                  </a:cubicBezTo>
                  <a:cubicBezTo>
                    <a:pt x="14099" y="93"/>
                    <a:pt x="1234" y="2271"/>
                    <a:pt x="617" y="2725"/>
                  </a:cubicBezTo>
                  <a:cubicBezTo>
                    <a:pt x="0" y="3174"/>
                    <a:pt x="2955" y="4391"/>
                    <a:pt x="5541" y="5281"/>
                  </a:cubicBezTo>
                  <a:cubicBezTo>
                    <a:pt x="7669" y="6012"/>
                    <a:pt x="8767" y="6417"/>
                    <a:pt x="10237" y="6417"/>
                  </a:cubicBezTo>
                  <a:cubicBezTo>
                    <a:pt x="10953" y="6417"/>
                    <a:pt x="11757" y="6321"/>
                    <a:pt x="12810" y="6120"/>
                  </a:cubicBezTo>
                  <a:cubicBezTo>
                    <a:pt x="15182" y="5671"/>
                    <a:pt x="22007" y="3606"/>
                    <a:pt x="23215" y="3002"/>
                  </a:cubicBezTo>
                  <a:cubicBezTo>
                    <a:pt x="24953" y="2129"/>
                    <a:pt x="24500" y="1352"/>
                    <a:pt x="19979" y="651"/>
                  </a:cubicBezTo>
                  <a:cubicBezTo>
                    <a:pt x="17460" y="261"/>
                    <a:pt x="16230" y="1"/>
                    <a:pt x="151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1"/>
            <p:cNvSpPr/>
            <p:nvPr/>
          </p:nvSpPr>
          <p:spPr>
            <a:xfrm>
              <a:off x="6151383" y="2567401"/>
              <a:ext cx="678432" cy="473034"/>
            </a:xfrm>
            <a:custGeom>
              <a:avLst/>
              <a:gdLst/>
              <a:ahLst/>
              <a:cxnLst/>
              <a:rect l="l" t="t" r="r" b="b"/>
              <a:pathLst>
                <a:path w="15719" h="10960" extrusionOk="0">
                  <a:moveTo>
                    <a:pt x="8047" y="0"/>
                  </a:moveTo>
                  <a:cubicBezTo>
                    <a:pt x="7828" y="0"/>
                    <a:pt x="7603" y="2"/>
                    <a:pt x="7375" y="5"/>
                  </a:cubicBezTo>
                  <a:cubicBezTo>
                    <a:pt x="6510" y="18"/>
                    <a:pt x="5587" y="55"/>
                    <a:pt x="4667" y="123"/>
                  </a:cubicBezTo>
                  <a:cubicBezTo>
                    <a:pt x="4328" y="144"/>
                    <a:pt x="3992" y="173"/>
                    <a:pt x="3656" y="202"/>
                  </a:cubicBezTo>
                  <a:cubicBezTo>
                    <a:pt x="3207" y="244"/>
                    <a:pt x="2758" y="311"/>
                    <a:pt x="2317" y="400"/>
                  </a:cubicBezTo>
                  <a:cubicBezTo>
                    <a:pt x="365" y="815"/>
                    <a:pt x="0" y="1608"/>
                    <a:pt x="189" y="2309"/>
                  </a:cubicBezTo>
                  <a:lnTo>
                    <a:pt x="500" y="3434"/>
                  </a:lnTo>
                  <a:cubicBezTo>
                    <a:pt x="688" y="4123"/>
                    <a:pt x="936" y="5017"/>
                    <a:pt x="1180" y="5915"/>
                  </a:cubicBezTo>
                  <a:lnTo>
                    <a:pt x="1973" y="8807"/>
                  </a:lnTo>
                  <a:cubicBezTo>
                    <a:pt x="1985" y="8853"/>
                    <a:pt x="1998" y="8899"/>
                    <a:pt x="2011" y="8941"/>
                  </a:cubicBezTo>
                  <a:cubicBezTo>
                    <a:pt x="2325" y="10087"/>
                    <a:pt x="2615" y="10599"/>
                    <a:pt x="3060" y="10813"/>
                  </a:cubicBezTo>
                  <a:cubicBezTo>
                    <a:pt x="3290" y="10928"/>
                    <a:pt x="3564" y="10959"/>
                    <a:pt x="3905" y="10959"/>
                  </a:cubicBezTo>
                  <a:cubicBezTo>
                    <a:pt x="3974" y="10959"/>
                    <a:pt x="4047" y="10958"/>
                    <a:pt x="4122" y="10956"/>
                  </a:cubicBezTo>
                  <a:cubicBezTo>
                    <a:pt x="4122" y="10956"/>
                    <a:pt x="4579" y="10884"/>
                    <a:pt x="5301" y="10771"/>
                  </a:cubicBezTo>
                  <a:cubicBezTo>
                    <a:pt x="6048" y="10653"/>
                    <a:pt x="7073" y="10490"/>
                    <a:pt x="8164" y="10314"/>
                  </a:cubicBezTo>
                  <a:cubicBezTo>
                    <a:pt x="9037" y="10171"/>
                    <a:pt x="9952" y="10020"/>
                    <a:pt x="10800" y="9873"/>
                  </a:cubicBezTo>
                  <a:cubicBezTo>
                    <a:pt x="12122" y="9650"/>
                    <a:pt x="13284" y="9440"/>
                    <a:pt x="13893" y="9302"/>
                  </a:cubicBezTo>
                  <a:cubicBezTo>
                    <a:pt x="13985" y="9281"/>
                    <a:pt x="14065" y="9264"/>
                    <a:pt x="14128" y="9247"/>
                  </a:cubicBezTo>
                  <a:cubicBezTo>
                    <a:pt x="15580" y="8861"/>
                    <a:pt x="15719" y="8572"/>
                    <a:pt x="15719" y="7854"/>
                  </a:cubicBezTo>
                  <a:cubicBezTo>
                    <a:pt x="15719" y="7699"/>
                    <a:pt x="15660" y="7434"/>
                    <a:pt x="15559" y="7103"/>
                  </a:cubicBezTo>
                  <a:cubicBezTo>
                    <a:pt x="15358" y="6431"/>
                    <a:pt x="15001" y="5466"/>
                    <a:pt x="14649" y="4525"/>
                  </a:cubicBezTo>
                  <a:cubicBezTo>
                    <a:pt x="14372" y="3783"/>
                    <a:pt x="14099" y="3056"/>
                    <a:pt x="13910" y="2498"/>
                  </a:cubicBezTo>
                  <a:cubicBezTo>
                    <a:pt x="13809" y="2183"/>
                    <a:pt x="13679" y="1877"/>
                    <a:pt x="13528" y="1583"/>
                  </a:cubicBezTo>
                  <a:cubicBezTo>
                    <a:pt x="13150" y="865"/>
                    <a:pt x="12688" y="526"/>
                    <a:pt x="11996" y="324"/>
                  </a:cubicBezTo>
                  <a:cubicBezTo>
                    <a:pt x="11836" y="278"/>
                    <a:pt x="11664" y="240"/>
                    <a:pt x="11480" y="202"/>
                  </a:cubicBezTo>
                  <a:cubicBezTo>
                    <a:pt x="11110" y="135"/>
                    <a:pt x="10565" y="81"/>
                    <a:pt x="9901" y="47"/>
                  </a:cubicBezTo>
                  <a:cubicBezTo>
                    <a:pt x="9353" y="15"/>
                    <a:pt x="8724" y="0"/>
                    <a:pt x="80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1"/>
            <p:cNvSpPr/>
            <p:nvPr/>
          </p:nvSpPr>
          <p:spPr>
            <a:xfrm>
              <a:off x="6392776" y="3019803"/>
              <a:ext cx="766565" cy="174884"/>
            </a:xfrm>
            <a:custGeom>
              <a:avLst/>
              <a:gdLst/>
              <a:ahLst/>
              <a:cxnLst/>
              <a:rect l="l" t="t" r="r" b="b"/>
              <a:pathLst>
                <a:path w="17761" h="4052" extrusionOk="0">
                  <a:moveTo>
                    <a:pt x="12834" y="0"/>
                  </a:moveTo>
                  <a:cubicBezTo>
                    <a:pt x="12435" y="0"/>
                    <a:pt x="12033" y="46"/>
                    <a:pt x="11549" y="142"/>
                  </a:cubicBezTo>
                  <a:lnTo>
                    <a:pt x="6793" y="1107"/>
                  </a:lnTo>
                  <a:cubicBezTo>
                    <a:pt x="4707" y="1527"/>
                    <a:pt x="48" y="2186"/>
                    <a:pt x="23" y="2606"/>
                  </a:cubicBezTo>
                  <a:cubicBezTo>
                    <a:pt x="0" y="2979"/>
                    <a:pt x="1937" y="4051"/>
                    <a:pt x="3210" y="4051"/>
                  </a:cubicBezTo>
                  <a:cubicBezTo>
                    <a:pt x="3354" y="4051"/>
                    <a:pt x="3489" y="4038"/>
                    <a:pt x="3612" y="4008"/>
                  </a:cubicBezTo>
                  <a:cubicBezTo>
                    <a:pt x="4825" y="3714"/>
                    <a:pt x="9014" y="2875"/>
                    <a:pt x="11205" y="2258"/>
                  </a:cubicBezTo>
                  <a:cubicBezTo>
                    <a:pt x="13396" y="1636"/>
                    <a:pt x="17761" y="927"/>
                    <a:pt x="15729" y="474"/>
                  </a:cubicBezTo>
                  <a:cubicBezTo>
                    <a:pt x="14385" y="174"/>
                    <a:pt x="13615" y="0"/>
                    <a:pt x="128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1"/>
            <p:cNvSpPr/>
            <p:nvPr/>
          </p:nvSpPr>
          <p:spPr>
            <a:xfrm>
              <a:off x="6767490" y="3117344"/>
              <a:ext cx="295301" cy="84335"/>
            </a:xfrm>
            <a:custGeom>
              <a:avLst/>
              <a:gdLst/>
              <a:ahLst/>
              <a:cxnLst/>
              <a:rect l="l" t="t" r="r" b="b"/>
              <a:pathLst>
                <a:path w="6842" h="1954" extrusionOk="0">
                  <a:moveTo>
                    <a:pt x="4350" y="0"/>
                  </a:moveTo>
                  <a:cubicBezTo>
                    <a:pt x="4078" y="0"/>
                    <a:pt x="3786" y="34"/>
                    <a:pt x="3438" y="107"/>
                  </a:cubicBezTo>
                  <a:cubicBezTo>
                    <a:pt x="2611" y="279"/>
                    <a:pt x="944" y="556"/>
                    <a:pt x="735" y="749"/>
                  </a:cubicBezTo>
                  <a:cubicBezTo>
                    <a:pt x="525" y="946"/>
                    <a:pt x="0" y="1261"/>
                    <a:pt x="1163" y="1626"/>
                  </a:cubicBezTo>
                  <a:cubicBezTo>
                    <a:pt x="1884" y="1851"/>
                    <a:pt x="2291" y="1953"/>
                    <a:pt x="2650" y="1953"/>
                  </a:cubicBezTo>
                  <a:cubicBezTo>
                    <a:pt x="2869" y="1953"/>
                    <a:pt x="3069" y="1916"/>
                    <a:pt x="3312" y="1844"/>
                  </a:cubicBezTo>
                  <a:lnTo>
                    <a:pt x="6330" y="959"/>
                  </a:lnTo>
                  <a:cubicBezTo>
                    <a:pt x="6720" y="845"/>
                    <a:pt x="6842" y="577"/>
                    <a:pt x="5456" y="178"/>
                  </a:cubicBezTo>
                  <a:cubicBezTo>
                    <a:pt x="5061" y="64"/>
                    <a:pt x="4724" y="0"/>
                    <a:pt x="43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1"/>
            <p:cNvSpPr/>
            <p:nvPr/>
          </p:nvSpPr>
          <p:spPr>
            <a:xfrm>
              <a:off x="6172919" y="2572494"/>
              <a:ext cx="180107" cy="250199"/>
            </a:xfrm>
            <a:custGeom>
              <a:avLst/>
              <a:gdLst/>
              <a:ahLst/>
              <a:cxnLst/>
              <a:rect l="l" t="t" r="r" b="b"/>
              <a:pathLst>
                <a:path w="4173" h="5797" extrusionOk="0">
                  <a:moveTo>
                    <a:pt x="4173" y="0"/>
                  </a:moveTo>
                  <a:lnTo>
                    <a:pt x="4173" y="0"/>
                  </a:lnTo>
                  <a:cubicBezTo>
                    <a:pt x="3833" y="26"/>
                    <a:pt x="3493" y="55"/>
                    <a:pt x="3157" y="84"/>
                  </a:cubicBezTo>
                  <a:cubicBezTo>
                    <a:pt x="2708" y="126"/>
                    <a:pt x="2259" y="193"/>
                    <a:pt x="1818" y="282"/>
                  </a:cubicBezTo>
                  <a:lnTo>
                    <a:pt x="1" y="3316"/>
                  </a:lnTo>
                  <a:cubicBezTo>
                    <a:pt x="189" y="4005"/>
                    <a:pt x="437" y="4899"/>
                    <a:pt x="681" y="5797"/>
                  </a:cubicBezTo>
                  <a:lnTo>
                    <a:pt x="4173" y="0"/>
                  </a:lnTo>
                  <a:close/>
                </a:path>
              </a:pathLst>
            </a:custGeom>
            <a:solidFill>
              <a:srgbClr val="D5F2ED">
                <a:alpha val="3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1"/>
            <p:cNvSpPr/>
            <p:nvPr/>
          </p:nvSpPr>
          <p:spPr>
            <a:xfrm>
              <a:off x="6236494" y="2567401"/>
              <a:ext cx="342259" cy="466689"/>
            </a:xfrm>
            <a:custGeom>
              <a:avLst/>
              <a:gdLst/>
              <a:ahLst/>
              <a:cxnLst/>
              <a:rect l="l" t="t" r="r" b="b"/>
              <a:pathLst>
                <a:path w="7930" h="10813" extrusionOk="0">
                  <a:moveTo>
                    <a:pt x="6092" y="0"/>
                  </a:moveTo>
                  <a:cubicBezTo>
                    <a:pt x="5869" y="0"/>
                    <a:pt x="5640" y="2"/>
                    <a:pt x="5407" y="5"/>
                  </a:cubicBezTo>
                  <a:lnTo>
                    <a:pt x="1" y="8807"/>
                  </a:lnTo>
                  <a:cubicBezTo>
                    <a:pt x="13" y="8853"/>
                    <a:pt x="26" y="8895"/>
                    <a:pt x="39" y="8941"/>
                  </a:cubicBezTo>
                  <a:cubicBezTo>
                    <a:pt x="353" y="10087"/>
                    <a:pt x="643" y="10599"/>
                    <a:pt x="1088" y="10813"/>
                  </a:cubicBezTo>
                  <a:cubicBezTo>
                    <a:pt x="2557" y="8521"/>
                    <a:pt x="6910" y="1655"/>
                    <a:pt x="7929" y="43"/>
                  </a:cubicBezTo>
                  <a:cubicBezTo>
                    <a:pt x="7385" y="14"/>
                    <a:pt x="6762" y="0"/>
                    <a:pt x="6092" y="0"/>
                  </a:cubicBezTo>
                  <a:close/>
                </a:path>
              </a:pathLst>
            </a:custGeom>
            <a:solidFill>
              <a:srgbClr val="D5F2ED">
                <a:alpha val="3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1"/>
            <p:cNvSpPr/>
            <p:nvPr/>
          </p:nvSpPr>
          <p:spPr>
            <a:xfrm>
              <a:off x="6380173" y="2581558"/>
              <a:ext cx="355293" cy="450547"/>
            </a:xfrm>
            <a:custGeom>
              <a:avLst/>
              <a:gdLst/>
              <a:ahLst/>
              <a:cxnLst/>
              <a:rect l="l" t="t" r="r" b="b"/>
              <a:pathLst>
                <a:path w="8232" h="10439" extrusionOk="0">
                  <a:moveTo>
                    <a:pt x="6695" y="0"/>
                  </a:moveTo>
                  <a:lnTo>
                    <a:pt x="0" y="10439"/>
                  </a:lnTo>
                  <a:cubicBezTo>
                    <a:pt x="747" y="10325"/>
                    <a:pt x="1772" y="10162"/>
                    <a:pt x="2863" y="9981"/>
                  </a:cubicBezTo>
                  <a:lnTo>
                    <a:pt x="8231" y="1255"/>
                  </a:lnTo>
                  <a:cubicBezTo>
                    <a:pt x="7849" y="537"/>
                    <a:pt x="7387" y="202"/>
                    <a:pt x="6695" y="0"/>
                  </a:cubicBezTo>
                  <a:close/>
                </a:path>
              </a:pathLst>
            </a:custGeom>
            <a:solidFill>
              <a:srgbClr val="D5F2ED">
                <a:alpha val="3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1"/>
            <p:cNvSpPr/>
            <p:nvPr/>
          </p:nvSpPr>
          <p:spPr>
            <a:xfrm>
              <a:off x="6617466" y="2762700"/>
              <a:ext cx="205485" cy="230820"/>
            </a:xfrm>
            <a:custGeom>
              <a:avLst/>
              <a:gdLst/>
              <a:ahLst/>
              <a:cxnLst/>
              <a:rect l="l" t="t" r="r" b="b"/>
              <a:pathLst>
                <a:path w="4761" h="5348" extrusionOk="0">
                  <a:moveTo>
                    <a:pt x="3854" y="0"/>
                  </a:moveTo>
                  <a:lnTo>
                    <a:pt x="1" y="5348"/>
                  </a:lnTo>
                  <a:cubicBezTo>
                    <a:pt x="1323" y="5125"/>
                    <a:pt x="2485" y="4915"/>
                    <a:pt x="3094" y="4777"/>
                  </a:cubicBezTo>
                  <a:cubicBezTo>
                    <a:pt x="3526" y="4210"/>
                    <a:pt x="4156" y="3383"/>
                    <a:pt x="4760" y="2578"/>
                  </a:cubicBezTo>
                  <a:cubicBezTo>
                    <a:pt x="4563" y="1906"/>
                    <a:pt x="4206" y="941"/>
                    <a:pt x="3854" y="0"/>
                  </a:cubicBezTo>
                  <a:close/>
                </a:path>
              </a:pathLst>
            </a:custGeom>
            <a:solidFill>
              <a:srgbClr val="D5F2ED">
                <a:alpha val="3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" name="Google Shape;769;p31"/>
          <p:cNvGrpSpPr/>
          <p:nvPr/>
        </p:nvGrpSpPr>
        <p:grpSpPr>
          <a:xfrm>
            <a:off x="7040999" y="655796"/>
            <a:ext cx="1789890" cy="3982570"/>
            <a:chOff x="524349" y="655796"/>
            <a:chExt cx="1789890" cy="3982570"/>
          </a:xfrm>
        </p:grpSpPr>
        <p:sp>
          <p:nvSpPr>
            <p:cNvPr id="770" name="Google Shape;770;p31"/>
            <p:cNvSpPr/>
            <p:nvPr/>
          </p:nvSpPr>
          <p:spPr>
            <a:xfrm flipH="1">
              <a:off x="524349" y="3921979"/>
              <a:ext cx="159600" cy="160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1"/>
            <p:cNvSpPr/>
            <p:nvPr/>
          </p:nvSpPr>
          <p:spPr>
            <a:xfrm flipH="1">
              <a:off x="1691889" y="4209034"/>
              <a:ext cx="99900" cy="100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1"/>
            <p:cNvSpPr/>
            <p:nvPr/>
          </p:nvSpPr>
          <p:spPr>
            <a:xfrm flipH="1">
              <a:off x="1944876" y="4192234"/>
              <a:ext cx="99900" cy="100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1"/>
            <p:cNvSpPr/>
            <p:nvPr/>
          </p:nvSpPr>
          <p:spPr>
            <a:xfrm flipH="1">
              <a:off x="1859940" y="2959329"/>
              <a:ext cx="159600" cy="160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1"/>
            <p:cNvSpPr/>
            <p:nvPr/>
          </p:nvSpPr>
          <p:spPr>
            <a:xfrm flipH="1">
              <a:off x="554189" y="3482946"/>
              <a:ext cx="99900" cy="100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1"/>
            <p:cNvSpPr/>
            <p:nvPr/>
          </p:nvSpPr>
          <p:spPr>
            <a:xfrm flipH="1">
              <a:off x="1969589" y="2072371"/>
              <a:ext cx="99900" cy="100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1"/>
            <p:cNvSpPr/>
            <p:nvPr/>
          </p:nvSpPr>
          <p:spPr>
            <a:xfrm flipH="1">
              <a:off x="1414914" y="655796"/>
              <a:ext cx="99900" cy="100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1"/>
            <p:cNvSpPr/>
            <p:nvPr/>
          </p:nvSpPr>
          <p:spPr>
            <a:xfrm flipH="1">
              <a:off x="734340" y="982179"/>
              <a:ext cx="159600" cy="160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78" name="Google Shape;778;p31"/>
            <p:cNvCxnSpPr>
              <a:stCxn id="775" idx="4"/>
              <a:endCxn id="773" idx="0"/>
            </p:cNvCxnSpPr>
            <p:nvPr/>
          </p:nvCxnSpPr>
          <p:spPr>
            <a:xfrm flipH="1">
              <a:off x="1939739" y="2172571"/>
              <a:ext cx="79800" cy="786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9" name="Google Shape;779;p31"/>
            <p:cNvCxnSpPr>
              <a:stCxn id="773" idx="4"/>
              <a:endCxn id="771" idx="0"/>
            </p:cNvCxnSpPr>
            <p:nvPr/>
          </p:nvCxnSpPr>
          <p:spPr>
            <a:xfrm flipH="1">
              <a:off x="1741740" y="3119529"/>
              <a:ext cx="198000" cy="1089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0" name="Google Shape;780;p31"/>
            <p:cNvCxnSpPr>
              <a:stCxn id="771" idx="2"/>
              <a:endCxn id="772" idx="6"/>
            </p:cNvCxnSpPr>
            <p:nvPr/>
          </p:nvCxnSpPr>
          <p:spPr>
            <a:xfrm rot="10800000" flipH="1">
              <a:off x="1791789" y="4242334"/>
              <a:ext cx="153000" cy="16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1" name="Google Shape;781;p31"/>
            <p:cNvCxnSpPr>
              <a:stCxn id="776" idx="5"/>
              <a:endCxn id="777" idx="2"/>
            </p:cNvCxnSpPr>
            <p:nvPr/>
          </p:nvCxnSpPr>
          <p:spPr>
            <a:xfrm flipH="1">
              <a:off x="894044" y="741322"/>
              <a:ext cx="535500" cy="321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2" name="Google Shape;782;p31"/>
            <p:cNvCxnSpPr>
              <a:stCxn id="777" idx="4"/>
              <a:endCxn id="774" idx="0"/>
            </p:cNvCxnSpPr>
            <p:nvPr/>
          </p:nvCxnSpPr>
          <p:spPr>
            <a:xfrm flipH="1">
              <a:off x="604140" y="1142379"/>
              <a:ext cx="210000" cy="2340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3" name="Google Shape;783;p31"/>
            <p:cNvCxnSpPr>
              <a:stCxn id="774" idx="2"/>
              <a:endCxn id="773" idx="6"/>
            </p:cNvCxnSpPr>
            <p:nvPr/>
          </p:nvCxnSpPr>
          <p:spPr>
            <a:xfrm rot="10800000" flipH="1">
              <a:off x="654089" y="3039546"/>
              <a:ext cx="1206000" cy="493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4" name="Google Shape;784;p31"/>
            <p:cNvCxnSpPr>
              <a:stCxn id="774" idx="4"/>
              <a:endCxn id="770" idx="0"/>
            </p:cNvCxnSpPr>
            <p:nvPr/>
          </p:nvCxnSpPr>
          <p:spPr>
            <a:xfrm>
              <a:off x="604139" y="3583146"/>
              <a:ext cx="0" cy="338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85" name="Google Shape;785;p31"/>
            <p:cNvSpPr/>
            <p:nvPr/>
          </p:nvSpPr>
          <p:spPr>
            <a:xfrm flipH="1">
              <a:off x="1429639" y="994046"/>
              <a:ext cx="99900" cy="100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86" name="Google Shape;786;p31"/>
            <p:cNvCxnSpPr>
              <a:stCxn id="776" idx="4"/>
              <a:endCxn id="785" idx="0"/>
            </p:cNvCxnSpPr>
            <p:nvPr/>
          </p:nvCxnSpPr>
          <p:spPr>
            <a:xfrm>
              <a:off x="1464864" y="755996"/>
              <a:ext cx="14700" cy="237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87" name="Google Shape;787;p31"/>
            <p:cNvSpPr/>
            <p:nvPr/>
          </p:nvSpPr>
          <p:spPr>
            <a:xfrm flipH="1">
              <a:off x="1921340" y="4478167"/>
              <a:ext cx="159600" cy="160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88" name="Google Shape;788;p31"/>
            <p:cNvCxnSpPr>
              <a:stCxn id="771" idx="3"/>
              <a:endCxn id="787" idx="7"/>
            </p:cNvCxnSpPr>
            <p:nvPr/>
          </p:nvCxnSpPr>
          <p:spPr>
            <a:xfrm>
              <a:off x="1777159" y="4294560"/>
              <a:ext cx="167700" cy="207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89" name="Google Shape;789;p31"/>
            <p:cNvSpPr/>
            <p:nvPr/>
          </p:nvSpPr>
          <p:spPr>
            <a:xfrm flipH="1">
              <a:off x="2214339" y="2962371"/>
              <a:ext cx="99900" cy="100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90" name="Google Shape;790;p31"/>
            <p:cNvCxnSpPr>
              <a:stCxn id="789" idx="6"/>
              <a:endCxn id="773" idx="2"/>
            </p:cNvCxnSpPr>
            <p:nvPr/>
          </p:nvCxnSpPr>
          <p:spPr>
            <a:xfrm flipH="1">
              <a:off x="2019639" y="3012471"/>
              <a:ext cx="194700" cy="27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91" name="Google Shape;791;p31"/>
          <p:cNvGrpSpPr/>
          <p:nvPr/>
        </p:nvGrpSpPr>
        <p:grpSpPr>
          <a:xfrm flipH="1">
            <a:off x="7040999" y="734132"/>
            <a:ext cx="570591" cy="556883"/>
            <a:chOff x="8220000" y="1458182"/>
            <a:chExt cx="570591" cy="556883"/>
          </a:xfrm>
        </p:grpSpPr>
        <p:sp>
          <p:nvSpPr>
            <p:cNvPr id="792" name="Google Shape;792;p31"/>
            <p:cNvSpPr/>
            <p:nvPr/>
          </p:nvSpPr>
          <p:spPr>
            <a:xfrm>
              <a:off x="8340451" y="1548376"/>
              <a:ext cx="450139" cy="466029"/>
            </a:xfrm>
            <a:custGeom>
              <a:avLst/>
              <a:gdLst/>
              <a:ahLst/>
              <a:cxnLst/>
              <a:rect l="l" t="t" r="r" b="b"/>
              <a:pathLst>
                <a:path w="10935" h="11321" extrusionOk="0">
                  <a:moveTo>
                    <a:pt x="3778" y="0"/>
                  </a:moveTo>
                  <a:cubicBezTo>
                    <a:pt x="3060" y="0"/>
                    <a:pt x="1377" y="554"/>
                    <a:pt x="877" y="836"/>
                  </a:cubicBezTo>
                  <a:cubicBezTo>
                    <a:pt x="382" y="1117"/>
                    <a:pt x="0" y="1570"/>
                    <a:pt x="0" y="1570"/>
                  </a:cubicBezTo>
                  <a:lnTo>
                    <a:pt x="147" y="1981"/>
                  </a:lnTo>
                  <a:cubicBezTo>
                    <a:pt x="147" y="1981"/>
                    <a:pt x="1977" y="7631"/>
                    <a:pt x="2078" y="8403"/>
                  </a:cubicBezTo>
                  <a:cubicBezTo>
                    <a:pt x="2183" y="9180"/>
                    <a:pt x="2989" y="11245"/>
                    <a:pt x="3576" y="11316"/>
                  </a:cubicBezTo>
                  <a:cubicBezTo>
                    <a:pt x="3602" y="11319"/>
                    <a:pt x="3631" y="11321"/>
                    <a:pt x="3661" y="11321"/>
                  </a:cubicBezTo>
                  <a:cubicBezTo>
                    <a:pt x="4320" y="11321"/>
                    <a:pt x="5976" y="10605"/>
                    <a:pt x="6678" y="10028"/>
                  </a:cubicBezTo>
                  <a:cubicBezTo>
                    <a:pt x="7408" y="9427"/>
                    <a:pt x="10934" y="5390"/>
                    <a:pt x="9868" y="3942"/>
                  </a:cubicBezTo>
                  <a:cubicBezTo>
                    <a:pt x="8798" y="2489"/>
                    <a:pt x="4495" y="0"/>
                    <a:pt x="37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1"/>
            <p:cNvSpPr/>
            <p:nvPr/>
          </p:nvSpPr>
          <p:spPr>
            <a:xfrm>
              <a:off x="8220000" y="1605926"/>
              <a:ext cx="425276" cy="409139"/>
            </a:xfrm>
            <a:custGeom>
              <a:avLst/>
              <a:gdLst/>
              <a:ahLst/>
              <a:cxnLst/>
              <a:rect l="l" t="t" r="r" b="b"/>
              <a:pathLst>
                <a:path w="10331" h="9939" extrusionOk="0">
                  <a:moveTo>
                    <a:pt x="3501" y="1"/>
                  </a:moveTo>
                  <a:cubicBezTo>
                    <a:pt x="3263" y="1"/>
                    <a:pt x="3066" y="58"/>
                    <a:pt x="2926" y="172"/>
                  </a:cubicBezTo>
                  <a:cubicBezTo>
                    <a:pt x="2590" y="453"/>
                    <a:pt x="353" y="3937"/>
                    <a:pt x="177" y="4609"/>
                  </a:cubicBezTo>
                  <a:cubicBezTo>
                    <a:pt x="1" y="5280"/>
                    <a:pt x="366" y="6128"/>
                    <a:pt x="731" y="6560"/>
                  </a:cubicBezTo>
                  <a:cubicBezTo>
                    <a:pt x="1096" y="6997"/>
                    <a:pt x="5491" y="9511"/>
                    <a:pt x="6263" y="9910"/>
                  </a:cubicBezTo>
                  <a:cubicBezTo>
                    <a:pt x="6301" y="9929"/>
                    <a:pt x="6344" y="9939"/>
                    <a:pt x="6390" y="9939"/>
                  </a:cubicBezTo>
                  <a:cubicBezTo>
                    <a:pt x="7282" y="9939"/>
                    <a:pt x="9565" y="6494"/>
                    <a:pt x="9936" y="5855"/>
                  </a:cubicBezTo>
                  <a:cubicBezTo>
                    <a:pt x="10330" y="5179"/>
                    <a:pt x="9852" y="3496"/>
                    <a:pt x="9306" y="2984"/>
                  </a:cubicBezTo>
                  <a:cubicBezTo>
                    <a:pt x="8765" y="2472"/>
                    <a:pt x="4727" y="348"/>
                    <a:pt x="4727" y="348"/>
                  </a:cubicBezTo>
                  <a:cubicBezTo>
                    <a:pt x="4263" y="117"/>
                    <a:pt x="3840" y="1"/>
                    <a:pt x="35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1"/>
            <p:cNvSpPr/>
            <p:nvPr/>
          </p:nvSpPr>
          <p:spPr>
            <a:xfrm>
              <a:off x="8623631" y="1645569"/>
              <a:ext cx="72944" cy="73727"/>
            </a:xfrm>
            <a:custGeom>
              <a:avLst/>
              <a:gdLst/>
              <a:ahLst/>
              <a:cxnLst/>
              <a:rect l="l" t="t" r="r" b="b"/>
              <a:pathLst>
                <a:path w="1772" h="1791" extrusionOk="0">
                  <a:moveTo>
                    <a:pt x="1192" y="1"/>
                  </a:moveTo>
                  <a:cubicBezTo>
                    <a:pt x="895" y="1"/>
                    <a:pt x="0" y="791"/>
                    <a:pt x="0" y="791"/>
                  </a:cubicBezTo>
                  <a:cubicBezTo>
                    <a:pt x="103" y="1495"/>
                    <a:pt x="722" y="1791"/>
                    <a:pt x="1039" y="1791"/>
                  </a:cubicBezTo>
                  <a:cubicBezTo>
                    <a:pt x="1045" y="1791"/>
                    <a:pt x="1052" y="1791"/>
                    <a:pt x="1058" y="1790"/>
                  </a:cubicBezTo>
                  <a:cubicBezTo>
                    <a:pt x="1365" y="1774"/>
                    <a:pt x="1763" y="590"/>
                    <a:pt x="1768" y="422"/>
                  </a:cubicBezTo>
                  <a:cubicBezTo>
                    <a:pt x="1772" y="250"/>
                    <a:pt x="1491" y="49"/>
                    <a:pt x="1213" y="2"/>
                  </a:cubicBezTo>
                  <a:cubicBezTo>
                    <a:pt x="1207" y="1"/>
                    <a:pt x="1200" y="1"/>
                    <a:pt x="1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1"/>
            <p:cNvSpPr/>
            <p:nvPr/>
          </p:nvSpPr>
          <p:spPr>
            <a:xfrm>
              <a:off x="8415085" y="1458182"/>
              <a:ext cx="200803" cy="164825"/>
            </a:xfrm>
            <a:custGeom>
              <a:avLst/>
              <a:gdLst/>
              <a:ahLst/>
              <a:cxnLst/>
              <a:rect l="l" t="t" r="r" b="b"/>
              <a:pathLst>
                <a:path w="4878" h="4004" extrusionOk="0">
                  <a:moveTo>
                    <a:pt x="2464" y="0"/>
                  </a:moveTo>
                  <a:cubicBezTo>
                    <a:pt x="1965" y="0"/>
                    <a:pt x="1730" y="59"/>
                    <a:pt x="1411" y="248"/>
                  </a:cubicBezTo>
                  <a:cubicBezTo>
                    <a:pt x="1087" y="441"/>
                    <a:pt x="0" y="2443"/>
                    <a:pt x="298" y="2649"/>
                  </a:cubicBezTo>
                  <a:cubicBezTo>
                    <a:pt x="340" y="2678"/>
                    <a:pt x="2154" y="3866"/>
                    <a:pt x="2359" y="3984"/>
                  </a:cubicBezTo>
                  <a:cubicBezTo>
                    <a:pt x="2383" y="3997"/>
                    <a:pt x="2420" y="4003"/>
                    <a:pt x="2467" y="4003"/>
                  </a:cubicBezTo>
                  <a:cubicBezTo>
                    <a:pt x="2837" y="4003"/>
                    <a:pt x="3843" y="3637"/>
                    <a:pt x="4089" y="3484"/>
                  </a:cubicBezTo>
                  <a:cubicBezTo>
                    <a:pt x="4366" y="3312"/>
                    <a:pt x="4878" y="2137"/>
                    <a:pt x="4819" y="1931"/>
                  </a:cubicBezTo>
                  <a:cubicBezTo>
                    <a:pt x="4760" y="1730"/>
                    <a:pt x="2959" y="0"/>
                    <a:pt x="24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1"/>
            <p:cNvSpPr/>
            <p:nvPr/>
          </p:nvSpPr>
          <p:spPr>
            <a:xfrm>
              <a:off x="8450858" y="1498113"/>
              <a:ext cx="101636" cy="97561"/>
            </a:xfrm>
            <a:custGeom>
              <a:avLst/>
              <a:gdLst/>
              <a:ahLst/>
              <a:cxnLst/>
              <a:rect l="l" t="t" r="r" b="b"/>
              <a:pathLst>
                <a:path w="2469" h="2370" extrusionOk="0">
                  <a:moveTo>
                    <a:pt x="842" y="1"/>
                  </a:moveTo>
                  <a:cubicBezTo>
                    <a:pt x="798" y="1"/>
                    <a:pt x="764" y="14"/>
                    <a:pt x="743" y="42"/>
                  </a:cubicBezTo>
                  <a:cubicBezTo>
                    <a:pt x="617" y="218"/>
                    <a:pt x="0" y="1079"/>
                    <a:pt x="143" y="1314"/>
                  </a:cubicBezTo>
                  <a:cubicBezTo>
                    <a:pt x="290" y="1549"/>
                    <a:pt x="1096" y="2203"/>
                    <a:pt x="1419" y="2355"/>
                  </a:cubicBezTo>
                  <a:cubicBezTo>
                    <a:pt x="1441" y="2365"/>
                    <a:pt x="1464" y="2369"/>
                    <a:pt x="1489" y="2369"/>
                  </a:cubicBezTo>
                  <a:cubicBezTo>
                    <a:pt x="1834" y="2369"/>
                    <a:pt x="2468" y="1482"/>
                    <a:pt x="2414" y="1200"/>
                  </a:cubicBezTo>
                  <a:cubicBezTo>
                    <a:pt x="2365" y="926"/>
                    <a:pt x="1221" y="1"/>
                    <a:pt x="8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1"/>
            <p:cNvSpPr/>
            <p:nvPr/>
          </p:nvSpPr>
          <p:spPr>
            <a:xfrm>
              <a:off x="8278414" y="1669815"/>
              <a:ext cx="293424" cy="252959"/>
            </a:xfrm>
            <a:custGeom>
              <a:avLst/>
              <a:gdLst/>
              <a:ahLst/>
              <a:cxnLst/>
              <a:rect l="l" t="t" r="r" b="b"/>
              <a:pathLst>
                <a:path w="7128" h="6145" extrusionOk="0">
                  <a:moveTo>
                    <a:pt x="3663" y="0"/>
                  </a:moveTo>
                  <a:cubicBezTo>
                    <a:pt x="2569" y="0"/>
                    <a:pt x="1546" y="635"/>
                    <a:pt x="1054" y="1386"/>
                  </a:cubicBezTo>
                  <a:cubicBezTo>
                    <a:pt x="336" y="2486"/>
                    <a:pt x="0" y="3980"/>
                    <a:pt x="747" y="4929"/>
                  </a:cubicBezTo>
                  <a:cubicBezTo>
                    <a:pt x="1203" y="5509"/>
                    <a:pt x="2233" y="6145"/>
                    <a:pt x="3346" y="6145"/>
                  </a:cubicBezTo>
                  <a:cubicBezTo>
                    <a:pt x="4059" y="6145"/>
                    <a:pt x="4806" y="5884"/>
                    <a:pt x="5457" y="5180"/>
                  </a:cubicBezTo>
                  <a:cubicBezTo>
                    <a:pt x="7127" y="3380"/>
                    <a:pt x="6670" y="1428"/>
                    <a:pt x="5167" y="450"/>
                  </a:cubicBezTo>
                  <a:cubicBezTo>
                    <a:pt x="4680" y="134"/>
                    <a:pt x="4164" y="0"/>
                    <a:pt x="36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1"/>
            <p:cNvSpPr/>
            <p:nvPr/>
          </p:nvSpPr>
          <p:spPr>
            <a:xfrm>
              <a:off x="8324891" y="1726583"/>
              <a:ext cx="182320" cy="155480"/>
            </a:xfrm>
            <a:custGeom>
              <a:avLst/>
              <a:gdLst/>
              <a:ahLst/>
              <a:cxnLst/>
              <a:rect l="l" t="t" r="r" b="b"/>
              <a:pathLst>
                <a:path w="4429" h="3777" extrusionOk="0">
                  <a:moveTo>
                    <a:pt x="2355" y="1"/>
                  </a:moveTo>
                  <a:cubicBezTo>
                    <a:pt x="1794" y="1"/>
                    <a:pt x="1159" y="223"/>
                    <a:pt x="748" y="813"/>
                  </a:cubicBezTo>
                  <a:cubicBezTo>
                    <a:pt x="0" y="1883"/>
                    <a:pt x="231" y="2630"/>
                    <a:pt x="748" y="3201"/>
                  </a:cubicBezTo>
                  <a:cubicBezTo>
                    <a:pt x="1046" y="3534"/>
                    <a:pt x="1579" y="3777"/>
                    <a:pt x="2159" y="3777"/>
                  </a:cubicBezTo>
                  <a:cubicBezTo>
                    <a:pt x="2574" y="3777"/>
                    <a:pt x="3013" y="3653"/>
                    <a:pt x="3409" y="3348"/>
                  </a:cubicBezTo>
                  <a:cubicBezTo>
                    <a:pt x="4361" y="2618"/>
                    <a:pt x="4429" y="1455"/>
                    <a:pt x="3409" y="360"/>
                  </a:cubicBezTo>
                  <a:cubicBezTo>
                    <a:pt x="3212" y="146"/>
                    <a:pt x="2808" y="1"/>
                    <a:pt x="23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1"/>
            <p:cNvSpPr/>
            <p:nvPr/>
          </p:nvSpPr>
          <p:spPr>
            <a:xfrm>
              <a:off x="8351854" y="1747248"/>
              <a:ext cx="102995" cy="95173"/>
            </a:xfrm>
            <a:custGeom>
              <a:avLst/>
              <a:gdLst/>
              <a:ahLst/>
              <a:cxnLst/>
              <a:rect l="l" t="t" r="r" b="b"/>
              <a:pathLst>
                <a:path w="2502" h="2312" extrusionOk="0">
                  <a:moveTo>
                    <a:pt x="1241" y="0"/>
                  </a:moveTo>
                  <a:cubicBezTo>
                    <a:pt x="808" y="0"/>
                    <a:pt x="405" y="300"/>
                    <a:pt x="248" y="626"/>
                  </a:cubicBezTo>
                  <a:cubicBezTo>
                    <a:pt x="0" y="1138"/>
                    <a:pt x="134" y="1755"/>
                    <a:pt x="571" y="2124"/>
                  </a:cubicBezTo>
                  <a:cubicBezTo>
                    <a:pt x="729" y="2259"/>
                    <a:pt x="924" y="2312"/>
                    <a:pt x="1127" y="2312"/>
                  </a:cubicBezTo>
                  <a:cubicBezTo>
                    <a:pt x="1449" y="2312"/>
                    <a:pt x="1790" y="2180"/>
                    <a:pt x="2032" y="2036"/>
                  </a:cubicBezTo>
                  <a:cubicBezTo>
                    <a:pt x="2430" y="1801"/>
                    <a:pt x="2502" y="1083"/>
                    <a:pt x="2107" y="512"/>
                  </a:cubicBezTo>
                  <a:cubicBezTo>
                    <a:pt x="1851" y="142"/>
                    <a:pt x="1539" y="0"/>
                    <a:pt x="1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2"/>
          <p:cNvSpPr/>
          <p:nvPr/>
        </p:nvSpPr>
        <p:spPr>
          <a:xfrm>
            <a:off x="0" y="150"/>
            <a:ext cx="2439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2" name="Google Shape;802;p32"/>
          <p:cNvGrpSpPr/>
          <p:nvPr/>
        </p:nvGrpSpPr>
        <p:grpSpPr>
          <a:xfrm flipH="1">
            <a:off x="5108675" y="159754"/>
            <a:ext cx="3899937" cy="3218855"/>
            <a:chOff x="506275" y="379304"/>
            <a:chExt cx="3899938" cy="3218855"/>
          </a:xfrm>
        </p:grpSpPr>
        <p:sp>
          <p:nvSpPr>
            <p:cNvPr id="803" name="Google Shape;803;p32"/>
            <p:cNvSpPr/>
            <p:nvPr/>
          </p:nvSpPr>
          <p:spPr>
            <a:xfrm>
              <a:off x="713228" y="826067"/>
              <a:ext cx="159600" cy="160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577738" y="2573184"/>
              <a:ext cx="99900" cy="100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2"/>
            <p:cNvSpPr/>
            <p:nvPr/>
          </p:nvSpPr>
          <p:spPr>
            <a:xfrm>
              <a:off x="1292703" y="2673379"/>
              <a:ext cx="159600" cy="160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2"/>
            <p:cNvSpPr/>
            <p:nvPr/>
          </p:nvSpPr>
          <p:spPr>
            <a:xfrm>
              <a:off x="2513938" y="725871"/>
              <a:ext cx="99900" cy="100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2"/>
            <p:cNvSpPr/>
            <p:nvPr/>
          </p:nvSpPr>
          <p:spPr>
            <a:xfrm>
              <a:off x="2060015" y="1891292"/>
              <a:ext cx="159600" cy="160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506275" y="3497959"/>
              <a:ext cx="99900" cy="100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3960565" y="379304"/>
              <a:ext cx="159600" cy="160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10" name="Google Shape;810;p32"/>
            <p:cNvCxnSpPr>
              <a:stCxn id="806" idx="6"/>
              <a:endCxn id="809" idx="2"/>
            </p:cNvCxnSpPr>
            <p:nvPr/>
          </p:nvCxnSpPr>
          <p:spPr>
            <a:xfrm rot="10800000" flipH="1">
              <a:off x="2613838" y="459471"/>
              <a:ext cx="1346700" cy="316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1" name="Google Shape;811;p32"/>
            <p:cNvCxnSpPr>
              <a:stCxn id="806" idx="4"/>
              <a:endCxn id="807" idx="0"/>
            </p:cNvCxnSpPr>
            <p:nvPr/>
          </p:nvCxnSpPr>
          <p:spPr>
            <a:xfrm flipH="1">
              <a:off x="2139688" y="826071"/>
              <a:ext cx="424200" cy="1065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2" name="Google Shape;812;p32"/>
            <p:cNvCxnSpPr>
              <a:stCxn id="807" idx="1"/>
              <a:endCxn id="803" idx="5"/>
            </p:cNvCxnSpPr>
            <p:nvPr/>
          </p:nvCxnSpPr>
          <p:spPr>
            <a:xfrm rot="10800000">
              <a:off x="849488" y="962852"/>
              <a:ext cx="1233900" cy="951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" name="Google Shape;813;p32"/>
            <p:cNvCxnSpPr>
              <a:stCxn id="803" idx="4"/>
              <a:endCxn id="804" idx="0"/>
            </p:cNvCxnSpPr>
            <p:nvPr/>
          </p:nvCxnSpPr>
          <p:spPr>
            <a:xfrm flipH="1">
              <a:off x="627728" y="986267"/>
              <a:ext cx="165300" cy="1587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4" name="Google Shape;814;p32"/>
            <p:cNvCxnSpPr>
              <a:stCxn id="804" idx="6"/>
              <a:endCxn id="805" idx="2"/>
            </p:cNvCxnSpPr>
            <p:nvPr/>
          </p:nvCxnSpPr>
          <p:spPr>
            <a:xfrm>
              <a:off x="677638" y="2623284"/>
              <a:ext cx="615000" cy="130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5" name="Google Shape;815;p32"/>
            <p:cNvCxnSpPr>
              <a:stCxn id="804" idx="4"/>
              <a:endCxn id="808" idx="0"/>
            </p:cNvCxnSpPr>
            <p:nvPr/>
          </p:nvCxnSpPr>
          <p:spPr>
            <a:xfrm flipH="1">
              <a:off x="556288" y="2673384"/>
              <a:ext cx="71400" cy="824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16" name="Google Shape;816;p32"/>
            <p:cNvSpPr/>
            <p:nvPr/>
          </p:nvSpPr>
          <p:spPr>
            <a:xfrm>
              <a:off x="808563" y="2937559"/>
              <a:ext cx="99900" cy="100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17" name="Google Shape;817;p32"/>
            <p:cNvCxnSpPr>
              <a:stCxn id="804" idx="5"/>
              <a:endCxn id="816" idx="1"/>
            </p:cNvCxnSpPr>
            <p:nvPr/>
          </p:nvCxnSpPr>
          <p:spPr>
            <a:xfrm>
              <a:off x="663008" y="2658710"/>
              <a:ext cx="160200" cy="2934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18" name="Google Shape;818;p32"/>
            <p:cNvSpPr/>
            <p:nvPr/>
          </p:nvSpPr>
          <p:spPr>
            <a:xfrm>
              <a:off x="4306313" y="581534"/>
              <a:ext cx="99900" cy="100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19" name="Google Shape;819;p32"/>
            <p:cNvCxnSpPr>
              <a:stCxn id="809" idx="6"/>
              <a:endCxn id="818" idx="1"/>
            </p:cNvCxnSpPr>
            <p:nvPr/>
          </p:nvCxnSpPr>
          <p:spPr>
            <a:xfrm>
              <a:off x="4120165" y="459404"/>
              <a:ext cx="200700" cy="136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20" name="Google Shape;820;p32"/>
          <p:cNvGrpSpPr/>
          <p:nvPr/>
        </p:nvGrpSpPr>
        <p:grpSpPr>
          <a:xfrm rot="704148">
            <a:off x="8244896" y="1449498"/>
            <a:ext cx="792470" cy="639346"/>
            <a:chOff x="2509227" y="704963"/>
            <a:chExt cx="792466" cy="639344"/>
          </a:xfrm>
        </p:grpSpPr>
        <p:sp>
          <p:nvSpPr>
            <p:cNvPr id="821" name="Google Shape;821;p32"/>
            <p:cNvSpPr/>
            <p:nvPr/>
          </p:nvSpPr>
          <p:spPr>
            <a:xfrm rot="-9900005">
              <a:off x="3219216" y="1100849"/>
              <a:ext cx="32056" cy="40001"/>
            </a:xfrm>
            <a:custGeom>
              <a:avLst/>
              <a:gdLst/>
              <a:ahLst/>
              <a:cxnLst/>
              <a:rect l="l" t="t" r="r" b="b"/>
              <a:pathLst>
                <a:path w="815" h="1017" extrusionOk="0">
                  <a:moveTo>
                    <a:pt x="0" y="1"/>
                  </a:moveTo>
                  <a:lnTo>
                    <a:pt x="100" y="1017"/>
                  </a:lnTo>
                  <a:lnTo>
                    <a:pt x="815" y="39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2"/>
            <p:cNvSpPr/>
            <p:nvPr/>
          </p:nvSpPr>
          <p:spPr>
            <a:xfrm rot="596871">
              <a:off x="2565940" y="878023"/>
              <a:ext cx="32057" cy="40003"/>
            </a:xfrm>
            <a:custGeom>
              <a:avLst/>
              <a:gdLst/>
              <a:ahLst/>
              <a:cxnLst/>
              <a:rect l="l" t="t" r="r" b="b"/>
              <a:pathLst>
                <a:path w="815" h="1017" extrusionOk="0">
                  <a:moveTo>
                    <a:pt x="0" y="1"/>
                  </a:moveTo>
                  <a:lnTo>
                    <a:pt x="100" y="1017"/>
                  </a:lnTo>
                  <a:lnTo>
                    <a:pt x="815" y="39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2"/>
            <p:cNvSpPr/>
            <p:nvPr/>
          </p:nvSpPr>
          <p:spPr>
            <a:xfrm rot="596871">
              <a:off x="2546028" y="797844"/>
              <a:ext cx="715522" cy="488330"/>
            </a:xfrm>
            <a:custGeom>
              <a:avLst/>
              <a:gdLst/>
              <a:ahLst/>
              <a:cxnLst/>
              <a:rect l="l" t="t" r="r" b="b"/>
              <a:pathLst>
                <a:path w="18191" h="12415" extrusionOk="0">
                  <a:moveTo>
                    <a:pt x="5334" y="1"/>
                  </a:moveTo>
                  <a:cubicBezTo>
                    <a:pt x="5261" y="1"/>
                    <a:pt x="5189" y="21"/>
                    <a:pt x="5125" y="60"/>
                  </a:cubicBezTo>
                  <a:cubicBezTo>
                    <a:pt x="3853" y="881"/>
                    <a:pt x="1181" y="3210"/>
                    <a:pt x="196" y="4079"/>
                  </a:cubicBezTo>
                  <a:cubicBezTo>
                    <a:pt x="1" y="4250"/>
                    <a:pt x="21" y="4558"/>
                    <a:pt x="240" y="4695"/>
                  </a:cubicBezTo>
                  <a:cubicBezTo>
                    <a:pt x="2539" y="6163"/>
                    <a:pt x="11690" y="11472"/>
                    <a:pt x="13230" y="12361"/>
                  </a:cubicBezTo>
                  <a:cubicBezTo>
                    <a:pt x="13290" y="12397"/>
                    <a:pt x="13358" y="12414"/>
                    <a:pt x="13425" y="12414"/>
                  </a:cubicBezTo>
                  <a:cubicBezTo>
                    <a:pt x="13513" y="12414"/>
                    <a:pt x="13601" y="12384"/>
                    <a:pt x="13671" y="12324"/>
                  </a:cubicBezTo>
                  <a:cubicBezTo>
                    <a:pt x="14759" y="11427"/>
                    <a:pt x="17215" y="8451"/>
                    <a:pt x="18043" y="7439"/>
                  </a:cubicBezTo>
                  <a:cubicBezTo>
                    <a:pt x="18190" y="7257"/>
                    <a:pt x="18146" y="6987"/>
                    <a:pt x="17944" y="6867"/>
                  </a:cubicBezTo>
                  <a:cubicBezTo>
                    <a:pt x="14663" y="4852"/>
                    <a:pt x="6843" y="744"/>
                    <a:pt x="5512" y="43"/>
                  </a:cubicBezTo>
                  <a:cubicBezTo>
                    <a:pt x="5456" y="15"/>
                    <a:pt x="5395" y="1"/>
                    <a:pt x="53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2"/>
            <p:cNvSpPr/>
            <p:nvPr/>
          </p:nvSpPr>
          <p:spPr>
            <a:xfrm rot="596871">
              <a:off x="2549392" y="763091"/>
              <a:ext cx="715483" cy="488527"/>
            </a:xfrm>
            <a:custGeom>
              <a:avLst/>
              <a:gdLst/>
              <a:ahLst/>
              <a:cxnLst/>
              <a:rect l="l" t="t" r="r" b="b"/>
              <a:pathLst>
                <a:path w="18190" h="12420" extrusionOk="0">
                  <a:moveTo>
                    <a:pt x="5335" y="1"/>
                  </a:moveTo>
                  <a:cubicBezTo>
                    <a:pt x="5261" y="1"/>
                    <a:pt x="5188" y="21"/>
                    <a:pt x="5125" y="62"/>
                  </a:cubicBezTo>
                  <a:cubicBezTo>
                    <a:pt x="3852" y="883"/>
                    <a:pt x="1181" y="3213"/>
                    <a:pt x="195" y="4082"/>
                  </a:cubicBezTo>
                  <a:cubicBezTo>
                    <a:pt x="0" y="4249"/>
                    <a:pt x="24" y="4557"/>
                    <a:pt x="243" y="4697"/>
                  </a:cubicBezTo>
                  <a:cubicBezTo>
                    <a:pt x="2539" y="6162"/>
                    <a:pt x="11690" y="11474"/>
                    <a:pt x="13229" y="12367"/>
                  </a:cubicBezTo>
                  <a:cubicBezTo>
                    <a:pt x="13289" y="12402"/>
                    <a:pt x="13356" y="12419"/>
                    <a:pt x="13422" y="12419"/>
                  </a:cubicBezTo>
                  <a:cubicBezTo>
                    <a:pt x="13511" y="12419"/>
                    <a:pt x="13600" y="12388"/>
                    <a:pt x="13671" y="12330"/>
                  </a:cubicBezTo>
                  <a:cubicBezTo>
                    <a:pt x="14758" y="11433"/>
                    <a:pt x="17215" y="8457"/>
                    <a:pt x="18043" y="7444"/>
                  </a:cubicBezTo>
                  <a:cubicBezTo>
                    <a:pt x="18190" y="7263"/>
                    <a:pt x="18145" y="6993"/>
                    <a:pt x="17943" y="6870"/>
                  </a:cubicBezTo>
                  <a:cubicBezTo>
                    <a:pt x="14663" y="4858"/>
                    <a:pt x="6846" y="743"/>
                    <a:pt x="5515" y="45"/>
                  </a:cubicBezTo>
                  <a:cubicBezTo>
                    <a:pt x="5459" y="15"/>
                    <a:pt x="5397" y="1"/>
                    <a:pt x="5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2"/>
            <p:cNvSpPr/>
            <p:nvPr/>
          </p:nvSpPr>
          <p:spPr>
            <a:xfrm rot="596871">
              <a:off x="2600741" y="789647"/>
              <a:ext cx="613923" cy="412494"/>
            </a:xfrm>
            <a:custGeom>
              <a:avLst/>
              <a:gdLst/>
              <a:ahLst/>
              <a:cxnLst/>
              <a:rect l="l" t="t" r="r" b="b"/>
              <a:pathLst>
                <a:path w="15608" h="10487" extrusionOk="0">
                  <a:moveTo>
                    <a:pt x="4499" y="1"/>
                  </a:moveTo>
                  <a:lnTo>
                    <a:pt x="4400" y="86"/>
                  </a:lnTo>
                  <a:lnTo>
                    <a:pt x="3220" y="1082"/>
                  </a:lnTo>
                  <a:lnTo>
                    <a:pt x="1" y="3808"/>
                  </a:lnTo>
                  <a:lnTo>
                    <a:pt x="4304" y="6340"/>
                  </a:lnTo>
                  <a:lnTo>
                    <a:pt x="5632" y="7120"/>
                  </a:lnTo>
                  <a:lnTo>
                    <a:pt x="6518" y="7643"/>
                  </a:lnTo>
                  <a:lnTo>
                    <a:pt x="7103" y="7985"/>
                  </a:lnTo>
                  <a:lnTo>
                    <a:pt x="9511" y="9402"/>
                  </a:lnTo>
                  <a:lnTo>
                    <a:pt x="11355" y="10486"/>
                  </a:lnTo>
                  <a:lnTo>
                    <a:pt x="15607" y="5977"/>
                  </a:lnTo>
                  <a:lnTo>
                    <a:pt x="10503" y="3230"/>
                  </a:lnTo>
                  <a:lnTo>
                    <a:pt x="8413" y="2105"/>
                  </a:lnTo>
                  <a:lnTo>
                    <a:pt x="5950" y="781"/>
                  </a:lnTo>
                  <a:lnTo>
                    <a:pt x="5341" y="452"/>
                  </a:lnTo>
                  <a:lnTo>
                    <a:pt x="44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2"/>
            <p:cNvSpPr/>
            <p:nvPr/>
          </p:nvSpPr>
          <p:spPr>
            <a:xfrm rot="596871">
              <a:off x="3124029" y="1146489"/>
              <a:ext cx="37171" cy="29540"/>
            </a:xfrm>
            <a:custGeom>
              <a:avLst/>
              <a:gdLst/>
              <a:ahLst/>
              <a:cxnLst/>
              <a:rect l="l" t="t" r="r" b="b"/>
              <a:pathLst>
                <a:path w="945" h="751" extrusionOk="0">
                  <a:moveTo>
                    <a:pt x="360" y="1"/>
                  </a:moveTo>
                  <a:cubicBezTo>
                    <a:pt x="255" y="1"/>
                    <a:pt x="161" y="40"/>
                    <a:pt x="106" y="118"/>
                  </a:cubicBezTo>
                  <a:cubicBezTo>
                    <a:pt x="0" y="268"/>
                    <a:pt x="79" y="504"/>
                    <a:pt x="281" y="648"/>
                  </a:cubicBezTo>
                  <a:cubicBezTo>
                    <a:pt x="380" y="716"/>
                    <a:pt x="491" y="750"/>
                    <a:pt x="590" y="750"/>
                  </a:cubicBezTo>
                  <a:cubicBezTo>
                    <a:pt x="695" y="750"/>
                    <a:pt x="787" y="712"/>
                    <a:pt x="842" y="634"/>
                  </a:cubicBezTo>
                  <a:cubicBezTo>
                    <a:pt x="944" y="484"/>
                    <a:pt x="866" y="248"/>
                    <a:pt x="664" y="104"/>
                  </a:cubicBezTo>
                  <a:cubicBezTo>
                    <a:pt x="567" y="35"/>
                    <a:pt x="458" y="1"/>
                    <a:pt x="3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2"/>
            <p:cNvSpPr/>
            <p:nvPr/>
          </p:nvSpPr>
          <p:spPr>
            <a:xfrm rot="596871">
              <a:off x="2675115" y="794133"/>
              <a:ext cx="45785" cy="37367"/>
            </a:xfrm>
            <a:custGeom>
              <a:avLst/>
              <a:gdLst/>
              <a:ahLst/>
              <a:cxnLst/>
              <a:rect l="l" t="t" r="r" b="b"/>
              <a:pathLst>
                <a:path w="1164" h="950" extrusionOk="0">
                  <a:moveTo>
                    <a:pt x="984" y="0"/>
                  </a:moveTo>
                  <a:cubicBezTo>
                    <a:pt x="949" y="0"/>
                    <a:pt x="914" y="12"/>
                    <a:pt x="883" y="35"/>
                  </a:cubicBezTo>
                  <a:lnTo>
                    <a:pt x="79" y="664"/>
                  </a:lnTo>
                  <a:cubicBezTo>
                    <a:pt x="11" y="719"/>
                    <a:pt x="0" y="818"/>
                    <a:pt x="55" y="890"/>
                  </a:cubicBezTo>
                  <a:cubicBezTo>
                    <a:pt x="84" y="929"/>
                    <a:pt x="130" y="949"/>
                    <a:pt x="177" y="949"/>
                  </a:cubicBezTo>
                  <a:cubicBezTo>
                    <a:pt x="212" y="949"/>
                    <a:pt x="248" y="938"/>
                    <a:pt x="277" y="914"/>
                  </a:cubicBezTo>
                  <a:lnTo>
                    <a:pt x="1081" y="285"/>
                  </a:lnTo>
                  <a:cubicBezTo>
                    <a:pt x="1150" y="230"/>
                    <a:pt x="1164" y="131"/>
                    <a:pt x="1109" y="62"/>
                  </a:cubicBezTo>
                  <a:cubicBezTo>
                    <a:pt x="1077" y="21"/>
                    <a:pt x="1031" y="0"/>
                    <a:pt x="9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2"/>
            <p:cNvSpPr/>
            <p:nvPr/>
          </p:nvSpPr>
          <p:spPr>
            <a:xfrm rot="596871">
              <a:off x="2729392" y="782824"/>
              <a:ext cx="15852" cy="11761"/>
            </a:xfrm>
            <a:custGeom>
              <a:avLst/>
              <a:gdLst/>
              <a:ahLst/>
              <a:cxnLst/>
              <a:rect l="l" t="t" r="r" b="b"/>
              <a:pathLst>
                <a:path w="403" h="299" extrusionOk="0">
                  <a:moveTo>
                    <a:pt x="204" y="0"/>
                  </a:moveTo>
                  <a:cubicBezTo>
                    <a:pt x="201" y="0"/>
                    <a:pt x="198" y="0"/>
                    <a:pt x="195" y="0"/>
                  </a:cubicBezTo>
                  <a:cubicBezTo>
                    <a:pt x="62" y="4"/>
                    <a:pt x="0" y="164"/>
                    <a:pt x="96" y="257"/>
                  </a:cubicBezTo>
                  <a:cubicBezTo>
                    <a:pt x="126" y="285"/>
                    <a:pt x="164" y="299"/>
                    <a:pt x="202" y="299"/>
                  </a:cubicBezTo>
                  <a:cubicBezTo>
                    <a:pt x="242" y="299"/>
                    <a:pt x="282" y="283"/>
                    <a:pt x="312" y="253"/>
                  </a:cubicBezTo>
                  <a:cubicBezTo>
                    <a:pt x="402" y="156"/>
                    <a:pt x="332" y="0"/>
                    <a:pt x="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2"/>
            <p:cNvSpPr/>
            <p:nvPr/>
          </p:nvSpPr>
          <p:spPr>
            <a:xfrm rot="596871">
              <a:off x="2740497" y="771046"/>
              <a:ext cx="94913" cy="276674"/>
            </a:xfrm>
            <a:custGeom>
              <a:avLst/>
              <a:gdLst/>
              <a:ahLst/>
              <a:cxnLst/>
              <a:rect l="l" t="t" r="r" b="b"/>
              <a:pathLst>
                <a:path w="2413" h="7034" extrusionOk="0">
                  <a:moveTo>
                    <a:pt x="1181" y="0"/>
                  </a:moveTo>
                  <a:lnTo>
                    <a:pt x="1" y="996"/>
                  </a:lnTo>
                  <a:lnTo>
                    <a:pt x="1085" y="6254"/>
                  </a:lnTo>
                  <a:lnTo>
                    <a:pt x="2413" y="7034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D5F2ED">
                <a:alpha val="3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2"/>
            <p:cNvSpPr/>
            <p:nvPr/>
          </p:nvSpPr>
          <p:spPr>
            <a:xfrm rot="596871">
              <a:off x="2818673" y="797284"/>
              <a:ext cx="69346" cy="296341"/>
            </a:xfrm>
            <a:custGeom>
              <a:avLst/>
              <a:gdLst/>
              <a:ahLst/>
              <a:cxnLst/>
              <a:rect l="l" t="t" r="r" b="b"/>
              <a:pathLst>
                <a:path w="1763" h="7534" extrusionOk="0">
                  <a:moveTo>
                    <a:pt x="1" y="0"/>
                  </a:moveTo>
                  <a:lnTo>
                    <a:pt x="1178" y="7191"/>
                  </a:lnTo>
                  <a:lnTo>
                    <a:pt x="1763" y="7533"/>
                  </a:lnTo>
                  <a:lnTo>
                    <a:pt x="1763" y="7533"/>
                  </a:lnTo>
                  <a:lnTo>
                    <a:pt x="610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F2ED">
                <a:alpha val="3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2"/>
            <p:cNvSpPr/>
            <p:nvPr/>
          </p:nvSpPr>
          <p:spPr>
            <a:xfrm rot="596871">
              <a:off x="2923103" y="887644"/>
              <a:ext cx="135663" cy="329854"/>
            </a:xfrm>
            <a:custGeom>
              <a:avLst/>
              <a:gdLst/>
              <a:ahLst/>
              <a:cxnLst/>
              <a:rect l="l" t="t" r="r" b="b"/>
              <a:pathLst>
                <a:path w="3449" h="8386" extrusionOk="0">
                  <a:moveTo>
                    <a:pt x="0" y="1"/>
                  </a:moveTo>
                  <a:cubicBezTo>
                    <a:pt x="233" y="1667"/>
                    <a:pt x="855" y="5710"/>
                    <a:pt x="1102" y="7298"/>
                  </a:cubicBezTo>
                  <a:lnTo>
                    <a:pt x="2942" y="8385"/>
                  </a:lnTo>
                  <a:lnTo>
                    <a:pt x="3448" y="7848"/>
                  </a:lnTo>
                  <a:lnTo>
                    <a:pt x="2090" y="11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F2ED">
                <a:alpha val="3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2" name="Google Shape;832;p32"/>
          <p:cNvGrpSpPr/>
          <p:nvPr/>
        </p:nvGrpSpPr>
        <p:grpSpPr>
          <a:xfrm>
            <a:off x="7282224" y="258040"/>
            <a:ext cx="905933" cy="705554"/>
            <a:chOff x="7432381" y="878104"/>
            <a:chExt cx="1041062" cy="810795"/>
          </a:xfrm>
        </p:grpSpPr>
        <p:sp>
          <p:nvSpPr>
            <p:cNvPr id="833" name="Google Shape;833;p32"/>
            <p:cNvSpPr/>
            <p:nvPr/>
          </p:nvSpPr>
          <p:spPr>
            <a:xfrm>
              <a:off x="7432381" y="878104"/>
              <a:ext cx="1041062" cy="810795"/>
            </a:xfrm>
            <a:custGeom>
              <a:avLst/>
              <a:gdLst/>
              <a:ahLst/>
              <a:cxnLst/>
              <a:rect l="l" t="t" r="r" b="b"/>
              <a:pathLst>
                <a:path w="51640" h="40218" extrusionOk="0">
                  <a:moveTo>
                    <a:pt x="27239" y="0"/>
                  </a:moveTo>
                  <a:cubicBezTo>
                    <a:pt x="14735" y="0"/>
                    <a:pt x="5611" y="8132"/>
                    <a:pt x="3116" y="15696"/>
                  </a:cubicBezTo>
                  <a:cubicBezTo>
                    <a:pt x="322" y="24157"/>
                    <a:pt x="1" y="34937"/>
                    <a:pt x="5907" y="35969"/>
                  </a:cubicBezTo>
                  <a:cubicBezTo>
                    <a:pt x="6282" y="36037"/>
                    <a:pt x="6661" y="36071"/>
                    <a:pt x="7040" y="36071"/>
                  </a:cubicBezTo>
                  <a:cubicBezTo>
                    <a:pt x="7116" y="36071"/>
                    <a:pt x="7192" y="36069"/>
                    <a:pt x="7267" y="36067"/>
                  </a:cubicBezTo>
                  <a:cubicBezTo>
                    <a:pt x="9701" y="35953"/>
                    <a:pt x="11313" y="34271"/>
                    <a:pt x="12483" y="32252"/>
                  </a:cubicBezTo>
                  <a:cubicBezTo>
                    <a:pt x="13685" y="30181"/>
                    <a:pt x="14421" y="27764"/>
                    <a:pt x="15087" y="26314"/>
                  </a:cubicBezTo>
                  <a:cubicBezTo>
                    <a:pt x="15148" y="26180"/>
                    <a:pt x="15213" y="26054"/>
                    <a:pt x="15286" y="25928"/>
                  </a:cubicBezTo>
                  <a:cubicBezTo>
                    <a:pt x="15294" y="25912"/>
                    <a:pt x="15302" y="25900"/>
                    <a:pt x="15310" y="25883"/>
                  </a:cubicBezTo>
                  <a:cubicBezTo>
                    <a:pt x="15367" y="25774"/>
                    <a:pt x="15436" y="25668"/>
                    <a:pt x="15509" y="25571"/>
                  </a:cubicBezTo>
                  <a:cubicBezTo>
                    <a:pt x="15655" y="25343"/>
                    <a:pt x="15822" y="25132"/>
                    <a:pt x="16009" y="24937"/>
                  </a:cubicBezTo>
                  <a:lnTo>
                    <a:pt x="16025" y="24921"/>
                  </a:lnTo>
                  <a:cubicBezTo>
                    <a:pt x="16066" y="24876"/>
                    <a:pt x="16106" y="24831"/>
                    <a:pt x="16151" y="24791"/>
                  </a:cubicBezTo>
                  <a:cubicBezTo>
                    <a:pt x="16220" y="24726"/>
                    <a:pt x="16277" y="24665"/>
                    <a:pt x="16350" y="24604"/>
                  </a:cubicBezTo>
                  <a:cubicBezTo>
                    <a:pt x="16362" y="24596"/>
                    <a:pt x="16378" y="24584"/>
                    <a:pt x="16395" y="24567"/>
                  </a:cubicBezTo>
                  <a:cubicBezTo>
                    <a:pt x="16610" y="24389"/>
                    <a:pt x="16837" y="24226"/>
                    <a:pt x="17077" y="24088"/>
                  </a:cubicBezTo>
                  <a:cubicBezTo>
                    <a:pt x="17203" y="24011"/>
                    <a:pt x="17329" y="23942"/>
                    <a:pt x="17463" y="23885"/>
                  </a:cubicBezTo>
                  <a:cubicBezTo>
                    <a:pt x="17573" y="23832"/>
                    <a:pt x="17678" y="23783"/>
                    <a:pt x="17804" y="23731"/>
                  </a:cubicBezTo>
                  <a:cubicBezTo>
                    <a:pt x="17930" y="23682"/>
                    <a:pt x="18064" y="23633"/>
                    <a:pt x="18202" y="23588"/>
                  </a:cubicBezTo>
                  <a:cubicBezTo>
                    <a:pt x="18292" y="23556"/>
                    <a:pt x="18385" y="23527"/>
                    <a:pt x="18478" y="23499"/>
                  </a:cubicBezTo>
                  <a:lnTo>
                    <a:pt x="18608" y="23466"/>
                  </a:lnTo>
                  <a:cubicBezTo>
                    <a:pt x="18698" y="23438"/>
                    <a:pt x="18791" y="23418"/>
                    <a:pt x="18885" y="23397"/>
                  </a:cubicBezTo>
                  <a:lnTo>
                    <a:pt x="18901" y="23397"/>
                  </a:lnTo>
                  <a:cubicBezTo>
                    <a:pt x="19023" y="23369"/>
                    <a:pt x="19140" y="23345"/>
                    <a:pt x="19258" y="23324"/>
                  </a:cubicBezTo>
                  <a:cubicBezTo>
                    <a:pt x="19923" y="23202"/>
                    <a:pt x="20654" y="23146"/>
                    <a:pt x="21449" y="23146"/>
                  </a:cubicBezTo>
                  <a:cubicBezTo>
                    <a:pt x="21660" y="23146"/>
                    <a:pt x="21874" y="23150"/>
                    <a:pt x="22093" y="23158"/>
                  </a:cubicBezTo>
                  <a:cubicBezTo>
                    <a:pt x="22130" y="23158"/>
                    <a:pt x="22167" y="23158"/>
                    <a:pt x="22203" y="23166"/>
                  </a:cubicBezTo>
                  <a:cubicBezTo>
                    <a:pt x="22886" y="23190"/>
                    <a:pt x="23609" y="23255"/>
                    <a:pt x="24380" y="23357"/>
                  </a:cubicBezTo>
                  <a:cubicBezTo>
                    <a:pt x="24734" y="23401"/>
                    <a:pt x="25095" y="23454"/>
                    <a:pt x="25469" y="23515"/>
                  </a:cubicBezTo>
                  <a:cubicBezTo>
                    <a:pt x="25802" y="23572"/>
                    <a:pt x="26119" y="23625"/>
                    <a:pt x="26428" y="23686"/>
                  </a:cubicBezTo>
                  <a:cubicBezTo>
                    <a:pt x="26452" y="23698"/>
                    <a:pt x="26480" y="23702"/>
                    <a:pt x="26505" y="23702"/>
                  </a:cubicBezTo>
                  <a:cubicBezTo>
                    <a:pt x="26805" y="23763"/>
                    <a:pt x="27090" y="23832"/>
                    <a:pt x="27366" y="23901"/>
                  </a:cubicBezTo>
                  <a:cubicBezTo>
                    <a:pt x="27805" y="24011"/>
                    <a:pt x="28219" y="24125"/>
                    <a:pt x="28613" y="24259"/>
                  </a:cubicBezTo>
                  <a:cubicBezTo>
                    <a:pt x="28739" y="24295"/>
                    <a:pt x="28861" y="24340"/>
                    <a:pt x="28978" y="24384"/>
                  </a:cubicBezTo>
                  <a:cubicBezTo>
                    <a:pt x="29405" y="24531"/>
                    <a:pt x="29819" y="24705"/>
                    <a:pt x="30225" y="24904"/>
                  </a:cubicBezTo>
                  <a:cubicBezTo>
                    <a:pt x="30323" y="24945"/>
                    <a:pt x="30420" y="24998"/>
                    <a:pt x="30514" y="25043"/>
                  </a:cubicBezTo>
                  <a:cubicBezTo>
                    <a:pt x="30843" y="25213"/>
                    <a:pt x="31160" y="25404"/>
                    <a:pt x="31464" y="25619"/>
                  </a:cubicBezTo>
                  <a:cubicBezTo>
                    <a:pt x="31537" y="25668"/>
                    <a:pt x="31611" y="25717"/>
                    <a:pt x="31676" y="25770"/>
                  </a:cubicBezTo>
                  <a:cubicBezTo>
                    <a:pt x="31765" y="25835"/>
                    <a:pt x="31842" y="25900"/>
                    <a:pt x="31923" y="25965"/>
                  </a:cubicBezTo>
                  <a:cubicBezTo>
                    <a:pt x="31996" y="26025"/>
                    <a:pt x="32065" y="26086"/>
                    <a:pt x="32130" y="26147"/>
                  </a:cubicBezTo>
                  <a:cubicBezTo>
                    <a:pt x="32281" y="26281"/>
                    <a:pt x="32423" y="26419"/>
                    <a:pt x="32553" y="26574"/>
                  </a:cubicBezTo>
                  <a:cubicBezTo>
                    <a:pt x="32598" y="26619"/>
                    <a:pt x="32638" y="26663"/>
                    <a:pt x="32679" y="26716"/>
                  </a:cubicBezTo>
                  <a:cubicBezTo>
                    <a:pt x="32711" y="26749"/>
                    <a:pt x="32740" y="26785"/>
                    <a:pt x="32764" y="26826"/>
                  </a:cubicBezTo>
                  <a:cubicBezTo>
                    <a:pt x="32817" y="26883"/>
                    <a:pt x="32862" y="26948"/>
                    <a:pt x="32902" y="27013"/>
                  </a:cubicBezTo>
                  <a:cubicBezTo>
                    <a:pt x="33032" y="27195"/>
                    <a:pt x="33150" y="27386"/>
                    <a:pt x="33243" y="27585"/>
                  </a:cubicBezTo>
                  <a:cubicBezTo>
                    <a:pt x="33276" y="27650"/>
                    <a:pt x="33308" y="27711"/>
                    <a:pt x="33333" y="27780"/>
                  </a:cubicBezTo>
                  <a:cubicBezTo>
                    <a:pt x="33353" y="27825"/>
                    <a:pt x="33373" y="27874"/>
                    <a:pt x="33394" y="27926"/>
                  </a:cubicBezTo>
                  <a:cubicBezTo>
                    <a:pt x="33414" y="27983"/>
                    <a:pt x="33430" y="28032"/>
                    <a:pt x="33455" y="28089"/>
                  </a:cubicBezTo>
                  <a:cubicBezTo>
                    <a:pt x="33503" y="28243"/>
                    <a:pt x="33544" y="28406"/>
                    <a:pt x="33576" y="28568"/>
                  </a:cubicBezTo>
                  <a:cubicBezTo>
                    <a:pt x="33593" y="28637"/>
                    <a:pt x="33605" y="28710"/>
                    <a:pt x="33613" y="28784"/>
                  </a:cubicBezTo>
                  <a:cubicBezTo>
                    <a:pt x="33930" y="31103"/>
                    <a:pt x="33373" y="39162"/>
                    <a:pt x="37923" y="40124"/>
                  </a:cubicBezTo>
                  <a:cubicBezTo>
                    <a:pt x="38231" y="40185"/>
                    <a:pt x="38544" y="40218"/>
                    <a:pt x="38861" y="40218"/>
                  </a:cubicBezTo>
                  <a:lnTo>
                    <a:pt x="38865" y="40218"/>
                  </a:lnTo>
                  <a:cubicBezTo>
                    <a:pt x="40656" y="40218"/>
                    <a:pt x="42801" y="39267"/>
                    <a:pt x="44795" y="37517"/>
                  </a:cubicBezTo>
                  <a:cubicBezTo>
                    <a:pt x="44800" y="37509"/>
                    <a:pt x="44808" y="37509"/>
                    <a:pt x="44812" y="37504"/>
                  </a:cubicBezTo>
                  <a:cubicBezTo>
                    <a:pt x="47943" y="34755"/>
                    <a:pt x="50685" y="30051"/>
                    <a:pt x="51100" y="23995"/>
                  </a:cubicBezTo>
                  <a:cubicBezTo>
                    <a:pt x="51640" y="16009"/>
                    <a:pt x="48878" y="7970"/>
                    <a:pt x="41152" y="3494"/>
                  </a:cubicBezTo>
                  <a:cubicBezTo>
                    <a:pt x="39328" y="2442"/>
                    <a:pt x="37224" y="1581"/>
                    <a:pt x="34823" y="972"/>
                  </a:cubicBezTo>
                  <a:cubicBezTo>
                    <a:pt x="34815" y="972"/>
                    <a:pt x="34807" y="968"/>
                    <a:pt x="34799" y="963"/>
                  </a:cubicBezTo>
                  <a:cubicBezTo>
                    <a:pt x="34783" y="963"/>
                    <a:pt x="34763" y="959"/>
                    <a:pt x="34746" y="955"/>
                  </a:cubicBezTo>
                  <a:cubicBezTo>
                    <a:pt x="33824" y="724"/>
                    <a:pt x="32862" y="517"/>
                    <a:pt x="31858" y="366"/>
                  </a:cubicBezTo>
                  <a:cubicBezTo>
                    <a:pt x="31070" y="236"/>
                    <a:pt x="30294" y="151"/>
                    <a:pt x="29527" y="90"/>
                  </a:cubicBezTo>
                  <a:cubicBezTo>
                    <a:pt x="28752" y="30"/>
                    <a:pt x="27989" y="0"/>
                    <a:pt x="27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8122074" y="1104025"/>
              <a:ext cx="257544" cy="252564"/>
            </a:xfrm>
            <a:custGeom>
              <a:avLst/>
              <a:gdLst/>
              <a:ahLst/>
              <a:cxnLst/>
              <a:rect l="l" t="t" r="r" b="b"/>
              <a:pathLst>
                <a:path w="12775" h="12528" extrusionOk="0">
                  <a:moveTo>
                    <a:pt x="7430" y="1"/>
                  </a:moveTo>
                  <a:cubicBezTo>
                    <a:pt x="5345" y="1"/>
                    <a:pt x="3125" y="1340"/>
                    <a:pt x="1808" y="3621"/>
                  </a:cubicBezTo>
                  <a:cubicBezTo>
                    <a:pt x="0" y="6757"/>
                    <a:pt x="581" y="10481"/>
                    <a:pt x="3108" y="11940"/>
                  </a:cubicBezTo>
                  <a:cubicBezTo>
                    <a:pt x="3798" y="12339"/>
                    <a:pt x="4561" y="12527"/>
                    <a:pt x="5344" y="12527"/>
                  </a:cubicBezTo>
                  <a:cubicBezTo>
                    <a:pt x="7428" y="12527"/>
                    <a:pt x="9646" y="11186"/>
                    <a:pt x="10963" y="8905"/>
                  </a:cubicBezTo>
                  <a:cubicBezTo>
                    <a:pt x="12775" y="5770"/>
                    <a:pt x="12194" y="2049"/>
                    <a:pt x="9663" y="587"/>
                  </a:cubicBezTo>
                  <a:cubicBezTo>
                    <a:pt x="8974" y="189"/>
                    <a:pt x="8212" y="1"/>
                    <a:pt x="7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7588061" y="1015197"/>
              <a:ext cx="257564" cy="252585"/>
            </a:xfrm>
            <a:custGeom>
              <a:avLst/>
              <a:gdLst/>
              <a:ahLst/>
              <a:cxnLst/>
              <a:rect l="l" t="t" r="r" b="b"/>
              <a:pathLst>
                <a:path w="12776" h="12529" extrusionOk="0">
                  <a:moveTo>
                    <a:pt x="7435" y="0"/>
                  </a:moveTo>
                  <a:cubicBezTo>
                    <a:pt x="5349" y="0"/>
                    <a:pt x="3130" y="1342"/>
                    <a:pt x="1812" y="3624"/>
                  </a:cubicBezTo>
                  <a:cubicBezTo>
                    <a:pt x="0" y="6759"/>
                    <a:pt x="581" y="10484"/>
                    <a:pt x="3112" y="11942"/>
                  </a:cubicBezTo>
                  <a:cubicBezTo>
                    <a:pt x="3801" y="12340"/>
                    <a:pt x="4564" y="12528"/>
                    <a:pt x="5345" y="12528"/>
                  </a:cubicBezTo>
                  <a:cubicBezTo>
                    <a:pt x="7430" y="12528"/>
                    <a:pt x="9649" y="11189"/>
                    <a:pt x="10964" y="8908"/>
                  </a:cubicBezTo>
                  <a:cubicBezTo>
                    <a:pt x="12775" y="5772"/>
                    <a:pt x="12194" y="2048"/>
                    <a:pt x="9668" y="585"/>
                  </a:cubicBezTo>
                  <a:cubicBezTo>
                    <a:pt x="8978" y="188"/>
                    <a:pt x="8216" y="0"/>
                    <a:pt x="74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7815311" y="879918"/>
              <a:ext cx="446705" cy="517709"/>
            </a:xfrm>
            <a:custGeom>
              <a:avLst/>
              <a:gdLst/>
              <a:ahLst/>
              <a:cxnLst/>
              <a:rect l="l" t="t" r="r" b="b"/>
              <a:pathLst>
                <a:path w="22158" h="25680" extrusionOk="0">
                  <a:moveTo>
                    <a:pt x="10533" y="0"/>
                  </a:moveTo>
                  <a:cubicBezTo>
                    <a:pt x="10301" y="146"/>
                    <a:pt x="10029" y="333"/>
                    <a:pt x="9720" y="569"/>
                  </a:cubicBezTo>
                  <a:lnTo>
                    <a:pt x="9716" y="569"/>
                  </a:lnTo>
                  <a:cubicBezTo>
                    <a:pt x="8047" y="1852"/>
                    <a:pt x="5325" y="4602"/>
                    <a:pt x="2722" y="10098"/>
                  </a:cubicBezTo>
                  <a:cubicBezTo>
                    <a:pt x="1483" y="12718"/>
                    <a:pt x="776" y="14993"/>
                    <a:pt x="398" y="16890"/>
                  </a:cubicBezTo>
                  <a:cubicBezTo>
                    <a:pt x="276" y="17507"/>
                    <a:pt x="187" y="18092"/>
                    <a:pt x="126" y="18632"/>
                  </a:cubicBezTo>
                  <a:lnTo>
                    <a:pt x="126" y="18636"/>
                  </a:lnTo>
                  <a:cubicBezTo>
                    <a:pt x="53" y="19266"/>
                    <a:pt x="12" y="19895"/>
                    <a:pt x="8" y="20529"/>
                  </a:cubicBezTo>
                  <a:lnTo>
                    <a:pt x="8" y="20558"/>
                  </a:lnTo>
                  <a:cubicBezTo>
                    <a:pt x="0" y="21813"/>
                    <a:pt x="142" y="22710"/>
                    <a:pt x="264" y="23230"/>
                  </a:cubicBezTo>
                  <a:lnTo>
                    <a:pt x="264" y="23234"/>
                  </a:lnTo>
                  <a:cubicBezTo>
                    <a:pt x="929" y="23112"/>
                    <a:pt x="1660" y="23056"/>
                    <a:pt x="2455" y="23056"/>
                  </a:cubicBezTo>
                  <a:cubicBezTo>
                    <a:pt x="2666" y="23056"/>
                    <a:pt x="2880" y="23060"/>
                    <a:pt x="3099" y="23068"/>
                  </a:cubicBezTo>
                  <a:cubicBezTo>
                    <a:pt x="3136" y="23068"/>
                    <a:pt x="3173" y="23072"/>
                    <a:pt x="3209" y="23076"/>
                  </a:cubicBezTo>
                  <a:cubicBezTo>
                    <a:pt x="3892" y="23100"/>
                    <a:pt x="4615" y="23165"/>
                    <a:pt x="5386" y="23267"/>
                  </a:cubicBezTo>
                  <a:cubicBezTo>
                    <a:pt x="5736" y="23311"/>
                    <a:pt x="6101" y="23364"/>
                    <a:pt x="6475" y="23425"/>
                  </a:cubicBezTo>
                  <a:cubicBezTo>
                    <a:pt x="6808" y="23482"/>
                    <a:pt x="7125" y="23535"/>
                    <a:pt x="7434" y="23596"/>
                  </a:cubicBezTo>
                  <a:cubicBezTo>
                    <a:pt x="7458" y="23608"/>
                    <a:pt x="7486" y="23612"/>
                    <a:pt x="7511" y="23612"/>
                  </a:cubicBezTo>
                  <a:cubicBezTo>
                    <a:pt x="7811" y="23673"/>
                    <a:pt x="8096" y="23742"/>
                    <a:pt x="8372" y="23811"/>
                  </a:cubicBezTo>
                  <a:cubicBezTo>
                    <a:pt x="8811" y="23921"/>
                    <a:pt x="9225" y="24035"/>
                    <a:pt x="9615" y="24169"/>
                  </a:cubicBezTo>
                  <a:cubicBezTo>
                    <a:pt x="9745" y="24205"/>
                    <a:pt x="9863" y="24250"/>
                    <a:pt x="9984" y="24294"/>
                  </a:cubicBezTo>
                  <a:cubicBezTo>
                    <a:pt x="10411" y="24445"/>
                    <a:pt x="10825" y="24615"/>
                    <a:pt x="11231" y="24814"/>
                  </a:cubicBezTo>
                  <a:cubicBezTo>
                    <a:pt x="11329" y="24855"/>
                    <a:pt x="11422" y="24908"/>
                    <a:pt x="11516" y="24953"/>
                  </a:cubicBezTo>
                  <a:cubicBezTo>
                    <a:pt x="11849" y="25123"/>
                    <a:pt x="12166" y="25314"/>
                    <a:pt x="12470" y="25529"/>
                  </a:cubicBezTo>
                  <a:cubicBezTo>
                    <a:pt x="12543" y="25578"/>
                    <a:pt x="12612" y="25627"/>
                    <a:pt x="12682" y="25680"/>
                  </a:cubicBezTo>
                  <a:cubicBezTo>
                    <a:pt x="12682" y="24863"/>
                    <a:pt x="12706" y="23645"/>
                    <a:pt x="12840" y="22170"/>
                  </a:cubicBezTo>
                  <a:cubicBezTo>
                    <a:pt x="12844" y="22146"/>
                    <a:pt x="12848" y="22121"/>
                    <a:pt x="12848" y="22097"/>
                  </a:cubicBezTo>
                  <a:cubicBezTo>
                    <a:pt x="13116" y="19197"/>
                    <a:pt x="13790" y="15330"/>
                    <a:pt x="15415" y="11638"/>
                  </a:cubicBezTo>
                  <a:cubicBezTo>
                    <a:pt x="17873" y="6073"/>
                    <a:pt x="20899" y="4046"/>
                    <a:pt x="22158" y="3404"/>
                  </a:cubicBezTo>
                  <a:cubicBezTo>
                    <a:pt x="20334" y="2352"/>
                    <a:pt x="18230" y="1491"/>
                    <a:pt x="15829" y="882"/>
                  </a:cubicBezTo>
                  <a:cubicBezTo>
                    <a:pt x="15821" y="882"/>
                    <a:pt x="15813" y="882"/>
                    <a:pt x="15809" y="878"/>
                  </a:cubicBezTo>
                  <a:cubicBezTo>
                    <a:pt x="15789" y="878"/>
                    <a:pt x="15769" y="873"/>
                    <a:pt x="15752" y="865"/>
                  </a:cubicBezTo>
                  <a:cubicBezTo>
                    <a:pt x="14830" y="634"/>
                    <a:pt x="13868" y="431"/>
                    <a:pt x="12864" y="276"/>
                  </a:cubicBezTo>
                  <a:cubicBezTo>
                    <a:pt x="12076" y="150"/>
                    <a:pt x="11300" y="61"/>
                    <a:pt x="105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7578807" y="1283476"/>
              <a:ext cx="637036" cy="405377"/>
            </a:xfrm>
            <a:custGeom>
              <a:avLst/>
              <a:gdLst/>
              <a:ahLst/>
              <a:cxnLst/>
              <a:rect l="l" t="t" r="r" b="b"/>
              <a:pathLst>
                <a:path w="31599" h="20108" extrusionOk="0">
                  <a:moveTo>
                    <a:pt x="16485" y="0"/>
                  </a:moveTo>
                  <a:cubicBezTo>
                    <a:pt x="14668" y="0"/>
                    <a:pt x="13148" y="174"/>
                    <a:pt x="11869" y="480"/>
                  </a:cubicBezTo>
                  <a:lnTo>
                    <a:pt x="11857" y="480"/>
                  </a:lnTo>
                  <a:cubicBezTo>
                    <a:pt x="11821" y="492"/>
                    <a:pt x="11780" y="504"/>
                    <a:pt x="11739" y="508"/>
                  </a:cubicBezTo>
                  <a:cubicBezTo>
                    <a:pt x="5317" y="2129"/>
                    <a:pt x="5159" y="7255"/>
                    <a:pt x="4233" y="11154"/>
                  </a:cubicBezTo>
                  <a:cubicBezTo>
                    <a:pt x="4083" y="11808"/>
                    <a:pt x="3863" y="12442"/>
                    <a:pt x="3579" y="13043"/>
                  </a:cubicBezTo>
                  <a:cubicBezTo>
                    <a:pt x="2214" y="15886"/>
                    <a:pt x="0" y="15955"/>
                    <a:pt x="0" y="15955"/>
                  </a:cubicBezTo>
                  <a:cubicBezTo>
                    <a:pt x="4" y="15955"/>
                    <a:pt x="4" y="15955"/>
                    <a:pt x="4" y="15960"/>
                  </a:cubicBezTo>
                  <a:cubicBezTo>
                    <a:pt x="2438" y="15846"/>
                    <a:pt x="4050" y="14164"/>
                    <a:pt x="5220" y="12145"/>
                  </a:cubicBezTo>
                  <a:cubicBezTo>
                    <a:pt x="6422" y="10074"/>
                    <a:pt x="7158" y="7657"/>
                    <a:pt x="7824" y="6207"/>
                  </a:cubicBezTo>
                  <a:cubicBezTo>
                    <a:pt x="7885" y="6073"/>
                    <a:pt x="7950" y="5947"/>
                    <a:pt x="8023" y="5821"/>
                  </a:cubicBezTo>
                  <a:cubicBezTo>
                    <a:pt x="8031" y="5805"/>
                    <a:pt x="8039" y="5793"/>
                    <a:pt x="8047" y="5776"/>
                  </a:cubicBezTo>
                  <a:cubicBezTo>
                    <a:pt x="8104" y="5667"/>
                    <a:pt x="8173" y="5561"/>
                    <a:pt x="8246" y="5464"/>
                  </a:cubicBezTo>
                  <a:cubicBezTo>
                    <a:pt x="8392" y="5236"/>
                    <a:pt x="8559" y="5025"/>
                    <a:pt x="8746" y="4830"/>
                  </a:cubicBezTo>
                  <a:lnTo>
                    <a:pt x="8762" y="4814"/>
                  </a:lnTo>
                  <a:cubicBezTo>
                    <a:pt x="8803" y="4769"/>
                    <a:pt x="8843" y="4724"/>
                    <a:pt x="8888" y="4684"/>
                  </a:cubicBezTo>
                  <a:cubicBezTo>
                    <a:pt x="8957" y="4619"/>
                    <a:pt x="9014" y="4558"/>
                    <a:pt x="9087" y="4497"/>
                  </a:cubicBezTo>
                  <a:cubicBezTo>
                    <a:pt x="9099" y="4485"/>
                    <a:pt x="9115" y="4477"/>
                    <a:pt x="9132" y="4460"/>
                  </a:cubicBezTo>
                  <a:cubicBezTo>
                    <a:pt x="9347" y="4282"/>
                    <a:pt x="9574" y="4119"/>
                    <a:pt x="9814" y="3981"/>
                  </a:cubicBezTo>
                  <a:cubicBezTo>
                    <a:pt x="9940" y="3904"/>
                    <a:pt x="10066" y="3835"/>
                    <a:pt x="10200" y="3778"/>
                  </a:cubicBezTo>
                  <a:cubicBezTo>
                    <a:pt x="10310" y="3725"/>
                    <a:pt x="10415" y="3672"/>
                    <a:pt x="10541" y="3624"/>
                  </a:cubicBezTo>
                  <a:cubicBezTo>
                    <a:pt x="10667" y="3575"/>
                    <a:pt x="10801" y="3526"/>
                    <a:pt x="10939" y="3481"/>
                  </a:cubicBezTo>
                  <a:cubicBezTo>
                    <a:pt x="11029" y="3449"/>
                    <a:pt x="11122" y="3420"/>
                    <a:pt x="11215" y="3392"/>
                  </a:cubicBezTo>
                  <a:lnTo>
                    <a:pt x="11345" y="3359"/>
                  </a:lnTo>
                  <a:cubicBezTo>
                    <a:pt x="11435" y="3331"/>
                    <a:pt x="11528" y="3311"/>
                    <a:pt x="11622" y="3286"/>
                  </a:cubicBezTo>
                  <a:lnTo>
                    <a:pt x="11638" y="3286"/>
                  </a:lnTo>
                  <a:cubicBezTo>
                    <a:pt x="11756" y="3262"/>
                    <a:pt x="11877" y="3234"/>
                    <a:pt x="11995" y="3209"/>
                  </a:cubicBezTo>
                  <a:cubicBezTo>
                    <a:pt x="12659" y="3094"/>
                    <a:pt x="13388" y="3039"/>
                    <a:pt x="14180" y="3039"/>
                  </a:cubicBezTo>
                  <a:cubicBezTo>
                    <a:pt x="14393" y="3039"/>
                    <a:pt x="14609" y="3043"/>
                    <a:pt x="14830" y="3051"/>
                  </a:cubicBezTo>
                  <a:cubicBezTo>
                    <a:pt x="14867" y="3051"/>
                    <a:pt x="14904" y="3051"/>
                    <a:pt x="14940" y="3055"/>
                  </a:cubicBezTo>
                  <a:cubicBezTo>
                    <a:pt x="15623" y="3083"/>
                    <a:pt x="16346" y="3148"/>
                    <a:pt x="17117" y="3250"/>
                  </a:cubicBezTo>
                  <a:cubicBezTo>
                    <a:pt x="17471" y="3294"/>
                    <a:pt x="17832" y="3347"/>
                    <a:pt x="18206" y="3408"/>
                  </a:cubicBezTo>
                  <a:cubicBezTo>
                    <a:pt x="18539" y="3465"/>
                    <a:pt x="18856" y="3518"/>
                    <a:pt x="19165" y="3579"/>
                  </a:cubicBezTo>
                  <a:cubicBezTo>
                    <a:pt x="19189" y="3591"/>
                    <a:pt x="19217" y="3595"/>
                    <a:pt x="19242" y="3595"/>
                  </a:cubicBezTo>
                  <a:cubicBezTo>
                    <a:pt x="19542" y="3656"/>
                    <a:pt x="19827" y="3725"/>
                    <a:pt x="20103" y="3794"/>
                  </a:cubicBezTo>
                  <a:cubicBezTo>
                    <a:pt x="20542" y="3904"/>
                    <a:pt x="20956" y="4018"/>
                    <a:pt x="21350" y="4152"/>
                  </a:cubicBezTo>
                  <a:cubicBezTo>
                    <a:pt x="21476" y="4188"/>
                    <a:pt x="21598" y="4233"/>
                    <a:pt x="21715" y="4277"/>
                  </a:cubicBezTo>
                  <a:cubicBezTo>
                    <a:pt x="22142" y="4424"/>
                    <a:pt x="22556" y="4598"/>
                    <a:pt x="22962" y="4793"/>
                  </a:cubicBezTo>
                  <a:cubicBezTo>
                    <a:pt x="23060" y="4838"/>
                    <a:pt x="23157" y="4891"/>
                    <a:pt x="23251" y="4931"/>
                  </a:cubicBezTo>
                  <a:cubicBezTo>
                    <a:pt x="23580" y="5106"/>
                    <a:pt x="23897" y="5297"/>
                    <a:pt x="24201" y="5512"/>
                  </a:cubicBezTo>
                  <a:cubicBezTo>
                    <a:pt x="24274" y="5561"/>
                    <a:pt x="24348" y="5610"/>
                    <a:pt x="24413" y="5663"/>
                  </a:cubicBezTo>
                  <a:cubicBezTo>
                    <a:pt x="24502" y="5728"/>
                    <a:pt x="24579" y="5793"/>
                    <a:pt x="24660" y="5858"/>
                  </a:cubicBezTo>
                  <a:cubicBezTo>
                    <a:pt x="24733" y="5918"/>
                    <a:pt x="24802" y="5979"/>
                    <a:pt x="24867" y="6040"/>
                  </a:cubicBezTo>
                  <a:cubicBezTo>
                    <a:pt x="25018" y="6174"/>
                    <a:pt x="25160" y="6312"/>
                    <a:pt x="25290" y="6467"/>
                  </a:cubicBezTo>
                  <a:cubicBezTo>
                    <a:pt x="25335" y="6512"/>
                    <a:pt x="25375" y="6556"/>
                    <a:pt x="25416" y="6609"/>
                  </a:cubicBezTo>
                  <a:cubicBezTo>
                    <a:pt x="25448" y="6642"/>
                    <a:pt x="25477" y="6678"/>
                    <a:pt x="25501" y="6719"/>
                  </a:cubicBezTo>
                  <a:cubicBezTo>
                    <a:pt x="25554" y="6776"/>
                    <a:pt x="25599" y="6841"/>
                    <a:pt x="25639" y="6906"/>
                  </a:cubicBezTo>
                  <a:cubicBezTo>
                    <a:pt x="25769" y="7088"/>
                    <a:pt x="25887" y="7279"/>
                    <a:pt x="25980" y="7478"/>
                  </a:cubicBezTo>
                  <a:cubicBezTo>
                    <a:pt x="26013" y="7543"/>
                    <a:pt x="26045" y="7604"/>
                    <a:pt x="26070" y="7673"/>
                  </a:cubicBezTo>
                  <a:cubicBezTo>
                    <a:pt x="26090" y="7718"/>
                    <a:pt x="26110" y="7767"/>
                    <a:pt x="26131" y="7819"/>
                  </a:cubicBezTo>
                  <a:cubicBezTo>
                    <a:pt x="26151" y="7876"/>
                    <a:pt x="26167" y="7925"/>
                    <a:pt x="26192" y="7982"/>
                  </a:cubicBezTo>
                  <a:cubicBezTo>
                    <a:pt x="26240" y="8136"/>
                    <a:pt x="26281" y="8299"/>
                    <a:pt x="26313" y="8461"/>
                  </a:cubicBezTo>
                  <a:cubicBezTo>
                    <a:pt x="26330" y="8530"/>
                    <a:pt x="26342" y="8603"/>
                    <a:pt x="26350" y="8677"/>
                  </a:cubicBezTo>
                  <a:cubicBezTo>
                    <a:pt x="26667" y="10996"/>
                    <a:pt x="26110" y="19055"/>
                    <a:pt x="30660" y="20017"/>
                  </a:cubicBezTo>
                  <a:cubicBezTo>
                    <a:pt x="30951" y="20075"/>
                    <a:pt x="31246" y="20107"/>
                    <a:pt x="31545" y="20107"/>
                  </a:cubicBezTo>
                  <a:cubicBezTo>
                    <a:pt x="31563" y="20107"/>
                    <a:pt x="31580" y="20107"/>
                    <a:pt x="31598" y="20107"/>
                  </a:cubicBezTo>
                  <a:cubicBezTo>
                    <a:pt x="31574" y="20107"/>
                    <a:pt x="31553" y="20103"/>
                    <a:pt x="31529" y="20103"/>
                  </a:cubicBezTo>
                  <a:cubicBezTo>
                    <a:pt x="28263" y="19806"/>
                    <a:pt x="27942" y="16102"/>
                    <a:pt x="28584" y="12267"/>
                  </a:cubicBezTo>
                  <a:cubicBezTo>
                    <a:pt x="29019" y="9651"/>
                    <a:pt x="28523" y="4907"/>
                    <a:pt x="24571" y="2149"/>
                  </a:cubicBezTo>
                  <a:cubicBezTo>
                    <a:pt x="24445" y="2056"/>
                    <a:pt x="24311" y="1970"/>
                    <a:pt x="24173" y="1885"/>
                  </a:cubicBezTo>
                  <a:cubicBezTo>
                    <a:pt x="22377" y="756"/>
                    <a:pt x="19920" y="17"/>
                    <a:pt x="16610" y="0"/>
                  </a:cubicBezTo>
                  <a:cubicBezTo>
                    <a:pt x="16568" y="0"/>
                    <a:pt x="16526" y="0"/>
                    <a:pt x="16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7563747" y="1007637"/>
              <a:ext cx="257544" cy="252524"/>
            </a:xfrm>
            <a:custGeom>
              <a:avLst/>
              <a:gdLst/>
              <a:ahLst/>
              <a:cxnLst/>
              <a:rect l="l" t="t" r="r" b="b"/>
              <a:pathLst>
                <a:path w="12775" h="12526" extrusionOk="0">
                  <a:moveTo>
                    <a:pt x="7430" y="1"/>
                  </a:moveTo>
                  <a:cubicBezTo>
                    <a:pt x="5345" y="1"/>
                    <a:pt x="3125" y="1340"/>
                    <a:pt x="1808" y="3621"/>
                  </a:cubicBezTo>
                  <a:cubicBezTo>
                    <a:pt x="0" y="6757"/>
                    <a:pt x="581" y="10481"/>
                    <a:pt x="3107" y="11940"/>
                  </a:cubicBezTo>
                  <a:cubicBezTo>
                    <a:pt x="3797" y="12337"/>
                    <a:pt x="4561" y="12526"/>
                    <a:pt x="5343" y="12526"/>
                  </a:cubicBezTo>
                  <a:cubicBezTo>
                    <a:pt x="7428" y="12526"/>
                    <a:pt x="9646" y="11186"/>
                    <a:pt x="10963" y="8905"/>
                  </a:cubicBezTo>
                  <a:cubicBezTo>
                    <a:pt x="12775" y="5770"/>
                    <a:pt x="12190" y="2045"/>
                    <a:pt x="9663" y="587"/>
                  </a:cubicBezTo>
                  <a:cubicBezTo>
                    <a:pt x="8974" y="189"/>
                    <a:pt x="8212" y="1"/>
                    <a:pt x="7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7909723" y="1156362"/>
              <a:ext cx="89531" cy="87837"/>
            </a:xfrm>
            <a:custGeom>
              <a:avLst/>
              <a:gdLst/>
              <a:ahLst/>
              <a:cxnLst/>
              <a:rect l="l" t="t" r="r" b="b"/>
              <a:pathLst>
                <a:path w="4441" h="4357" extrusionOk="0">
                  <a:moveTo>
                    <a:pt x="2584" y="1"/>
                  </a:moveTo>
                  <a:cubicBezTo>
                    <a:pt x="1859" y="1"/>
                    <a:pt x="1088" y="468"/>
                    <a:pt x="630" y="1260"/>
                  </a:cubicBezTo>
                  <a:cubicBezTo>
                    <a:pt x="1" y="2349"/>
                    <a:pt x="200" y="3645"/>
                    <a:pt x="1081" y="4152"/>
                  </a:cubicBezTo>
                  <a:cubicBezTo>
                    <a:pt x="1320" y="4291"/>
                    <a:pt x="1584" y="4356"/>
                    <a:pt x="1855" y="4356"/>
                  </a:cubicBezTo>
                  <a:cubicBezTo>
                    <a:pt x="2580" y="4356"/>
                    <a:pt x="3352" y="3889"/>
                    <a:pt x="3811" y="3096"/>
                  </a:cubicBezTo>
                  <a:cubicBezTo>
                    <a:pt x="4440" y="2008"/>
                    <a:pt x="4237" y="712"/>
                    <a:pt x="3360" y="204"/>
                  </a:cubicBezTo>
                  <a:cubicBezTo>
                    <a:pt x="3120" y="66"/>
                    <a:pt x="2855" y="1"/>
                    <a:pt x="25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7821117" y="1207752"/>
              <a:ext cx="63726" cy="62536"/>
            </a:xfrm>
            <a:custGeom>
              <a:avLst/>
              <a:gdLst/>
              <a:ahLst/>
              <a:cxnLst/>
              <a:rect l="l" t="t" r="r" b="b"/>
              <a:pathLst>
                <a:path w="3161" h="3102" extrusionOk="0">
                  <a:moveTo>
                    <a:pt x="1841" y="0"/>
                  </a:moveTo>
                  <a:cubicBezTo>
                    <a:pt x="1325" y="0"/>
                    <a:pt x="775" y="332"/>
                    <a:pt x="447" y="897"/>
                  </a:cubicBezTo>
                  <a:cubicBezTo>
                    <a:pt x="1" y="1673"/>
                    <a:pt x="147" y="2595"/>
                    <a:pt x="768" y="2956"/>
                  </a:cubicBezTo>
                  <a:cubicBezTo>
                    <a:pt x="939" y="3055"/>
                    <a:pt x="1128" y="3101"/>
                    <a:pt x="1321" y="3101"/>
                  </a:cubicBezTo>
                  <a:cubicBezTo>
                    <a:pt x="1838" y="3101"/>
                    <a:pt x="2389" y="2769"/>
                    <a:pt x="2714" y="2205"/>
                  </a:cubicBezTo>
                  <a:cubicBezTo>
                    <a:pt x="3161" y="1433"/>
                    <a:pt x="3015" y="507"/>
                    <a:pt x="2393" y="145"/>
                  </a:cubicBezTo>
                  <a:cubicBezTo>
                    <a:pt x="2223" y="47"/>
                    <a:pt x="2034" y="0"/>
                    <a:pt x="18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2"/>
            <p:cNvSpPr/>
            <p:nvPr/>
          </p:nvSpPr>
          <p:spPr>
            <a:xfrm>
              <a:off x="8003974" y="1219708"/>
              <a:ext cx="63746" cy="62536"/>
            </a:xfrm>
            <a:custGeom>
              <a:avLst/>
              <a:gdLst/>
              <a:ahLst/>
              <a:cxnLst/>
              <a:rect l="l" t="t" r="r" b="b"/>
              <a:pathLst>
                <a:path w="3162" h="3102" extrusionOk="0">
                  <a:moveTo>
                    <a:pt x="1840" y="0"/>
                  </a:moveTo>
                  <a:cubicBezTo>
                    <a:pt x="1323" y="0"/>
                    <a:pt x="773" y="332"/>
                    <a:pt x="448" y="897"/>
                  </a:cubicBezTo>
                  <a:cubicBezTo>
                    <a:pt x="1" y="1673"/>
                    <a:pt x="147" y="2595"/>
                    <a:pt x="769" y="2956"/>
                  </a:cubicBezTo>
                  <a:cubicBezTo>
                    <a:pt x="939" y="3055"/>
                    <a:pt x="1128" y="3101"/>
                    <a:pt x="1322" y="3101"/>
                  </a:cubicBezTo>
                  <a:cubicBezTo>
                    <a:pt x="1838" y="3101"/>
                    <a:pt x="2389" y="2769"/>
                    <a:pt x="2714" y="2205"/>
                  </a:cubicBezTo>
                  <a:cubicBezTo>
                    <a:pt x="3161" y="1429"/>
                    <a:pt x="3015" y="507"/>
                    <a:pt x="2393" y="145"/>
                  </a:cubicBezTo>
                  <a:cubicBezTo>
                    <a:pt x="2223" y="47"/>
                    <a:pt x="2034" y="0"/>
                    <a:pt x="18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2"/>
            <p:cNvSpPr/>
            <p:nvPr/>
          </p:nvSpPr>
          <p:spPr>
            <a:xfrm>
              <a:off x="8097660" y="1096404"/>
              <a:ext cx="257564" cy="252605"/>
            </a:xfrm>
            <a:custGeom>
              <a:avLst/>
              <a:gdLst/>
              <a:ahLst/>
              <a:cxnLst/>
              <a:rect l="l" t="t" r="r" b="b"/>
              <a:pathLst>
                <a:path w="12776" h="12530" extrusionOk="0">
                  <a:moveTo>
                    <a:pt x="7431" y="1"/>
                  </a:moveTo>
                  <a:cubicBezTo>
                    <a:pt x="5346" y="1"/>
                    <a:pt x="3127" y="1340"/>
                    <a:pt x="1812" y="3621"/>
                  </a:cubicBezTo>
                  <a:cubicBezTo>
                    <a:pt x="1" y="6757"/>
                    <a:pt x="582" y="10482"/>
                    <a:pt x="3112" y="11944"/>
                  </a:cubicBezTo>
                  <a:cubicBezTo>
                    <a:pt x="3800" y="12341"/>
                    <a:pt x="4562" y="12529"/>
                    <a:pt x="5343" y="12529"/>
                  </a:cubicBezTo>
                  <a:cubicBezTo>
                    <a:pt x="7428" y="12529"/>
                    <a:pt x="9649" y="11187"/>
                    <a:pt x="10964" y="8906"/>
                  </a:cubicBezTo>
                  <a:cubicBezTo>
                    <a:pt x="12775" y="5770"/>
                    <a:pt x="12195" y="2045"/>
                    <a:pt x="9664" y="587"/>
                  </a:cubicBezTo>
                  <a:cubicBezTo>
                    <a:pt x="8975" y="189"/>
                    <a:pt x="8212" y="1"/>
                    <a:pt x="74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2"/>
            <p:cNvSpPr/>
            <p:nvPr/>
          </p:nvSpPr>
          <p:spPr>
            <a:xfrm>
              <a:off x="8215176" y="1123097"/>
              <a:ext cx="56186" cy="55097"/>
            </a:xfrm>
            <a:custGeom>
              <a:avLst/>
              <a:gdLst/>
              <a:ahLst/>
              <a:cxnLst/>
              <a:rect l="l" t="t" r="r" b="b"/>
              <a:pathLst>
                <a:path w="2787" h="2733" extrusionOk="0">
                  <a:moveTo>
                    <a:pt x="1620" y="0"/>
                  </a:moveTo>
                  <a:cubicBezTo>
                    <a:pt x="1166" y="0"/>
                    <a:pt x="684" y="291"/>
                    <a:pt x="395" y="790"/>
                  </a:cubicBezTo>
                  <a:cubicBezTo>
                    <a:pt x="1" y="1472"/>
                    <a:pt x="126" y="2285"/>
                    <a:pt x="679" y="2606"/>
                  </a:cubicBezTo>
                  <a:cubicBezTo>
                    <a:pt x="829" y="2692"/>
                    <a:pt x="995" y="2733"/>
                    <a:pt x="1165" y="2733"/>
                  </a:cubicBezTo>
                  <a:cubicBezTo>
                    <a:pt x="1620" y="2733"/>
                    <a:pt x="2103" y="2440"/>
                    <a:pt x="2393" y="1944"/>
                  </a:cubicBezTo>
                  <a:cubicBezTo>
                    <a:pt x="2787" y="1261"/>
                    <a:pt x="2661" y="449"/>
                    <a:pt x="2109" y="128"/>
                  </a:cubicBezTo>
                  <a:cubicBezTo>
                    <a:pt x="1958" y="41"/>
                    <a:pt x="1791" y="0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2"/>
            <p:cNvSpPr/>
            <p:nvPr/>
          </p:nvSpPr>
          <p:spPr>
            <a:xfrm>
              <a:off x="8136892" y="1183257"/>
              <a:ext cx="56186" cy="55097"/>
            </a:xfrm>
            <a:custGeom>
              <a:avLst/>
              <a:gdLst/>
              <a:ahLst/>
              <a:cxnLst/>
              <a:rect l="l" t="t" r="r" b="b"/>
              <a:pathLst>
                <a:path w="2787" h="2733" extrusionOk="0">
                  <a:moveTo>
                    <a:pt x="1619" y="0"/>
                  </a:moveTo>
                  <a:cubicBezTo>
                    <a:pt x="1165" y="0"/>
                    <a:pt x="684" y="292"/>
                    <a:pt x="398" y="788"/>
                  </a:cubicBezTo>
                  <a:cubicBezTo>
                    <a:pt x="0" y="1474"/>
                    <a:pt x="130" y="2282"/>
                    <a:pt x="679" y="2603"/>
                  </a:cubicBezTo>
                  <a:cubicBezTo>
                    <a:pt x="830" y="2691"/>
                    <a:pt x="997" y="2733"/>
                    <a:pt x="1169" y="2733"/>
                  </a:cubicBezTo>
                  <a:cubicBezTo>
                    <a:pt x="1623" y="2733"/>
                    <a:pt x="2107" y="2440"/>
                    <a:pt x="2393" y="1941"/>
                  </a:cubicBezTo>
                  <a:cubicBezTo>
                    <a:pt x="2787" y="1259"/>
                    <a:pt x="2661" y="446"/>
                    <a:pt x="2108" y="129"/>
                  </a:cubicBezTo>
                  <a:cubicBezTo>
                    <a:pt x="1957" y="42"/>
                    <a:pt x="1790" y="0"/>
                    <a:pt x="1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2"/>
            <p:cNvSpPr/>
            <p:nvPr/>
          </p:nvSpPr>
          <p:spPr>
            <a:xfrm>
              <a:off x="8178826" y="1263658"/>
              <a:ext cx="56186" cy="55117"/>
            </a:xfrm>
            <a:custGeom>
              <a:avLst/>
              <a:gdLst/>
              <a:ahLst/>
              <a:cxnLst/>
              <a:rect l="l" t="t" r="r" b="b"/>
              <a:pathLst>
                <a:path w="2787" h="2734" extrusionOk="0">
                  <a:moveTo>
                    <a:pt x="1618" y="1"/>
                  </a:moveTo>
                  <a:cubicBezTo>
                    <a:pt x="1163" y="1"/>
                    <a:pt x="680" y="293"/>
                    <a:pt x="394" y="788"/>
                  </a:cubicBezTo>
                  <a:cubicBezTo>
                    <a:pt x="0" y="1471"/>
                    <a:pt x="126" y="2283"/>
                    <a:pt x="678" y="2604"/>
                  </a:cubicBezTo>
                  <a:cubicBezTo>
                    <a:pt x="830" y="2692"/>
                    <a:pt x="997" y="2733"/>
                    <a:pt x="1168" y="2733"/>
                  </a:cubicBezTo>
                  <a:cubicBezTo>
                    <a:pt x="1621" y="2733"/>
                    <a:pt x="2103" y="2440"/>
                    <a:pt x="2393" y="1942"/>
                  </a:cubicBezTo>
                  <a:cubicBezTo>
                    <a:pt x="2787" y="1259"/>
                    <a:pt x="2661" y="447"/>
                    <a:pt x="2108" y="130"/>
                  </a:cubicBezTo>
                  <a:cubicBezTo>
                    <a:pt x="1957" y="42"/>
                    <a:pt x="1789" y="1"/>
                    <a:pt x="1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2"/>
            <p:cNvSpPr/>
            <p:nvPr/>
          </p:nvSpPr>
          <p:spPr>
            <a:xfrm>
              <a:off x="8256525" y="1210756"/>
              <a:ext cx="56206" cy="55117"/>
            </a:xfrm>
            <a:custGeom>
              <a:avLst/>
              <a:gdLst/>
              <a:ahLst/>
              <a:cxnLst/>
              <a:rect l="l" t="t" r="r" b="b"/>
              <a:pathLst>
                <a:path w="2788" h="2734" extrusionOk="0">
                  <a:moveTo>
                    <a:pt x="1619" y="1"/>
                  </a:moveTo>
                  <a:cubicBezTo>
                    <a:pt x="1166" y="1"/>
                    <a:pt x="685" y="293"/>
                    <a:pt x="399" y="788"/>
                  </a:cubicBezTo>
                  <a:cubicBezTo>
                    <a:pt x="1" y="1475"/>
                    <a:pt x="131" y="2283"/>
                    <a:pt x="679" y="2604"/>
                  </a:cubicBezTo>
                  <a:cubicBezTo>
                    <a:pt x="830" y="2692"/>
                    <a:pt x="998" y="2733"/>
                    <a:pt x="1169" y="2733"/>
                  </a:cubicBezTo>
                  <a:cubicBezTo>
                    <a:pt x="1624" y="2733"/>
                    <a:pt x="2107" y="2441"/>
                    <a:pt x="2393" y="1946"/>
                  </a:cubicBezTo>
                  <a:cubicBezTo>
                    <a:pt x="2787" y="1259"/>
                    <a:pt x="2661" y="451"/>
                    <a:pt x="2109" y="130"/>
                  </a:cubicBezTo>
                  <a:cubicBezTo>
                    <a:pt x="1958" y="42"/>
                    <a:pt x="1790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2"/>
            <p:cNvSpPr/>
            <p:nvPr/>
          </p:nvSpPr>
          <p:spPr>
            <a:xfrm>
              <a:off x="7619431" y="1065861"/>
              <a:ext cx="155917" cy="146745"/>
            </a:xfrm>
            <a:custGeom>
              <a:avLst/>
              <a:gdLst/>
              <a:ahLst/>
              <a:cxnLst/>
              <a:rect l="l" t="t" r="r" b="b"/>
              <a:pathLst>
                <a:path w="7734" h="7279" extrusionOk="0">
                  <a:moveTo>
                    <a:pt x="4178" y="1"/>
                  </a:moveTo>
                  <a:cubicBezTo>
                    <a:pt x="3713" y="1"/>
                    <a:pt x="3298" y="297"/>
                    <a:pt x="3152" y="741"/>
                  </a:cubicBezTo>
                  <a:cubicBezTo>
                    <a:pt x="2884" y="1545"/>
                    <a:pt x="2620" y="2467"/>
                    <a:pt x="2620" y="2467"/>
                  </a:cubicBezTo>
                  <a:lnTo>
                    <a:pt x="1198" y="2467"/>
                  </a:lnTo>
                  <a:cubicBezTo>
                    <a:pt x="687" y="2467"/>
                    <a:pt x="244" y="2829"/>
                    <a:pt x="138" y="3333"/>
                  </a:cubicBezTo>
                  <a:lnTo>
                    <a:pt x="134" y="3365"/>
                  </a:lnTo>
                  <a:cubicBezTo>
                    <a:pt x="0" y="4015"/>
                    <a:pt x="488" y="4632"/>
                    <a:pt x="1154" y="4657"/>
                  </a:cubicBezTo>
                  <a:cubicBezTo>
                    <a:pt x="1771" y="4677"/>
                    <a:pt x="2380" y="4701"/>
                    <a:pt x="2380" y="4701"/>
                  </a:cubicBezTo>
                  <a:cubicBezTo>
                    <a:pt x="2242" y="5071"/>
                    <a:pt x="2137" y="5550"/>
                    <a:pt x="2060" y="5977"/>
                  </a:cubicBezTo>
                  <a:cubicBezTo>
                    <a:pt x="1954" y="6598"/>
                    <a:pt x="2397" y="7183"/>
                    <a:pt x="3026" y="7240"/>
                  </a:cubicBezTo>
                  <a:cubicBezTo>
                    <a:pt x="3201" y="7256"/>
                    <a:pt x="3372" y="7269"/>
                    <a:pt x="3526" y="7277"/>
                  </a:cubicBezTo>
                  <a:cubicBezTo>
                    <a:pt x="3549" y="7278"/>
                    <a:pt x="3572" y="7279"/>
                    <a:pt x="3595" y="7279"/>
                  </a:cubicBezTo>
                  <a:cubicBezTo>
                    <a:pt x="4067" y="7279"/>
                    <a:pt x="4483" y="6966"/>
                    <a:pt x="4619" y="6513"/>
                  </a:cubicBezTo>
                  <a:cubicBezTo>
                    <a:pt x="4805" y="5887"/>
                    <a:pt x="5013" y="5181"/>
                    <a:pt x="5013" y="5181"/>
                  </a:cubicBezTo>
                  <a:lnTo>
                    <a:pt x="6536" y="5181"/>
                  </a:lnTo>
                  <a:cubicBezTo>
                    <a:pt x="6539" y="5181"/>
                    <a:pt x="6542" y="5181"/>
                    <a:pt x="6545" y="5181"/>
                  </a:cubicBezTo>
                  <a:cubicBezTo>
                    <a:pt x="7045" y="5181"/>
                    <a:pt x="7479" y="4837"/>
                    <a:pt x="7588" y="4348"/>
                  </a:cubicBezTo>
                  <a:cubicBezTo>
                    <a:pt x="7608" y="4246"/>
                    <a:pt x="7628" y="4145"/>
                    <a:pt x="7641" y="4043"/>
                  </a:cubicBezTo>
                  <a:cubicBezTo>
                    <a:pt x="7734" y="3446"/>
                    <a:pt x="7295" y="2898"/>
                    <a:pt x="6694" y="2825"/>
                  </a:cubicBezTo>
                  <a:cubicBezTo>
                    <a:pt x="5991" y="2740"/>
                    <a:pt x="5252" y="2707"/>
                    <a:pt x="5252" y="2707"/>
                  </a:cubicBezTo>
                  <a:lnTo>
                    <a:pt x="5614" y="1399"/>
                  </a:lnTo>
                  <a:cubicBezTo>
                    <a:pt x="5788" y="761"/>
                    <a:pt x="5358" y="120"/>
                    <a:pt x="4700" y="42"/>
                  </a:cubicBezTo>
                  <a:cubicBezTo>
                    <a:pt x="4537" y="22"/>
                    <a:pt x="4375" y="10"/>
                    <a:pt x="4225" y="2"/>
                  </a:cubicBezTo>
                  <a:cubicBezTo>
                    <a:pt x="4209" y="1"/>
                    <a:pt x="4194" y="1"/>
                    <a:pt x="41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2"/>
            <p:cNvSpPr/>
            <p:nvPr/>
          </p:nvSpPr>
          <p:spPr>
            <a:xfrm>
              <a:off x="7875652" y="1119468"/>
              <a:ext cx="58081" cy="25019"/>
            </a:xfrm>
            <a:custGeom>
              <a:avLst/>
              <a:gdLst/>
              <a:ahLst/>
              <a:cxnLst/>
              <a:rect l="l" t="t" r="r" b="b"/>
              <a:pathLst>
                <a:path w="2881" h="1241" extrusionOk="0">
                  <a:moveTo>
                    <a:pt x="664" y="1"/>
                  </a:moveTo>
                  <a:cubicBezTo>
                    <a:pt x="464" y="1"/>
                    <a:pt x="281" y="108"/>
                    <a:pt x="188" y="288"/>
                  </a:cubicBezTo>
                  <a:lnTo>
                    <a:pt x="180" y="300"/>
                  </a:lnTo>
                  <a:cubicBezTo>
                    <a:pt x="1" y="637"/>
                    <a:pt x="220" y="1047"/>
                    <a:pt x="598" y="1084"/>
                  </a:cubicBezTo>
                  <a:lnTo>
                    <a:pt x="2186" y="1238"/>
                  </a:lnTo>
                  <a:cubicBezTo>
                    <a:pt x="2203" y="1240"/>
                    <a:pt x="2219" y="1240"/>
                    <a:pt x="2235" y="1240"/>
                  </a:cubicBezTo>
                  <a:cubicBezTo>
                    <a:pt x="2444" y="1240"/>
                    <a:pt x="2636" y="1122"/>
                    <a:pt x="2722" y="929"/>
                  </a:cubicBezTo>
                  <a:cubicBezTo>
                    <a:pt x="2881" y="596"/>
                    <a:pt x="2661" y="206"/>
                    <a:pt x="2292" y="170"/>
                  </a:cubicBezTo>
                  <a:lnTo>
                    <a:pt x="716" y="3"/>
                  </a:lnTo>
                  <a:cubicBezTo>
                    <a:pt x="698" y="2"/>
                    <a:pt x="681" y="1"/>
                    <a:pt x="6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2"/>
            <p:cNvSpPr/>
            <p:nvPr/>
          </p:nvSpPr>
          <p:spPr>
            <a:xfrm>
              <a:off x="8015606" y="1138298"/>
              <a:ext cx="58162" cy="24938"/>
            </a:xfrm>
            <a:custGeom>
              <a:avLst/>
              <a:gdLst/>
              <a:ahLst/>
              <a:cxnLst/>
              <a:rect l="l" t="t" r="r" b="b"/>
              <a:pathLst>
                <a:path w="2885" h="1237" extrusionOk="0">
                  <a:moveTo>
                    <a:pt x="657" y="0"/>
                  </a:moveTo>
                  <a:cubicBezTo>
                    <a:pt x="460" y="0"/>
                    <a:pt x="280" y="110"/>
                    <a:pt x="188" y="284"/>
                  </a:cubicBezTo>
                  <a:lnTo>
                    <a:pt x="179" y="296"/>
                  </a:lnTo>
                  <a:cubicBezTo>
                    <a:pt x="1" y="633"/>
                    <a:pt x="224" y="1043"/>
                    <a:pt x="602" y="1080"/>
                  </a:cubicBezTo>
                  <a:lnTo>
                    <a:pt x="2190" y="1234"/>
                  </a:lnTo>
                  <a:cubicBezTo>
                    <a:pt x="2206" y="1236"/>
                    <a:pt x="2222" y="1237"/>
                    <a:pt x="2238" y="1237"/>
                  </a:cubicBezTo>
                  <a:cubicBezTo>
                    <a:pt x="2444" y="1237"/>
                    <a:pt x="2636" y="1118"/>
                    <a:pt x="2726" y="930"/>
                  </a:cubicBezTo>
                  <a:cubicBezTo>
                    <a:pt x="2885" y="593"/>
                    <a:pt x="2665" y="203"/>
                    <a:pt x="2296" y="166"/>
                  </a:cubicBezTo>
                  <a:lnTo>
                    <a:pt x="716" y="4"/>
                  </a:lnTo>
                  <a:cubicBezTo>
                    <a:pt x="696" y="1"/>
                    <a:pt x="676" y="0"/>
                    <a:pt x="6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2"/>
            <p:cNvSpPr/>
            <p:nvPr/>
          </p:nvSpPr>
          <p:spPr>
            <a:xfrm>
              <a:off x="7896296" y="1154387"/>
              <a:ext cx="89531" cy="87777"/>
            </a:xfrm>
            <a:custGeom>
              <a:avLst/>
              <a:gdLst/>
              <a:ahLst/>
              <a:cxnLst/>
              <a:rect l="l" t="t" r="r" b="b"/>
              <a:pathLst>
                <a:path w="4441" h="4354" extrusionOk="0">
                  <a:moveTo>
                    <a:pt x="2583" y="0"/>
                  </a:moveTo>
                  <a:cubicBezTo>
                    <a:pt x="1859" y="0"/>
                    <a:pt x="1088" y="466"/>
                    <a:pt x="630" y="1257"/>
                  </a:cubicBezTo>
                  <a:cubicBezTo>
                    <a:pt x="0" y="2349"/>
                    <a:pt x="204" y="3641"/>
                    <a:pt x="1081" y="4149"/>
                  </a:cubicBezTo>
                  <a:cubicBezTo>
                    <a:pt x="1322" y="4288"/>
                    <a:pt x="1588" y="4353"/>
                    <a:pt x="1860" y="4353"/>
                  </a:cubicBezTo>
                  <a:cubicBezTo>
                    <a:pt x="2584" y="4353"/>
                    <a:pt x="3353" y="3888"/>
                    <a:pt x="3811" y="3097"/>
                  </a:cubicBezTo>
                  <a:cubicBezTo>
                    <a:pt x="4440" y="2004"/>
                    <a:pt x="4237" y="708"/>
                    <a:pt x="3360" y="205"/>
                  </a:cubicBezTo>
                  <a:cubicBezTo>
                    <a:pt x="3120" y="66"/>
                    <a:pt x="2855" y="0"/>
                    <a:pt x="2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2"/>
            <p:cNvSpPr/>
            <p:nvPr/>
          </p:nvSpPr>
          <p:spPr>
            <a:xfrm>
              <a:off x="7811622" y="1206361"/>
              <a:ext cx="63726" cy="62536"/>
            </a:xfrm>
            <a:custGeom>
              <a:avLst/>
              <a:gdLst/>
              <a:ahLst/>
              <a:cxnLst/>
              <a:rect l="l" t="t" r="r" b="b"/>
              <a:pathLst>
                <a:path w="3161" h="3102" extrusionOk="0">
                  <a:moveTo>
                    <a:pt x="1838" y="0"/>
                  </a:moveTo>
                  <a:cubicBezTo>
                    <a:pt x="1323" y="0"/>
                    <a:pt x="772" y="332"/>
                    <a:pt x="447" y="897"/>
                  </a:cubicBezTo>
                  <a:cubicBezTo>
                    <a:pt x="0" y="1672"/>
                    <a:pt x="147" y="2595"/>
                    <a:pt x="768" y="2956"/>
                  </a:cubicBezTo>
                  <a:cubicBezTo>
                    <a:pt x="939" y="3055"/>
                    <a:pt x="1127" y="3101"/>
                    <a:pt x="1320" y="3101"/>
                  </a:cubicBezTo>
                  <a:cubicBezTo>
                    <a:pt x="1836" y="3101"/>
                    <a:pt x="2386" y="2769"/>
                    <a:pt x="2714" y="2205"/>
                  </a:cubicBezTo>
                  <a:cubicBezTo>
                    <a:pt x="3161" y="1429"/>
                    <a:pt x="3014" y="507"/>
                    <a:pt x="2389" y="145"/>
                  </a:cubicBezTo>
                  <a:cubicBezTo>
                    <a:pt x="2219" y="47"/>
                    <a:pt x="2031" y="0"/>
                    <a:pt x="18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2"/>
            <p:cNvSpPr/>
            <p:nvPr/>
          </p:nvSpPr>
          <p:spPr>
            <a:xfrm>
              <a:off x="7994478" y="1218256"/>
              <a:ext cx="63726" cy="62516"/>
            </a:xfrm>
            <a:custGeom>
              <a:avLst/>
              <a:gdLst/>
              <a:ahLst/>
              <a:cxnLst/>
              <a:rect l="l" t="t" r="r" b="b"/>
              <a:pathLst>
                <a:path w="3161" h="3101" extrusionOk="0">
                  <a:moveTo>
                    <a:pt x="1839" y="1"/>
                  </a:moveTo>
                  <a:cubicBezTo>
                    <a:pt x="1324" y="1"/>
                    <a:pt x="773" y="331"/>
                    <a:pt x="448" y="896"/>
                  </a:cubicBezTo>
                  <a:cubicBezTo>
                    <a:pt x="1" y="1671"/>
                    <a:pt x="143" y="2594"/>
                    <a:pt x="768" y="2955"/>
                  </a:cubicBezTo>
                  <a:cubicBezTo>
                    <a:pt x="939" y="3054"/>
                    <a:pt x="1127" y="3100"/>
                    <a:pt x="1321" y="3100"/>
                  </a:cubicBezTo>
                  <a:cubicBezTo>
                    <a:pt x="1837" y="3100"/>
                    <a:pt x="2386" y="2768"/>
                    <a:pt x="2714" y="2204"/>
                  </a:cubicBezTo>
                  <a:cubicBezTo>
                    <a:pt x="3161" y="1432"/>
                    <a:pt x="3015" y="506"/>
                    <a:pt x="2389" y="144"/>
                  </a:cubicBezTo>
                  <a:cubicBezTo>
                    <a:pt x="2220" y="47"/>
                    <a:pt x="2032" y="1"/>
                    <a:pt x="1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3" name="Google Shape;853;p32"/>
          <p:cNvGrpSpPr/>
          <p:nvPr/>
        </p:nvGrpSpPr>
        <p:grpSpPr>
          <a:xfrm>
            <a:off x="5809003" y="568196"/>
            <a:ext cx="602814" cy="627471"/>
            <a:chOff x="6225649" y="692968"/>
            <a:chExt cx="692651" cy="720982"/>
          </a:xfrm>
        </p:grpSpPr>
        <p:sp>
          <p:nvSpPr>
            <p:cNvPr id="854" name="Google Shape;854;p32"/>
            <p:cNvSpPr/>
            <p:nvPr/>
          </p:nvSpPr>
          <p:spPr>
            <a:xfrm>
              <a:off x="6518159" y="785969"/>
              <a:ext cx="387354" cy="608933"/>
            </a:xfrm>
            <a:custGeom>
              <a:avLst/>
              <a:gdLst/>
              <a:ahLst/>
              <a:cxnLst/>
              <a:rect l="l" t="t" r="r" b="b"/>
              <a:pathLst>
                <a:path w="19214" h="30205" extrusionOk="0">
                  <a:moveTo>
                    <a:pt x="11247" y="0"/>
                  </a:moveTo>
                  <a:cubicBezTo>
                    <a:pt x="9308" y="0"/>
                    <a:pt x="7560" y="565"/>
                    <a:pt x="6784" y="1455"/>
                  </a:cubicBezTo>
                  <a:cubicBezTo>
                    <a:pt x="6784" y="1455"/>
                    <a:pt x="10533" y="2650"/>
                    <a:pt x="10192" y="10639"/>
                  </a:cubicBezTo>
                  <a:cubicBezTo>
                    <a:pt x="9876" y="17954"/>
                    <a:pt x="6533" y="26236"/>
                    <a:pt x="1450" y="26236"/>
                  </a:cubicBezTo>
                  <a:cubicBezTo>
                    <a:pt x="982" y="26236"/>
                    <a:pt x="498" y="26166"/>
                    <a:pt x="1" y="26018"/>
                  </a:cubicBezTo>
                  <a:lnTo>
                    <a:pt x="1" y="26018"/>
                  </a:lnTo>
                  <a:cubicBezTo>
                    <a:pt x="1" y="26018"/>
                    <a:pt x="2389" y="30205"/>
                    <a:pt x="6789" y="30205"/>
                  </a:cubicBezTo>
                  <a:cubicBezTo>
                    <a:pt x="7566" y="30205"/>
                    <a:pt x="8406" y="30074"/>
                    <a:pt x="9306" y="29767"/>
                  </a:cubicBezTo>
                  <a:cubicBezTo>
                    <a:pt x="15286" y="27728"/>
                    <a:pt x="19213" y="16785"/>
                    <a:pt x="18734" y="6378"/>
                  </a:cubicBezTo>
                  <a:cubicBezTo>
                    <a:pt x="18734" y="6378"/>
                    <a:pt x="18693" y="2735"/>
                    <a:pt x="15570" y="1037"/>
                  </a:cubicBezTo>
                  <a:cubicBezTo>
                    <a:pt x="14238" y="313"/>
                    <a:pt x="12690" y="0"/>
                    <a:pt x="11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2"/>
            <p:cNvSpPr/>
            <p:nvPr/>
          </p:nvSpPr>
          <p:spPr>
            <a:xfrm>
              <a:off x="6327359" y="692968"/>
              <a:ext cx="568895" cy="224220"/>
            </a:xfrm>
            <a:custGeom>
              <a:avLst/>
              <a:gdLst/>
              <a:ahLst/>
              <a:cxnLst/>
              <a:rect l="l" t="t" r="r" b="b"/>
              <a:pathLst>
                <a:path w="28219" h="11122" extrusionOk="0">
                  <a:moveTo>
                    <a:pt x="14171" y="1"/>
                  </a:moveTo>
                  <a:cubicBezTo>
                    <a:pt x="8861" y="1"/>
                    <a:pt x="5388" y="2090"/>
                    <a:pt x="3213" y="4273"/>
                  </a:cubicBezTo>
                  <a:cubicBezTo>
                    <a:pt x="3136" y="4350"/>
                    <a:pt x="3059" y="4431"/>
                    <a:pt x="2982" y="4509"/>
                  </a:cubicBezTo>
                  <a:cubicBezTo>
                    <a:pt x="2689" y="4813"/>
                    <a:pt x="2409" y="5134"/>
                    <a:pt x="2145" y="5467"/>
                  </a:cubicBezTo>
                  <a:cubicBezTo>
                    <a:pt x="2141" y="5475"/>
                    <a:pt x="2129" y="5487"/>
                    <a:pt x="2117" y="5496"/>
                  </a:cubicBezTo>
                  <a:cubicBezTo>
                    <a:pt x="829" y="7116"/>
                    <a:pt x="216" y="8575"/>
                    <a:pt x="53" y="9009"/>
                  </a:cubicBezTo>
                  <a:cubicBezTo>
                    <a:pt x="17" y="9090"/>
                    <a:pt x="0" y="9139"/>
                    <a:pt x="0" y="9139"/>
                  </a:cubicBezTo>
                  <a:lnTo>
                    <a:pt x="1824" y="9046"/>
                  </a:lnTo>
                  <a:lnTo>
                    <a:pt x="2238" y="9021"/>
                  </a:lnTo>
                  <a:lnTo>
                    <a:pt x="3518" y="8956"/>
                  </a:lnTo>
                  <a:lnTo>
                    <a:pt x="4724" y="8895"/>
                  </a:lnTo>
                  <a:lnTo>
                    <a:pt x="5752" y="8847"/>
                  </a:lnTo>
                  <a:lnTo>
                    <a:pt x="12649" y="8497"/>
                  </a:lnTo>
                  <a:lnTo>
                    <a:pt x="14891" y="8384"/>
                  </a:lnTo>
                  <a:cubicBezTo>
                    <a:pt x="14948" y="8225"/>
                    <a:pt x="15017" y="8071"/>
                    <a:pt x="15098" y="7925"/>
                  </a:cubicBezTo>
                  <a:cubicBezTo>
                    <a:pt x="15456" y="7258"/>
                    <a:pt x="15951" y="6674"/>
                    <a:pt x="16544" y="6206"/>
                  </a:cubicBezTo>
                  <a:cubicBezTo>
                    <a:pt x="17398" y="5549"/>
                    <a:pt x="18640" y="4997"/>
                    <a:pt x="20416" y="4997"/>
                  </a:cubicBezTo>
                  <a:cubicBezTo>
                    <a:pt x="20922" y="4997"/>
                    <a:pt x="21472" y="5042"/>
                    <a:pt x="22069" y="5142"/>
                  </a:cubicBezTo>
                  <a:cubicBezTo>
                    <a:pt x="27101" y="5995"/>
                    <a:pt x="28040" y="9960"/>
                    <a:pt x="28194" y="10955"/>
                  </a:cubicBezTo>
                  <a:cubicBezTo>
                    <a:pt x="28194" y="10967"/>
                    <a:pt x="28194" y="10983"/>
                    <a:pt x="28198" y="10995"/>
                  </a:cubicBezTo>
                  <a:cubicBezTo>
                    <a:pt x="28206" y="11048"/>
                    <a:pt x="28214" y="11089"/>
                    <a:pt x="28218" y="11121"/>
                  </a:cubicBezTo>
                  <a:cubicBezTo>
                    <a:pt x="28214" y="11077"/>
                    <a:pt x="28210" y="11004"/>
                    <a:pt x="28194" y="10902"/>
                  </a:cubicBezTo>
                  <a:cubicBezTo>
                    <a:pt x="28198" y="10898"/>
                    <a:pt x="28198" y="10890"/>
                    <a:pt x="28194" y="10886"/>
                  </a:cubicBezTo>
                  <a:cubicBezTo>
                    <a:pt x="28121" y="10276"/>
                    <a:pt x="27999" y="9675"/>
                    <a:pt x="27828" y="9086"/>
                  </a:cubicBezTo>
                  <a:lnTo>
                    <a:pt x="27820" y="9050"/>
                  </a:lnTo>
                  <a:cubicBezTo>
                    <a:pt x="27292" y="7210"/>
                    <a:pt x="26090" y="4549"/>
                    <a:pt x="23360" y="2587"/>
                  </a:cubicBezTo>
                  <a:cubicBezTo>
                    <a:pt x="21407" y="1186"/>
                    <a:pt x="18673" y="146"/>
                    <a:pt x="14851" y="12"/>
                  </a:cubicBezTo>
                  <a:cubicBezTo>
                    <a:pt x="14621" y="4"/>
                    <a:pt x="14394" y="1"/>
                    <a:pt x="141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2"/>
            <p:cNvSpPr/>
            <p:nvPr/>
          </p:nvSpPr>
          <p:spPr>
            <a:xfrm>
              <a:off x="6266091" y="778772"/>
              <a:ext cx="377536" cy="473075"/>
            </a:xfrm>
            <a:custGeom>
              <a:avLst/>
              <a:gdLst/>
              <a:ahLst/>
              <a:cxnLst/>
              <a:rect l="l" t="t" r="r" b="b"/>
              <a:pathLst>
                <a:path w="18727" h="23466" extrusionOk="0">
                  <a:moveTo>
                    <a:pt x="6577" y="1"/>
                  </a:moveTo>
                  <a:cubicBezTo>
                    <a:pt x="6469" y="1"/>
                    <a:pt x="6361" y="6"/>
                    <a:pt x="6252" y="17"/>
                  </a:cubicBezTo>
                  <a:cubicBezTo>
                    <a:pt x="6057" y="29"/>
                    <a:pt x="5862" y="62"/>
                    <a:pt x="5667" y="114"/>
                  </a:cubicBezTo>
                  <a:lnTo>
                    <a:pt x="5663" y="114"/>
                  </a:lnTo>
                  <a:cubicBezTo>
                    <a:pt x="5655" y="119"/>
                    <a:pt x="5651" y="119"/>
                    <a:pt x="5647" y="119"/>
                  </a:cubicBezTo>
                  <a:cubicBezTo>
                    <a:pt x="5452" y="184"/>
                    <a:pt x="5269" y="248"/>
                    <a:pt x="5099" y="318"/>
                  </a:cubicBezTo>
                  <a:cubicBezTo>
                    <a:pt x="5086" y="318"/>
                    <a:pt x="5074" y="322"/>
                    <a:pt x="5062" y="330"/>
                  </a:cubicBezTo>
                  <a:cubicBezTo>
                    <a:pt x="4575" y="553"/>
                    <a:pt x="4148" y="882"/>
                    <a:pt x="3811" y="1296"/>
                  </a:cubicBezTo>
                  <a:cubicBezTo>
                    <a:pt x="3681" y="1447"/>
                    <a:pt x="3567" y="1609"/>
                    <a:pt x="3474" y="1780"/>
                  </a:cubicBezTo>
                  <a:cubicBezTo>
                    <a:pt x="3356" y="1975"/>
                    <a:pt x="3263" y="2178"/>
                    <a:pt x="3194" y="2389"/>
                  </a:cubicBezTo>
                  <a:cubicBezTo>
                    <a:pt x="2893" y="3246"/>
                    <a:pt x="2617" y="4107"/>
                    <a:pt x="2373" y="4956"/>
                  </a:cubicBezTo>
                  <a:cubicBezTo>
                    <a:pt x="2203" y="5529"/>
                    <a:pt x="2048" y="6094"/>
                    <a:pt x="1906" y="6650"/>
                  </a:cubicBezTo>
                  <a:cubicBezTo>
                    <a:pt x="1756" y="7231"/>
                    <a:pt x="1618" y="7804"/>
                    <a:pt x="1488" y="8364"/>
                  </a:cubicBezTo>
                  <a:cubicBezTo>
                    <a:pt x="1240" y="9449"/>
                    <a:pt x="1029" y="10497"/>
                    <a:pt x="858" y="11496"/>
                  </a:cubicBezTo>
                  <a:cubicBezTo>
                    <a:pt x="627" y="12796"/>
                    <a:pt x="452" y="14010"/>
                    <a:pt x="318" y="15103"/>
                  </a:cubicBezTo>
                  <a:cubicBezTo>
                    <a:pt x="216" y="15936"/>
                    <a:pt x="139" y="16703"/>
                    <a:pt x="86" y="17378"/>
                  </a:cubicBezTo>
                  <a:cubicBezTo>
                    <a:pt x="58" y="17678"/>
                    <a:pt x="33" y="17958"/>
                    <a:pt x="17" y="18222"/>
                  </a:cubicBezTo>
                  <a:cubicBezTo>
                    <a:pt x="1" y="18466"/>
                    <a:pt x="9" y="18714"/>
                    <a:pt x="46" y="18958"/>
                  </a:cubicBezTo>
                  <a:cubicBezTo>
                    <a:pt x="224" y="20298"/>
                    <a:pt x="1155" y="21415"/>
                    <a:pt x="2434" y="21838"/>
                  </a:cubicBezTo>
                  <a:cubicBezTo>
                    <a:pt x="5651" y="22898"/>
                    <a:pt x="9526" y="23308"/>
                    <a:pt x="12081" y="23462"/>
                  </a:cubicBezTo>
                  <a:cubicBezTo>
                    <a:pt x="12103" y="23464"/>
                    <a:pt x="12126" y="23465"/>
                    <a:pt x="12148" y="23465"/>
                  </a:cubicBezTo>
                  <a:cubicBezTo>
                    <a:pt x="12169" y="23465"/>
                    <a:pt x="12191" y="23464"/>
                    <a:pt x="12211" y="23462"/>
                  </a:cubicBezTo>
                  <a:cubicBezTo>
                    <a:pt x="12253" y="23464"/>
                    <a:pt x="12294" y="23465"/>
                    <a:pt x="12336" y="23465"/>
                  </a:cubicBezTo>
                  <a:cubicBezTo>
                    <a:pt x="12596" y="23465"/>
                    <a:pt x="12857" y="23432"/>
                    <a:pt x="13109" y="23373"/>
                  </a:cubicBezTo>
                  <a:cubicBezTo>
                    <a:pt x="13653" y="23251"/>
                    <a:pt x="14161" y="23003"/>
                    <a:pt x="14591" y="22646"/>
                  </a:cubicBezTo>
                  <a:cubicBezTo>
                    <a:pt x="14648" y="22597"/>
                    <a:pt x="14709" y="22548"/>
                    <a:pt x="14762" y="22492"/>
                  </a:cubicBezTo>
                  <a:cubicBezTo>
                    <a:pt x="15221" y="22061"/>
                    <a:pt x="15554" y="21517"/>
                    <a:pt x="15733" y="20911"/>
                  </a:cubicBezTo>
                  <a:cubicBezTo>
                    <a:pt x="16224" y="19205"/>
                    <a:pt x="16659" y="17382"/>
                    <a:pt x="17037" y="15570"/>
                  </a:cubicBezTo>
                  <a:cubicBezTo>
                    <a:pt x="17215" y="14725"/>
                    <a:pt x="17374" y="13888"/>
                    <a:pt x="17524" y="13064"/>
                  </a:cubicBezTo>
                  <a:cubicBezTo>
                    <a:pt x="17630" y="12503"/>
                    <a:pt x="17723" y="11943"/>
                    <a:pt x="17817" y="11407"/>
                  </a:cubicBezTo>
                  <a:cubicBezTo>
                    <a:pt x="18174" y="9302"/>
                    <a:pt x="18442" y="7393"/>
                    <a:pt x="18625" y="5964"/>
                  </a:cubicBezTo>
                  <a:cubicBezTo>
                    <a:pt x="18726" y="5163"/>
                    <a:pt x="18556" y="4355"/>
                    <a:pt x="18137" y="3669"/>
                  </a:cubicBezTo>
                  <a:cubicBezTo>
                    <a:pt x="17727" y="2994"/>
                    <a:pt x="17110" y="2474"/>
                    <a:pt x="16379" y="2186"/>
                  </a:cubicBezTo>
                  <a:cubicBezTo>
                    <a:pt x="12329" y="598"/>
                    <a:pt x="8933" y="119"/>
                    <a:pt x="6740" y="5"/>
                  </a:cubicBezTo>
                  <a:cubicBezTo>
                    <a:pt x="6686" y="2"/>
                    <a:pt x="6631" y="1"/>
                    <a:pt x="65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2"/>
            <p:cNvSpPr/>
            <p:nvPr/>
          </p:nvSpPr>
          <p:spPr>
            <a:xfrm>
              <a:off x="6285264" y="1228518"/>
              <a:ext cx="425598" cy="185432"/>
            </a:xfrm>
            <a:custGeom>
              <a:avLst/>
              <a:gdLst/>
              <a:ahLst/>
              <a:cxnLst/>
              <a:rect l="l" t="t" r="r" b="b"/>
              <a:pathLst>
                <a:path w="21111" h="9198" extrusionOk="0">
                  <a:moveTo>
                    <a:pt x="0" y="1"/>
                  </a:moveTo>
                  <a:cubicBezTo>
                    <a:pt x="208" y="3445"/>
                    <a:pt x="3031" y="7670"/>
                    <a:pt x="9509" y="8856"/>
                  </a:cubicBezTo>
                  <a:cubicBezTo>
                    <a:pt x="10760" y="9082"/>
                    <a:pt x="12030" y="9197"/>
                    <a:pt x="13301" y="9197"/>
                  </a:cubicBezTo>
                  <a:cubicBezTo>
                    <a:pt x="13693" y="9197"/>
                    <a:pt x="14085" y="9186"/>
                    <a:pt x="14477" y="9164"/>
                  </a:cubicBezTo>
                  <a:cubicBezTo>
                    <a:pt x="18417" y="8957"/>
                    <a:pt x="21110" y="7751"/>
                    <a:pt x="21110" y="7751"/>
                  </a:cubicBezTo>
                  <a:lnTo>
                    <a:pt x="21110" y="7751"/>
                  </a:lnTo>
                  <a:cubicBezTo>
                    <a:pt x="21110" y="7751"/>
                    <a:pt x="20538" y="7941"/>
                    <a:pt x="19530" y="7941"/>
                  </a:cubicBezTo>
                  <a:cubicBezTo>
                    <a:pt x="18405" y="7941"/>
                    <a:pt x="16736" y="7704"/>
                    <a:pt x="14713" y="6699"/>
                  </a:cubicBezTo>
                  <a:cubicBezTo>
                    <a:pt x="12787" y="5748"/>
                    <a:pt x="12036" y="4351"/>
                    <a:pt x="11772" y="3197"/>
                  </a:cubicBezTo>
                  <a:cubicBezTo>
                    <a:pt x="11500" y="2052"/>
                    <a:pt x="11707" y="1146"/>
                    <a:pt x="11707" y="1146"/>
                  </a:cubicBezTo>
                  <a:lnTo>
                    <a:pt x="11707" y="1146"/>
                  </a:lnTo>
                  <a:cubicBezTo>
                    <a:pt x="10790" y="1439"/>
                    <a:pt x="9729" y="1554"/>
                    <a:pt x="8629" y="1554"/>
                  </a:cubicBezTo>
                  <a:cubicBezTo>
                    <a:pt x="4586" y="1554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2"/>
            <p:cNvSpPr/>
            <p:nvPr/>
          </p:nvSpPr>
          <p:spPr>
            <a:xfrm>
              <a:off x="6308106" y="780989"/>
              <a:ext cx="98038" cy="43183"/>
            </a:xfrm>
            <a:custGeom>
              <a:avLst/>
              <a:gdLst/>
              <a:ahLst/>
              <a:cxnLst/>
              <a:rect l="l" t="t" r="r" b="b"/>
              <a:pathLst>
                <a:path w="4863" h="2142" extrusionOk="0">
                  <a:moveTo>
                    <a:pt x="3579" y="0"/>
                  </a:moveTo>
                  <a:cubicBezTo>
                    <a:pt x="3575" y="4"/>
                    <a:pt x="3567" y="4"/>
                    <a:pt x="3563" y="9"/>
                  </a:cubicBezTo>
                  <a:cubicBezTo>
                    <a:pt x="3368" y="69"/>
                    <a:pt x="3185" y="138"/>
                    <a:pt x="3015" y="203"/>
                  </a:cubicBezTo>
                  <a:cubicBezTo>
                    <a:pt x="3002" y="208"/>
                    <a:pt x="2990" y="212"/>
                    <a:pt x="2978" y="220"/>
                  </a:cubicBezTo>
                  <a:cubicBezTo>
                    <a:pt x="521" y="1146"/>
                    <a:pt x="54" y="2015"/>
                    <a:pt x="9" y="2129"/>
                  </a:cubicBezTo>
                  <a:cubicBezTo>
                    <a:pt x="1" y="2133"/>
                    <a:pt x="1" y="2133"/>
                    <a:pt x="1" y="2141"/>
                  </a:cubicBezTo>
                  <a:lnTo>
                    <a:pt x="1386" y="1678"/>
                  </a:lnTo>
                  <a:lnTo>
                    <a:pt x="3019" y="1130"/>
                  </a:lnTo>
                  <a:lnTo>
                    <a:pt x="3100" y="1101"/>
                  </a:lnTo>
                  <a:lnTo>
                    <a:pt x="4863" y="508"/>
                  </a:lnTo>
                  <a:lnTo>
                    <a:pt x="3941" y="143"/>
                  </a:lnTo>
                  <a:lnTo>
                    <a:pt x="35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2"/>
            <p:cNvSpPr/>
            <p:nvPr/>
          </p:nvSpPr>
          <p:spPr>
            <a:xfrm>
              <a:off x="6496869" y="1232207"/>
              <a:ext cx="66931" cy="40723"/>
            </a:xfrm>
            <a:custGeom>
              <a:avLst/>
              <a:gdLst/>
              <a:ahLst/>
              <a:cxnLst/>
              <a:rect l="l" t="t" r="r" b="b"/>
              <a:pathLst>
                <a:path w="3320" h="2020" extrusionOk="0">
                  <a:moveTo>
                    <a:pt x="3319" y="1"/>
                  </a:moveTo>
                  <a:lnTo>
                    <a:pt x="1390" y="122"/>
                  </a:lnTo>
                  <a:lnTo>
                    <a:pt x="0" y="2019"/>
                  </a:lnTo>
                  <a:cubicBezTo>
                    <a:pt x="0" y="2019"/>
                    <a:pt x="1288" y="1889"/>
                    <a:pt x="3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2"/>
            <p:cNvSpPr/>
            <p:nvPr/>
          </p:nvSpPr>
          <p:spPr>
            <a:xfrm>
              <a:off x="6225649" y="803166"/>
              <a:ext cx="377516" cy="473316"/>
            </a:xfrm>
            <a:custGeom>
              <a:avLst/>
              <a:gdLst/>
              <a:ahLst/>
              <a:cxnLst/>
              <a:rect l="l" t="t" r="r" b="b"/>
              <a:pathLst>
                <a:path w="18726" h="23478" extrusionOk="0">
                  <a:moveTo>
                    <a:pt x="6607" y="1"/>
                  </a:moveTo>
                  <a:cubicBezTo>
                    <a:pt x="6341" y="1"/>
                    <a:pt x="6076" y="31"/>
                    <a:pt x="5817" y="91"/>
                  </a:cubicBezTo>
                  <a:cubicBezTo>
                    <a:pt x="5167" y="233"/>
                    <a:pt x="4570" y="562"/>
                    <a:pt x="4099" y="1029"/>
                  </a:cubicBezTo>
                  <a:cubicBezTo>
                    <a:pt x="4091" y="1033"/>
                    <a:pt x="4091" y="1033"/>
                    <a:pt x="4091" y="1041"/>
                  </a:cubicBezTo>
                  <a:cubicBezTo>
                    <a:pt x="3709" y="1419"/>
                    <a:pt x="3416" y="1882"/>
                    <a:pt x="3238" y="2394"/>
                  </a:cubicBezTo>
                  <a:cubicBezTo>
                    <a:pt x="3018" y="3019"/>
                    <a:pt x="2811" y="3649"/>
                    <a:pt x="2624" y="4274"/>
                  </a:cubicBezTo>
                  <a:cubicBezTo>
                    <a:pt x="2446" y="4851"/>
                    <a:pt x="2283" y="5416"/>
                    <a:pt x="2125" y="5980"/>
                  </a:cubicBezTo>
                  <a:cubicBezTo>
                    <a:pt x="2080" y="6135"/>
                    <a:pt x="2044" y="6281"/>
                    <a:pt x="2007" y="6435"/>
                  </a:cubicBezTo>
                  <a:cubicBezTo>
                    <a:pt x="1601" y="7967"/>
                    <a:pt x="1280" y="9441"/>
                    <a:pt x="1020" y="10838"/>
                  </a:cubicBezTo>
                  <a:cubicBezTo>
                    <a:pt x="776" y="12134"/>
                    <a:pt x="589" y="13349"/>
                    <a:pt x="447" y="14458"/>
                  </a:cubicBezTo>
                  <a:cubicBezTo>
                    <a:pt x="338" y="15278"/>
                    <a:pt x="252" y="16042"/>
                    <a:pt x="191" y="16736"/>
                  </a:cubicBezTo>
                  <a:cubicBezTo>
                    <a:pt x="130" y="17281"/>
                    <a:pt x="94" y="17780"/>
                    <a:pt x="61" y="18227"/>
                  </a:cubicBezTo>
                  <a:cubicBezTo>
                    <a:pt x="61" y="18268"/>
                    <a:pt x="61" y="18308"/>
                    <a:pt x="61" y="18345"/>
                  </a:cubicBezTo>
                  <a:cubicBezTo>
                    <a:pt x="0" y="19921"/>
                    <a:pt x="987" y="21347"/>
                    <a:pt x="2482" y="21842"/>
                  </a:cubicBezTo>
                  <a:cubicBezTo>
                    <a:pt x="2677" y="21907"/>
                    <a:pt x="2876" y="21972"/>
                    <a:pt x="3079" y="22025"/>
                  </a:cubicBezTo>
                  <a:cubicBezTo>
                    <a:pt x="6170" y="22947"/>
                    <a:pt x="9733" y="23321"/>
                    <a:pt x="12133" y="23471"/>
                  </a:cubicBezTo>
                  <a:cubicBezTo>
                    <a:pt x="12204" y="23475"/>
                    <a:pt x="12274" y="23477"/>
                    <a:pt x="12344" y="23477"/>
                  </a:cubicBezTo>
                  <a:cubicBezTo>
                    <a:pt x="13165" y="23477"/>
                    <a:pt x="13963" y="23195"/>
                    <a:pt x="14603" y="22675"/>
                  </a:cubicBezTo>
                  <a:cubicBezTo>
                    <a:pt x="14790" y="22524"/>
                    <a:pt x="14964" y="22350"/>
                    <a:pt x="15115" y="22163"/>
                  </a:cubicBezTo>
                  <a:cubicBezTo>
                    <a:pt x="15318" y="21919"/>
                    <a:pt x="15484" y="21647"/>
                    <a:pt x="15610" y="21355"/>
                  </a:cubicBezTo>
                  <a:cubicBezTo>
                    <a:pt x="15679" y="21212"/>
                    <a:pt x="15736" y="21062"/>
                    <a:pt x="15777" y="20912"/>
                  </a:cubicBezTo>
                  <a:cubicBezTo>
                    <a:pt x="16500" y="18422"/>
                    <a:pt x="17097" y="15672"/>
                    <a:pt x="17568" y="13089"/>
                  </a:cubicBezTo>
                  <a:lnTo>
                    <a:pt x="17848" y="11496"/>
                  </a:lnTo>
                  <a:cubicBezTo>
                    <a:pt x="17893" y="11232"/>
                    <a:pt x="17934" y="10972"/>
                    <a:pt x="17978" y="10716"/>
                  </a:cubicBezTo>
                  <a:cubicBezTo>
                    <a:pt x="18068" y="10168"/>
                    <a:pt x="18153" y="9628"/>
                    <a:pt x="18230" y="9116"/>
                  </a:cubicBezTo>
                  <a:lnTo>
                    <a:pt x="18230" y="9108"/>
                  </a:lnTo>
                  <a:cubicBezTo>
                    <a:pt x="18413" y="7922"/>
                    <a:pt x="18559" y="6850"/>
                    <a:pt x="18673" y="5960"/>
                  </a:cubicBezTo>
                  <a:cubicBezTo>
                    <a:pt x="18685" y="5838"/>
                    <a:pt x="18697" y="5716"/>
                    <a:pt x="18697" y="5594"/>
                  </a:cubicBezTo>
                  <a:cubicBezTo>
                    <a:pt x="18726" y="4640"/>
                    <a:pt x="18360" y="3714"/>
                    <a:pt x="17694" y="3031"/>
                  </a:cubicBezTo>
                  <a:cubicBezTo>
                    <a:pt x="17337" y="2662"/>
                    <a:pt x="16906" y="2373"/>
                    <a:pt x="16423" y="2191"/>
                  </a:cubicBezTo>
                  <a:cubicBezTo>
                    <a:pt x="16175" y="2093"/>
                    <a:pt x="15931" y="1996"/>
                    <a:pt x="15688" y="1910"/>
                  </a:cubicBezTo>
                  <a:cubicBezTo>
                    <a:pt x="14839" y="1597"/>
                    <a:pt x="14026" y="1338"/>
                    <a:pt x="13250" y="1118"/>
                  </a:cubicBezTo>
                  <a:cubicBezTo>
                    <a:pt x="10801" y="420"/>
                    <a:pt x="8717" y="135"/>
                    <a:pt x="7162" y="30"/>
                  </a:cubicBezTo>
                  <a:lnTo>
                    <a:pt x="7109" y="30"/>
                  </a:lnTo>
                  <a:cubicBezTo>
                    <a:pt x="6999" y="17"/>
                    <a:pt x="6889" y="9"/>
                    <a:pt x="6784" y="5"/>
                  </a:cubicBezTo>
                  <a:cubicBezTo>
                    <a:pt x="6725" y="2"/>
                    <a:pt x="6666" y="1"/>
                    <a:pt x="66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2"/>
            <p:cNvSpPr/>
            <p:nvPr/>
          </p:nvSpPr>
          <p:spPr>
            <a:xfrm>
              <a:off x="6268470" y="825706"/>
              <a:ext cx="273450" cy="98038"/>
            </a:xfrm>
            <a:custGeom>
              <a:avLst/>
              <a:gdLst/>
              <a:ahLst/>
              <a:cxnLst/>
              <a:rect l="l" t="t" r="r" b="b"/>
              <a:pathLst>
                <a:path w="13564" h="4863" extrusionOk="0">
                  <a:moveTo>
                    <a:pt x="11126" y="0"/>
                  </a:moveTo>
                  <a:lnTo>
                    <a:pt x="5310" y="1727"/>
                  </a:lnTo>
                  <a:lnTo>
                    <a:pt x="4879" y="1856"/>
                  </a:lnTo>
                  <a:lnTo>
                    <a:pt x="4855" y="1861"/>
                  </a:lnTo>
                  <a:lnTo>
                    <a:pt x="4103" y="2088"/>
                  </a:lnTo>
                  <a:lnTo>
                    <a:pt x="2974" y="2425"/>
                  </a:lnTo>
                  <a:lnTo>
                    <a:pt x="2255" y="2632"/>
                  </a:lnTo>
                  <a:lnTo>
                    <a:pt x="500" y="3156"/>
                  </a:lnTo>
                  <a:cubicBezTo>
                    <a:pt x="322" y="3733"/>
                    <a:pt x="159" y="4302"/>
                    <a:pt x="1" y="4862"/>
                  </a:cubicBezTo>
                  <a:lnTo>
                    <a:pt x="1784" y="4326"/>
                  </a:lnTo>
                  <a:lnTo>
                    <a:pt x="4526" y="3506"/>
                  </a:lnTo>
                  <a:lnTo>
                    <a:pt x="4964" y="3376"/>
                  </a:lnTo>
                  <a:lnTo>
                    <a:pt x="7154" y="2722"/>
                  </a:lnTo>
                  <a:lnTo>
                    <a:pt x="7592" y="2588"/>
                  </a:lnTo>
                  <a:lnTo>
                    <a:pt x="8673" y="2263"/>
                  </a:lnTo>
                  <a:lnTo>
                    <a:pt x="13564" y="796"/>
                  </a:lnTo>
                  <a:cubicBezTo>
                    <a:pt x="12715" y="484"/>
                    <a:pt x="11902" y="220"/>
                    <a:pt x="11126" y="0"/>
                  </a:cubicBezTo>
                  <a:close/>
                </a:path>
              </a:pathLst>
            </a:custGeom>
            <a:solidFill>
              <a:srgbClr val="D5F2ED">
                <a:alpha val="3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2"/>
            <p:cNvSpPr/>
            <p:nvPr/>
          </p:nvSpPr>
          <p:spPr>
            <a:xfrm>
              <a:off x="6226879" y="1034934"/>
              <a:ext cx="358606" cy="138076"/>
            </a:xfrm>
            <a:custGeom>
              <a:avLst/>
              <a:gdLst/>
              <a:ahLst/>
              <a:cxnLst/>
              <a:rect l="l" t="t" r="r" b="b"/>
              <a:pathLst>
                <a:path w="17788" h="6849" extrusionOk="0">
                  <a:moveTo>
                    <a:pt x="17787" y="0"/>
                  </a:moveTo>
                  <a:lnTo>
                    <a:pt x="130" y="5240"/>
                  </a:lnTo>
                  <a:lnTo>
                    <a:pt x="0" y="6849"/>
                  </a:lnTo>
                  <a:lnTo>
                    <a:pt x="0" y="6849"/>
                  </a:lnTo>
                  <a:lnTo>
                    <a:pt x="17503" y="1593"/>
                  </a:lnTo>
                  <a:lnTo>
                    <a:pt x="17787" y="0"/>
                  </a:lnTo>
                  <a:close/>
                </a:path>
              </a:pathLst>
            </a:custGeom>
            <a:solidFill>
              <a:srgbClr val="D5F2ED">
                <a:alpha val="3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2"/>
            <p:cNvSpPr/>
            <p:nvPr/>
          </p:nvSpPr>
          <p:spPr>
            <a:xfrm>
              <a:off x="6234661" y="915945"/>
              <a:ext cx="367940" cy="178698"/>
            </a:xfrm>
            <a:custGeom>
              <a:avLst/>
              <a:gdLst/>
              <a:ahLst/>
              <a:cxnLst/>
              <a:rect l="l" t="t" r="r" b="b"/>
              <a:pathLst>
                <a:path w="18251" h="8864" extrusionOk="0">
                  <a:moveTo>
                    <a:pt x="18250" y="0"/>
                  </a:moveTo>
                  <a:lnTo>
                    <a:pt x="573" y="5244"/>
                  </a:lnTo>
                  <a:cubicBezTo>
                    <a:pt x="329" y="6540"/>
                    <a:pt x="142" y="7759"/>
                    <a:pt x="0" y="8864"/>
                  </a:cubicBezTo>
                  <a:lnTo>
                    <a:pt x="17783" y="3522"/>
                  </a:lnTo>
                  <a:lnTo>
                    <a:pt x="17783" y="3518"/>
                  </a:lnTo>
                  <a:cubicBezTo>
                    <a:pt x="17966" y="2328"/>
                    <a:pt x="18112" y="1256"/>
                    <a:pt x="18226" y="370"/>
                  </a:cubicBezTo>
                  <a:cubicBezTo>
                    <a:pt x="18238" y="248"/>
                    <a:pt x="18246" y="126"/>
                    <a:pt x="18250" y="0"/>
                  </a:cubicBezTo>
                  <a:close/>
                </a:path>
              </a:pathLst>
            </a:custGeom>
            <a:solidFill>
              <a:srgbClr val="D5F2ED">
                <a:alpha val="3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2"/>
            <p:cNvSpPr/>
            <p:nvPr/>
          </p:nvSpPr>
          <p:spPr>
            <a:xfrm>
              <a:off x="6306150" y="934493"/>
              <a:ext cx="103360" cy="104187"/>
            </a:xfrm>
            <a:custGeom>
              <a:avLst/>
              <a:gdLst/>
              <a:ahLst/>
              <a:cxnLst/>
              <a:rect l="l" t="t" r="r" b="b"/>
              <a:pathLst>
                <a:path w="5127" h="5168" extrusionOk="0">
                  <a:moveTo>
                    <a:pt x="1516" y="0"/>
                  </a:moveTo>
                  <a:cubicBezTo>
                    <a:pt x="1121" y="0"/>
                    <a:pt x="788" y="184"/>
                    <a:pt x="675" y="470"/>
                  </a:cubicBezTo>
                  <a:cubicBezTo>
                    <a:pt x="142" y="1814"/>
                    <a:pt x="25" y="3134"/>
                    <a:pt x="8" y="3853"/>
                  </a:cubicBezTo>
                  <a:cubicBezTo>
                    <a:pt x="0" y="4198"/>
                    <a:pt x="301" y="4540"/>
                    <a:pt x="744" y="4670"/>
                  </a:cubicBezTo>
                  <a:cubicBezTo>
                    <a:pt x="1666" y="4946"/>
                    <a:pt x="2770" y="5092"/>
                    <a:pt x="3494" y="5161"/>
                  </a:cubicBezTo>
                  <a:cubicBezTo>
                    <a:pt x="3537" y="5165"/>
                    <a:pt x="3580" y="5167"/>
                    <a:pt x="3622" y="5167"/>
                  </a:cubicBezTo>
                  <a:cubicBezTo>
                    <a:pt x="4038" y="5167"/>
                    <a:pt x="4389" y="4971"/>
                    <a:pt x="4489" y="4661"/>
                  </a:cubicBezTo>
                  <a:cubicBezTo>
                    <a:pt x="4834" y="3569"/>
                    <a:pt x="5013" y="2216"/>
                    <a:pt x="5090" y="1465"/>
                  </a:cubicBezTo>
                  <a:cubicBezTo>
                    <a:pt x="5126" y="1120"/>
                    <a:pt x="4838" y="770"/>
                    <a:pt x="4399" y="616"/>
                  </a:cubicBezTo>
                  <a:cubicBezTo>
                    <a:pt x="3510" y="303"/>
                    <a:pt x="2584" y="96"/>
                    <a:pt x="1645" y="7"/>
                  </a:cubicBezTo>
                  <a:cubicBezTo>
                    <a:pt x="1602" y="2"/>
                    <a:pt x="1558" y="0"/>
                    <a:pt x="15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2"/>
            <p:cNvSpPr/>
            <p:nvPr/>
          </p:nvSpPr>
          <p:spPr>
            <a:xfrm>
              <a:off x="6433968" y="958747"/>
              <a:ext cx="103380" cy="104247"/>
            </a:xfrm>
            <a:custGeom>
              <a:avLst/>
              <a:gdLst/>
              <a:ahLst/>
              <a:cxnLst/>
              <a:rect l="l" t="t" r="r" b="b"/>
              <a:pathLst>
                <a:path w="5128" h="5171" extrusionOk="0">
                  <a:moveTo>
                    <a:pt x="1527" y="0"/>
                  </a:moveTo>
                  <a:cubicBezTo>
                    <a:pt x="1130" y="0"/>
                    <a:pt x="790" y="185"/>
                    <a:pt x="675" y="473"/>
                  </a:cubicBezTo>
                  <a:cubicBezTo>
                    <a:pt x="143" y="1813"/>
                    <a:pt x="29" y="3138"/>
                    <a:pt x="9" y="3852"/>
                  </a:cubicBezTo>
                  <a:cubicBezTo>
                    <a:pt x="1" y="4202"/>
                    <a:pt x="306" y="4539"/>
                    <a:pt x="744" y="4673"/>
                  </a:cubicBezTo>
                  <a:cubicBezTo>
                    <a:pt x="1670" y="4949"/>
                    <a:pt x="2771" y="5091"/>
                    <a:pt x="3498" y="5164"/>
                  </a:cubicBezTo>
                  <a:cubicBezTo>
                    <a:pt x="3541" y="5169"/>
                    <a:pt x="3583" y="5171"/>
                    <a:pt x="3625" y="5171"/>
                  </a:cubicBezTo>
                  <a:cubicBezTo>
                    <a:pt x="4041" y="5171"/>
                    <a:pt x="4390" y="4971"/>
                    <a:pt x="4489" y="4665"/>
                  </a:cubicBezTo>
                  <a:cubicBezTo>
                    <a:pt x="4839" y="3572"/>
                    <a:pt x="5013" y="2220"/>
                    <a:pt x="5090" y="1468"/>
                  </a:cubicBezTo>
                  <a:cubicBezTo>
                    <a:pt x="5127" y="1119"/>
                    <a:pt x="4843" y="774"/>
                    <a:pt x="4400" y="619"/>
                  </a:cubicBezTo>
                  <a:cubicBezTo>
                    <a:pt x="3510" y="306"/>
                    <a:pt x="2584" y="99"/>
                    <a:pt x="1646" y="6"/>
                  </a:cubicBezTo>
                  <a:cubicBezTo>
                    <a:pt x="1606" y="2"/>
                    <a:pt x="1566" y="0"/>
                    <a:pt x="15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2"/>
            <p:cNvSpPr/>
            <p:nvPr/>
          </p:nvSpPr>
          <p:spPr>
            <a:xfrm>
              <a:off x="6284276" y="1065518"/>
              <a:ext cx="103360" cy="104207"/>
            </a:xfrm>
            <a:custGeom>
              <a:avLst/>
              <a:gdLst/>
              <a:ahLst/>
              <a:cxnLst/>
              <a:rect l="l" t="t" r="r" b="b"/>
              <a:pathLst>
                <a:path w="5127" h="5169" extrusionOk="0">
                  <a:moveTo>
                    <a:pt x="1516" y="0"/>
                  </a:moveTo>
                  <a:cubicBezTo>
                    <a:pt x="1121" y="0"/>
                    <a:pt x="789" y="184"/>
                    <a:pt x="675" y="470"/>
                  </a:cubicBezTo>
                  <a:cubicBezTo>
                    <a:pt x="143" y="1814"/>
                    <a:pt x="29" y="3134"/>
                    <a:pt x="9" y="3853"/>
                  </a:cubicBezTo>
                  <a:cubicBezTo>
                    <a:pt x="1" y="4203"/>
                    <a:pt x="301" y="4540"/>
                    <a:pt x="748" y="4670"/>
                  </a:cubicBezTo>
                  <a:cubicBezTo>
                    <a:pt x="1670" y="4946"/>
                    <a:pt x="2771" y="5092"/>
                    <a:pt x="3498" y="5161"/>
                  </a:cubicBezTo>
                  <a:cubicBezTo>
                    <a:pt x="3544" y="5166"/>
                    <a:pt x="3589" y="5168"/>
                    <a:pt x="3634" y="5168"/>
                  </a:cubicBezTo>
                  <a:cubicBezTo>
                    <a:pt x="4047" y="5168"/>
                    <a:pt x="4394" y="4969"/>
                    <a:pt x="4489" y="4662"/>
                  </a:cubicBezTo>
                  <a:cubicBezTo>
                    <a:pt x="4838" y="3569"/>
                    <a:pt x="5017" y="2216"/>
                    <a:pt x="5090" y="1469"/>
                  </a:cubicBezTo>
                  <a:cubicBezTo>
                    <a:pt x="5127" y="1120"/>
                    <a:pt x="4843" y="770"/>
                    <a:pt x="4404" y="616"/>
                  </a:cubicBezTo>
                  <a:cubicBezTo>
                    <a:pt x="3510" y="303"/>
                    <a:pt x="2584" y="100"/>
                    <a:pt x="1646" y="7"/>
                  </a:cubicBezTo>
                  <a:cubicBezTo>
                    <a:pt x="1602" y="2"/>
                    <a:pt x="1559" y="0"/>
                    <a:pt x="1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2"/>
            <p:cNvSpPr/>
            <p:nvPr/>
          </p:nvSpPr>
          <p:spPr>
            <a:xfrm>
              <a:off x="6412114" y="1089832"/>
              <a:ext cx="103360" cy="104187"/>
            </a:xfrm>
            <a:custGeom>
              <a:avLst/>
              <a:gdLst/>
              <a:ahLst/>
              <a:cxnLst/>
              <a:rect l="l" t="t" r="r" b="b"/>
              <a:pathLst>
                <a:path w="5127" h="5168" extrusionOk="0">
                  <a:moveTo>
                    <a:pt x="1517" y="1"/>
                  </a:moveTo>
                  <a:cubicBezTo>
                    <a:pt x="1125" y="1"/>
                    <a:pt x="792" y="184"/>
                    <a:pt x="679" y="470"/>
                  </a:cubicBezTo>
                  <a:cubicBezTo>
                    <a:pt x="143" y="1815"/>
                    <a:pt x="29" y="3135"/>
                    <a:pt x="8" y="3854"/>
                  </a:cubicBezTo>
                  <a:cubicBezTo>
                    <a:pt x="0" y="4199"/>
                    <a:pt x="305" y="4540"/>
                    <a:pt x="748" y="4670"/>
                  </a:cubicBezTo>
                  <a:cubicBezTo>
                    <a:pt x="1670" y="4946"/>
                    <a:pt x="2771" y="5092"/>
                    <a:pt x="3498" y="5162"/>
                  </a:cubicBezTo>
                  <a:cubicBezTo>
                    <a:pt x="3541" y="5166"/>
                    <a:pt x="3584" y="5168"/>
                    <a:pt x="3626" y="5168"/>
                  </a:cubicBezTo>
                  <a:cubicBezTo>
                    <a:pt x="4043" y="5168"/>
                    <a:pt x="4393" y="4972"/>
                    <a:pt x="4489" y="4662"/>
                  </a:cubicBezTo>
                  <a:cubicBezTo>
                    <a:pt x="4838" y="3569"/>
                    <a:pt x="5017" y="2217"/>
                    <a:pt x="5090" y="1465"/>
                  </a:cubicBezTo>
                  <a:cubicBezTo>
                    <a:pt x="5127" y="1120"/>
                    <a:pt x="4842" y="771"/>
                    <a:pt x="4403" y="616"/>
                  </a:cubicBezTo>
                  <a:cubicBezTo>
                    <a:pt x="3510" y="304"/>
                    <a:pt x="2584" y="100"/>
                    <a:pt x="1645" y="7"/>
                  </a:cubicBezTo>
                  <a:cubicBezTo>
                    <a:pt x="1602" y="3"/>
                    <a:pt x="1559" y="1"/>
                    <a:pt x="15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2"/>
            <p:cNvSpPr/>
            <p:nvPr/>
          </p:nvSpPr>
          <p:spPr>
            <a:xfrm>
              <a:off x="6578439" y="1034511"/>
              <a:ext cx="35965" cy="59069"/>
            </a:xfrm>
            <a:custGeom>
              <a:avLst/>
              <a:gdLst/>
              <a:ahLst/>
              <a:cxnLst/>
              <a:rect l="l" t="t" r="r" b="b"/>
              <a:pathLst>
                <a:path w="1784" h="2930" extrusionOk="0">
                  <a:moveTo>
                    <a:pt x="1119" y="1"/>
                  </a:moveTo>
                  <a:cubicBezTo>
                    <a:pt x="738" y="1"/>
                    <a:pt x="326" y="561"/>
                    <a:pt x="171" y="1313"/>
                  </a:cubicBezTo>
                  <a:cubicBezTo>
                    <a:pt x="0" y="2117"/>
                    <a:pt x="187" y="2836"/>
                    <a:pt x="585" y="2922"/>
                  </a:cubicBezTo>
                  <a:cubicBezTo>
                    <a:pt x="610" y="2927"/>
                    <a:pt x="635" y="2929"/>
                    <a:pt x="661" y="2929"/>
                  </a:cubicBezTo>
                  <a:cubicBezTo>
                    <a:pt x="1040" y="2929"/>
                    <a:pt x="1457" y="2372"/>
                    <a:pt x="1613" y="1618"/>
                  </a:cubicBezTo>
                  <a:cubicBezTo>
                    <a:pt x="1783" y="813"/>
                    <a:pt x="1596" y="90"/>
                    <a:pt x="1198" y="9"/>
                  </a:cubicBezTo>
                  <a:cubicBezTo>
                    <a:pt x="1172" y="4"/>
                    <a:pt x="1146" y="1"/>
                    <a:pt x="11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2"/>
            <p:cNvSpPr/>
            <p:nvPr/>
          </p:nvSpPr>
          <p:spPr>
            <a:xfrm>
              <a:off x="6673657" y="1296137"/>
              <a:ext cx="27216" cy="22922"/>
            </a:xfrm>
            <a:custGeom>
              <a:avLst/>
              <a:gdLst/>
              <a:ahLst/>
              <a:cxnLst/>
              <a:rect l="l" t="t" r="r" b="b"/>
              <a:pathLst>
                <a:path w="1350" h="1137" extrusionOk="0">
                  <a:moveTo>
                    <a:pt x="723" y="1"/>
                  </a:moveTo>
                  <a:cubicBezTo>
                    <a:pt x="292" y="1"/>
                    <a:pt x="0" y="493"/>
                    <a:pt x="253" y="879"/>
                  </a:cubicBezTo>
                  <a:cubicBezTo>
                    <a:pt x="369" y="1055"/>
                    <a:pt x="549" y="1136"/>
                    <a:pt x="727" y="1136"/>
                  </a:cubicBezTo>
                  <a:cubicBezTo>
                    <a:pt x="978" y="1136"/>
                    <a:pt x="1225" y="974"/>
                    <a:pt x="1285" y="684"/>
                  </a:cubicBezTo>
                  <a:cubicBezTo>
                    <a:pt x="1350" y="380"/>
                    <a:pt x="1155" y="79"/>
                    <a:pt x="846" y="14"/>
                  </a:cubicBezTo>
                  <a:cubicBezTo>
                    <a:pt x="804" y="5"/>
                    <a:pt x="763" y="1"/>
                    <a:pt x="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2"/>
            <p:cNvSpPr/>
            <p:nvPr/>
          </p:nvSpPr>
          <p:spPr>
            <a:xfrm>
              <a:off x="6732526" y="1214849"/>
              <a:ext cx="27236" cy="22922"/>
            </a:xfrm>
            <a:custGeom>
              <a:avLst/>
              <a:gdLst/>
              <a:ahLst/>
              <a:cxnLst/>
              <a:rect l="l" t="t" r="r" b="b"/>
              <a:pathLst>
                <a:path w="1351" h="1137" extrusionOk="0">
                  <a:moveTo>
                    <a:pt x="726" y="0"/>
                  </a:moveTo>
                  <a:cubicBezTo>
                    <a:pt x="294" y="0"/>
                    <a:pt x="0" y="490"/>
                    <a:pt x="253" y="878"/>
                  </a:cubicBezTo>
                  <a:cubicBezTo>
                    <a:pt x="368" y="1055"/>
                    <a:pt x="547" y="1137"/>
                    <a:pt x="725" y="1137"/>
                  </a:cubicBezTo>
                  <a:cubicBezTo>
                    <a:pt x="976" y="1137"/>
                    <a:pt x="1223" y="974"/>
                    <a:pt x="1285" y="687"/>
                  </a:cubicBezTo>
                  <a:cubicBezTo>
                    <a:pt x="1350" y="378"/>
                    <a:pt x="1151" y="78"/>
                    <a:pt x="847" y="13"/>
                  </a:cubicBezTo>
                  <a:cubicBezTo>
                    <a:pt x="806" y="4"/>
                    <a:pt x="765" y="0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2"/>
            <p:cNvSpPr/>
            <p:nvPr/>
          </p:nvSpPr>
          <p:spPr>
            <a:xfrm>
              <a:off x="6763795" y="1121404"/>
              <a:ext cx="27236" cy="22962"/>
            </a:xfrm>
            <a:custGeom>
              <a:avLst/>
              <a:gdLst/>
              <a:ahLst/>
              <a:cxnLst/>
              <a:rect l="l" t="t" r="r" b="b"/>
              <a:pathLst>
                <a:path w="1351" h="1139" extrusionOk="0">
                  <a:moveTo>
                    <a:pt x="727" y="1"/>
                  </a:moveTo>
                  <a:cubicBezTo>
                    <a:pt x="294" y="1"/>
                    <a:pt x="1" y="491"/>
                    <a:pt x="254" y="878"/>
                  </a:cubicBezTo>
                  <a:cubicBezTo>
                    <a:pt x="369" y="1056"/>
                    <a:pt x="549" y="1138"/>
                    <a:pt x="727" y="1138"/>
                  </a:cubicBezTo>
                  <a:cubicBezTo>
                    <a:pt x="977" y="1138"/>
                    <a:pt x="1224" y="976"/>
                    <a:pt x="1286" y="687"/>
                  </a:cubicBezTo>
                  <a:cubicBezTo>
                    <a:pt x="1351" y="379"/>
                    <a:pt x="1152" y="78"/>
                    <a:pt x="847" y="13"/>
                  </a:cubicBezTo>
                  <a:cubicBezTo>
                    <a:pt x="806" y="5"/>
                    <a:pt x="766" y="1"/>
                    <a:pt x="7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2"/>
            <p:cNvSpPr/>
            <p:nvPr/>
          </p:nvSpPr>
          <p:spPr>
            <a:xfrm>
              <a:off x="6782484" y="1032535"/>
              <a:ext cx="27135" cy="22902"/>
            </a:xfrm>
            <a:custGeom>
              <a:avLst/>
              <a:gdLst/>
              <a:ahLst/>
              <a:cxnLst/>
              <a:rect l="l" t="t" r="r" b="b"/>
              <a:pathLst>
                <a:path w="1346" h="1136" extrusionOk="0">
                  <a:moveTo>
                    <a:pt x="722" y="0"/>
                  </a:moveTo>
                  <a:cubicBezTo>
                    <a:pt x="292" y="0"/>
                    <a:pt x="1" y="489"/>
                    <a:pt x="253" y="879"/>
                  </a:cubicBezTo>
                  <a:cubicBezTo>
                    <a:pt x="368" y="1054"/>
                    <a:pt x="547" y="1136"/>
                    <a:pt x="725" y="1136"/>
                  </a:cubicBezTo>
                  <a:cubicBezTo>
                    <a:pt x="975" y="1136"/>
                    <a:pt x="1223" y="974"/>
                    <a:pt x="1285" y="684"/>
                  </a:cubicBezTo>
                  <a:cubicBezTo>
                    <a:pt x="1346" y="375"/>
                    <a:pt x="1151" y="75"/>
                    <a:pt x="846" y="14"/>
                  </a:cubicBezTo>
                  <a:cubicBezTo>
                    <a:pt x="804" y="5"/>
                    <a:pt x="762" y="0"/>
                    <a:pt x="7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2"/>
            <p:cNvSpPr/>
            <p:nvPr/>
          </p:nvSpPr>
          <p:spPr>
            <a:xfrm>
              <a:off x="6699382" y="921349"/>
              <a:ext cx="218917" cy="84813"/>
            </a:xfrm>
            <a:custGeom>
              <a:avLst/>
              <a:gdLst/>
              <a:ahLst/>
              <a:cxnLst/>
              <a:rect l="l" t="t" r="r" b="b"/>
              <a:pathLst>
                <a:path w="10859" h="4207" extrusionOk="0">
                  <a:moveTo>
                    <a:pt x="1185" y="0"/>
                  </a:moveTo>
                  <a:cubicBezTo>
                    <a:pt x="655" y="0"/>
                    <a:pt x="194" y="381"/>
                    <a:pt x="98" y="910"/>
                  </a:cubicBezTo>
                  <a:cubicBezTo>
                    <a:pt x="1" y="1410"/>
                    <a:pt x="25" y="1926"/>
                    <a:pt x="167" y="2413"/>
                  </a:cubicBezTo>
                  <a:cubicBezTo>
                    <a:pt x="289" y="2795"/>
                    <a:pt x="618" y="3079"/>
                    <a:pt x="1016" y="3148"/>
                  </a:cubicBezTo>
                  <a:cubicBezTo>
                    <a:pt x="3157" y="3526"/>
                    <a:pt x="7747" y="4022"/>
                    <a:pt x="9485" y="4201"/>
                  </a:cubicBezTo>
                  <a:cubicBezTo>
                    <a:pt x="9524" y="4205"/>
                    <a:pt x="9562" y="4207"/>
                    <a:pt x="9600" y="4207"/>
                  </a:cubicBezTo>
                  <a:cubicBezTo>
                    <a:pt x="10052" y="4207"/>
                    <a:pt x="10462" y="3924"/>
                    <a:pt x="10627" y="3494"/>
                  </a:cubicBezTo>
                  <a:cubicBezTo>
                    <a:pt x="10793" y="3035"/>
                    <a:pt x="10858" y="2543"/>
                    <a:pt x="10821" y="2052"/>
                  </a:cubicBezTo>
                  <a:cubicBezTo>
                    <a:pt x="10777" y="1556"/>
                    <a:pt x="10407" y="1154"/>
                    <a:pt x="9916" y="1073"/>
                  </a:cubicBezTo>
                  <a:cubicBezTo>
                    <a:pt x="6914" y="545"/>
                    <a:pt x="2994" y="159"/>
                    <a:pt x="1280" y="5"/>
                  </a:cubicBezTo>
                  <a:cubicBezTo>
                    <a:pt x="1248" y="2"/>
                    <a:pt x="1217" y="0"/>
                    <a:pt x="11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2"/>
            <p:cNvSpPr/>
            <p:nvPr/>
          </p:nvSpPr>
          <p:spPr>
            <a:xfrm>
              <a:off x="6588922" y="1036729"/>
              <a:ext cx="35965" cy="59049"/>
            </a:xfrm>
            <a:custGeom>
              <a:avLst/>
              <a:gdLst/>
              <a:ahLst/>
              <a:cxnLst/>
              <a:rect l="l" t="t" r="r" b="b"/>
              <a:pathLst>
                <a:path w="1784" h="2929" extrusionOk="0">
                  <a:moveTo>
                    <a:pt x="1120" y="1"/>
                  </a:moveTo>
                  <a:cubicBezTo>
                    <a:pt x="741" y="1"/>
                    <a:pt x="326" y="561"/>
                    <a:pt x="171" y="1313"/>
                  </a:cubicBezTo>
                  <a:cubicBezTo>
                    <a:pt x="0" y="2117"/>
                    <a:pt x="187" y="2836"/>
                    <a:pt x="589" y="2921"/>
                  </a:cubicBezTo>
                  <a:cubicBezTo>
                    <a:pt x="614" y="2926"/>
                    <a:pt x="639" y="2929"/>
                    <a:pt x="664" y="2929"/>
                  </a:cubicBezTo>
                  <a:cubicBezTo>
                    <a:pt x="1043" y="2929"/>
                    <a:pt x="1456" y="2367"/>
                    <a:pt x="1613" y="1613"/>
                  </a:cubicBezTo>
                  <a:cubicBezTo>
                    <a:pt x="1783" y="813"/>
                    <a:pt x="1596" y="94"/>
                    <a:pt x="1198" y="9"/>
                  </a:cubicBezTo>
                  <a:cubicBezTo>
                    <a:pt x="1172" y="3"/>
                    <a:pt x="1146" y="1"/>
                    <a:pt x="11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xo ExtraBold"/>
              <a:buNone/>
              <a:defRPr sz="3200">
                <a:solidFill>
                  <a:schemeClr val="dk1"/>
                </a:solidFill>
                <a:latin typeface="Exo ExtraBold"/>
                <a:ea typeface="Exo ExtraBold"/>
                <a:cs typeface="Exo ExtraBold"/>
                <a:sym typeface="Exo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xo ExtraBold"/>
              <a:buNone/>
              <a:defRPr sz="3200">
                <a:solidFill>
                  <a:schemeClr val="dk1"/>
                </a:solidFill>
                <a:latin typeface="Exo ExtraBold"/>
                <a:ea typeface="Exo ExtraBold"/>
                <a:cs typeface="Exo ExtraBold"/>
                <a:sym typeface="Exo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xo ExtraBold"/>
              <a:buNone/>
              <a:defRPr sz="3200">
                <a:solidFill>
                  <a:schemeClr val="dk1"/>
                </a:solidFill>
                <a:latin typeface="Exo ExtraBold"/>
                <a:ea typeface="Exo ExtraBold"/>
                <a:cs typeface="Exo ExtraBold"/>
                <a:sym typeface="Exo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xo ExtraBold"/>
              <a:buNone/>
              <a:defRPr sz="3200">
                <a:solidFill>
                  <a:schemeClr val="dk1"/>
                </a:solidFill>
                <a:latin typeface="Exo ExtraBold"/>
                <a:ea typeface="Exo ExtraBold"/>
                <a:cs typeface="Exo ExtraBold"/>
                <a:sym typeface="Exo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xo ExtraBold"/>
              <a:buNone/>
              <a:defRPr sz="3200">
                <a:solidFill>
                  <a:schemeClr val="dk1"/>
                </a:solidFill>
                <a:latin typeface="Exo ExtraBold"/>
                <a:ea typeface="Exo ExtraBold"/>
                <a:cs typeface="Exo ExtraBold"/>
                <a:sym typeface="Exo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xo ExtraBold"/>
              <a:buNone/>
              <a:defRPr sz="3200">
                <a:solidFill>
                  <a:schemeClr val="dk1"/>
                </a:solidFill>
                <a:latin typeface="Exo ExtraBold"/>
                <a:ea typeface="Exo ExtraBold"/>
                <a:cs typeface="Exo ExtraBold"/>
                <a:sym typeface="Exo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xo ExtraBold"/>
              <a:buNone/>
              <a:defRPr sz="3200">
                <a:solidFill>
                  <a:schemeClr val="dk1"/>
                </a:solidFill>
                <a:latin typeface="Exo ExtraBold"/>
                <a:ea typeface="Exo ExtraBold"/>
                <a:cs typeface="Exo ExtraBold"/>
                <a:sym typeface="Exo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xo ExtraBold"/>
              <a:buNone/>
              <a:defRPr sz="3200">
                <a:solidFill>
                  <a:schemeClr val="dk1"/>
                </a:solidFill>
                <a:latin typeface="Exo ExtraBold"/>
                <a:ea typeface="Exo ExtraBold"/>
                <a:cs typeface="Exo ExtraBold"/>
                <a:sym typeface="Exo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Exo ExtraBold"/>
              <a:buNone/>
              <a:defRPr sz="3200">
                <a:solidFill>
                  <a:schemeClr val="dk1"/>
                </a:solidFill>
                <a:latin typeface="Exo ExtraBold"/>
                <a:ea typeface="Exo ExtraBold"/>
                <a:cs typeface="Exo ExtraBold"/>
                <a:sym typeface="Exo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●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○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■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●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○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■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●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○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■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8" r:id="rId4"/>
    <p:sldLayoutId id="2147483659" r:id="rId5"/>
    <p:sldLayoutId id="2147483677" r:id="rId6"/>
    <p:sldLayoutId id="2147483678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36"/>
          <p:cNvSpPr txBox="1">
            <a:spLocks noGrp="1"/>
          </p:cNvSpPr>
          <p:nvPr>
            <p:ph type="ctrTitle"/>
          </p:nvPr>
        </p:nvSpPr>
        <p:spPr>
          <a:xfrm>
            <a:off x="-1245268" y="-310367"/>
            <a:ext cx="7717500" cy="211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dirty="0" err="1"/>
              <a:t>Manfred</a:t>
            </a:r>
            <a:r>
              <a:rPr lang="hr-HR" sz="3600" dirty="0"/>
              <a:t> </a:t>
            </a:r>
            <a:r>
              <a:rPr lang="hr-HR" sz="3600" dirty="0" err="1"/>
              <a:t>Spitzer</a:t>
            </a:r>
            <a:r>
              <a:rPr lang="hr-HR" sz="3600" dirty="0"/>
              <a:t>:</a:t>
            </a:r>
            <a:br>
              <a:rPr lang="hr-HR" sz="3600" dirty="0"/>
            </a:br>
            <a:r>
              <a:rPr lang="hr-HR" sz="3600" dirty="0"/>
              <a:t> </a:t>
            </a:r>
            <a:r>
              <a:rPr lang="hr-HR" sz="3600" i="1" dirty="0">
                <a:solidFill>
                  <a:schemeClr val="tx2">
                    <a:lumMod val="75000"/>
                  </a:schemeClr>
                </a:solidFill>
              </a:rPr>
              <a:t>Digitalna demencija</a:t>
            </a:r>
            <a:endParaRPr sz="36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86" name="Google Shape;886;p36"/>
          <p:cNvSpPr txBox="1">
            <a:spLocks noGrp="1"/>
          </p:cNvSpPr>
          <p:nvPr>
            <p:ph type="subTitle" idx="1"/>
          </p:nvPr>
        </p:nvSpPr>
        <p:spPr>
          <a:xfrm>
            <a:off x="2144456" y="1696132"/>
            <a:ext cx="45288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i="1" dirty="0"/>
              <a:t>Kako mi i naša djeca silazimo s uma</a:t>
            </a:r>
            <a:br>
              <a:rPr lang="hr-HR" sz="1800" i="1" dirty="0"/>
            </a:br>
            <a:r>
              <a:rPr lang="hr-HR" i="1" dirty="0"/>
              <a:t>(</a:t>
            </a:r>
            <a:r>
              <a:rPr lang="hr-HR" dirty="0"/>
              <a:t>prikaz knjige</a:t>
            </a:r>
            <a:r>
              <a:rPr lang="hr-HR" i="1" dirty="0"/>
              <a:t>)</a:t>
            </a:r>
            <a:endParaRPr sz="1800" i="1" dirty="0"/>
          </a:p>
        </p:txBody>
      </p:sp>
      <p:grpSp>
        <p:nvGrpSpPr>
          <p:cNvPr id="887" name="Google Shape;887;p36"/>
          <p:cNvGrpSpPr/>
          <p:nvPr/>
        </p:nvGrpSpPr>
        <p:grpSpPr>
          <a:xfrm>
            <a:off x="3086070" y="2320619"/>
            <a:ext cx="3894863" cy="1771539"/>
            <a:chOff x="643649" y="2467465"/>
            <a:chExt cx="8021832" cy="2613513"/>
          </a:xfrm>
        </p:grpSpPr>
        <p:grpSp>
          <p:nvGrpSpPr>
            <p:cNvPr id="888" name="Google Shape;888;p36"/>
            <p:cNvGrpSpPr/>
            <p:nvPr/>
          </p:nvGrpSpPr>
          <p:grpSpPr>
            <a:xfrm>
              <a:off x="990118" y="2467465"/>
              <a:ext cx="7675363" cy="2473956"/>
              <a:chOff x="1161263" y="2316200"/>
              <a:chExt cx="7819237" cy="2511375"/>
            </a:xfrm>
          </p:grpSpPr>
          <p:sp>
            <p:nvSpPr>
              <p:cNvPr id="889" name="Google Shape;889;p36"/>
              <p:cNvSpPr/>
              <p:nvPr/>
            </p:nvSpPr>
            <p:spPr>
              <a:xfrm>
                <a:off x="2255239" y="4268363"/>
                <a:ext cx="162600" cy="16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36"/>
              <p:cNvSpPr/>
              <p:nvPr/>
            </p:nvSpPr>
            <p:spPr>
              <a:xfrm>
                <a:off x="2583233" y="3759125"/>
                <a:ext cx="126300" cy="1263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36"/>
              <p:cNvSpPr/>
              <p:nvPr/>
            </p:nvSpPr>
            <p:spPr>
              <a:xfrm>
                <a:off x="3400400" y="4553150"/>
                <a:ext cx="101700" cy="101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36"/>
              <p:cNvSpPr/>
              <p:nvPr/>
            </p:nvSpPr>
            <p:spPr>
              <a:xfrm>
                <a:off x="3593450" y="4725875"/>
                <a:ext cx="101700" cy="101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36"/>
              <p:cNvSpPr/>
              <p:nvPr/>
            </p:nvSpPr>
            <p:spPr>
              <a:xfrm>
                <a:off x="1161263" y="4061578"/>
                <a:ext cx="101700" cy="101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36"/>
              <p:cNvSpPr/>
              <p:nvPr/>
            </p:nvSpPr>
            <p:spPr>
              <a:xfrm>
                <a:off x="4020225" y="3539013"/>
                <a:ext cx="101700" cy="101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36"/>
              <p:cNvSpPr/>
              <p:nvPr/>
            </p:nvSpPr>
            <p:spPr>
              <a:xfrm>
                <a:off x="5222725" y="4309400"/>
                <a:ext cx="162600" cy="16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36"/>
              <p:cNvSpPr/>
              <p:nvPr/>
            </p:nvSpPr>
            <p:spPr>
              <a:xfrm>
                <a:off x="5606700" y="2982500"/>
                <a:ext cx="162600" cy="16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36"/>
              <p:cNvSpPr/>
              <p:nvPr/>
            </p:nvSpPr>
            <p:spPr>
              <a:xfrm>
                <a:off x="7634036" y="4164775"/>
                <a:ext cx="162600" cy="16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36"/>
              <p:cNvSpPr/>
              <p:nvPr/>
            </p:nvSpPr>
            <p:spPr>
              <a:xfrm>
                <a:off x="6516250" y="3722825"/>
                <a:ext cx="162600" cy="16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36"/>
              <p:cNvSpPr/>
              <p:nvPr/>
            </p:nvSpPr>
            <p:spPr>
              <a:xfrm>
                <a:off x="7351075" y="2911500"/>
                <a:ext cx="126300" cy="1263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36"/>
              <p:cNvSpPr/>
              <p:nvPr/>
            </p:nvSpPr>
            <p:spPr>
              <a:xfrm>
                <a:off x="8599900" y="4049275"/>
                <a:ext cx="126300" cy="1263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36"/>
              <p:cNvSpPr/>
              <p:nvPr/>
            </p:nvSpPr>
            <p:spPr>
              <a:xfrm>
                <a:off x="8878800" y="4253425"/>
                <a:ext cx="101700" cy="101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36"/>
              <p:cNvSpPr/>
              <p:nvPr/>
            </p:nvSpPr>
            <p:spPr>
              <a:xfrm>
                <a:off x="7142000" y="2741200"/>
                <a:ext cx="126300" cy="1263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903" name="Google Shape;903;p36"/>
              <p:cNvCxnSpPr>
                <a:stCxn id="893" idx="6"/>
                <a:endCxn id="889" idx="2"/>
              </p:cNvCxnSpPr>
              <p:nvPr/>
            </p:nvCxnSpPr>
            <p:spPr>
              <a:xfrm>
                <a:off x="1262963" y="4112428"/>
                <a:ext cx="992400" cy="237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4" name="Google Shape;904;p36"/>
              <p:cNvCxnSpPr>
                <a:stCxn id="889" idx="7"/>
                <a:endCxn id="890" idx="3"/>
              </p:cNvCxnSpPr>
              <p:nvPr/>
            </p:nvCxnSpPr>
            <p:spPr>
              <a:xfrm rot="10800000" flipH="1">
                <a:off x="2394027" y="3867076"/>
                <a:ext cx="207600" cy="425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5" name="Google Shape;905;p36"/>
              <p:cNvCxnSpPr>
                <a:stCxn id="890" idx="5"/>
                <a:endCxn id="891" idx="1"/>
              </p:cNvCxnSpPr>
              <p:nvPr/>
            </p:nvCxnSpPr>
            <p:spPr>
              <a:xfrm>
                <a:off x="2691037" y="3866929"/>
                <a:ext cx="724200" cy="701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6" name="Google Shape;906;p36"/>
              <p:cNvCxnSpPr>
                <a:stCxn id="891" idx="7"/>
                <a:endCxn id="894" idx="3"/>
              </p:cNvCxnSpPr>
              <p:nvPr/>
            </p:nvCxnSpPr>
            <p:spPr>
              <a:xfrm rot="10800000" flipH="1">
                <a:off x="3487206" y="3625744"/>
                <a:ext cx="547800" cy="942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7" name="Google Shape;907;p36"/>
              <p:cNvCxnSpPr>
                <a:stCxn id="894" idx="6"/>
                <a:endCxn id="896" idx="2"/>
              </p:cNvCxnSpPr>
              <p:nvPr/>
            </p:nvCxnSpPr>
            <p:spPr>
              <a:xfrm rot="10800000" flipH="1">
                <a:off x="4121925" y="3063663"/>
                <a:ext cx="1484700" cy="526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8" name="Google Shape;908;p36"/>
              <p:cNvCxnSpPr>
                <a:stCxn id="891" idx="5"/>
                <a:endCxn id="892" idx="1"/>
              </p:cNvCxnSpPr>
              <p:nvPr/>
            </p:nvCxnSpPr>
            <p:spPr>
              <a:xfrm>
                <a:off x="3487206" y="4639956"/>
                <a:ext cx="121200" cy="10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9" name="Google Shape;909;p36"/>
              <p:cNvCxnSpPr>
                <a:stCxn id="891" idx="6"/>
                <a:endCxn id="895" idx="2"/>
              </p:cNvCxnSpPr>
              <p:nvPr/>
            </p:nvCxnSpPr>
            <p:spPr>
              <a:xfrm rot="10800000" flipH="1">
                <a:off x="3502100" y="4390700"/>
                <a:ext cx="1720500" cy="213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0" name="Google Shape;910;p36"/>
              <p:cNvCxnSpPr>
                <a:stCxn id="896" idx="5"/>
                <a:endCxn id="898" idx="1"/>
              </p:cNvCxnSpPr>
              <p:nvPr/>
            </p:nvCxnSpPr>
            <p:spPr>
              <a:xfrm>
                <a:off x="5745488" y="3121288"/>
                <a:ext cx="794700" cy="625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1" name="Google Shape;911;p36"/>
              <p:cNvCxnSpPr>
                <a:stCxn id="898" idx="7"/>
                <a:endCxn id="902" idx="3"/>
              </p:cNvCxnSpPr>
              <p:nvPr/>
            </p:nvCxnSpPr>
            <p:spPr>
              <a:xfrm rot="10800000" flipH="1">
                <a:off x="6655038" y="2849037"/>
                <a:ext cx="505500" cy="897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2" name="Google Shape;912;p36"/>
              <p:cNvCxnSpPr>
                <a:stCxn id="902" idx="5"/>
                <a:endCxn id="899" idx="1"/>
              </p:cNvCxnSpPr>
              <p:nvPr/>
            </p:nvCxnSpPr>
            <p:spPr>
              <a:xfrm>
                <a:off x="7249804" y="2849004"/>
                <a:ext cx="119700" cy="810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3" name="Google Shape;913;p36"/>
              <p:cNvCxnSpPr>
                <a:stCxn id="900" idx="5"/>
                <a:endCxn id="901" idx="1"/>
              </p:cNvCxnSpPr>
              <p:nvPr/>
            </p:nvCxnSpPr>
            <p:spPr>
              <a:xfrm>
                <a:off x="8707704" y="4157079"/>
                <a:ext cx="186000" cy="111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4" name="Google Shape;914;p36"/>
              <p:cNvCxnSpPr>
                <a:stCxn id="900" idx="2"/>
                <a:endCxn id="897" idx="6"/>
              </p:cNvCxnSpPr>
              <p:nvPr/>
            </p:nvCxnSpPr>
            <p:spPr>
              <a:xfrm flipH="1">
                <a:off x="7796500" y="4112425"/>
                <a:ext cx="803400" cy="133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5" name="Google Shape;915;p36"/>
              <p:cNvCxnSpPr>
                <a:stCxn id="897" idx="1"/>
                <a:endCxn id="898" idx="6"/>
              </p:cNvCxnSpPr>
              <p:nvPr/>
            </p:nvCxnSpPr>
            <p:spPr>
              <a:xfrm rot="10800000">
                <a:off x="6678948" y="3803987"/>
                <a:ext cx="978900" cy="384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916" name="Google Shape;916;p36"/>
              <p:cNvSpPr/>
              <p:nvPr/>
            </p:nvSpPr>
            <p:spPr>
              <a:xfrm>
                <a:off x="6259250" y="3972175"/>
                <a:ext cx="101700" cy="101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917" name="Google Shape;917;p36"/>
              <p:cNvCxnSpPr>
                <a:stCxn id="898" idx="3"/>
                <a:endCxn id="916" idx="7"/>
              </p:cNvCxnSpPr>
              <p:nvPr/>
            </p:nvCxnSpPr>
            <p:spPr>
              <a:xfrm flipH="1">
                <a:off x="6345962" y="3861613"/>
                <a:ext cx="194100" cy="125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918" name="Google Shape;918;p36"/>
              <p:cNvSpPr/>
              <p:nvPr/>
            </p:nvSpPr>
            <p:spPr>
              <a:xfrm>
                <a:off x="1795999" y="3574873"/>
                <a:ext cx="101700" cy="101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36"/>
              <p:cNvSpPr/>
              <p:nvPr/>
            </p:nvSpPr>
            <p:spPr>
              <a:xfrm>
                <a:off x="7639900" y="2316200"/>
                <a:ext cx="162600" cy="16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36"/>
              <p:cNvSpPr/>
              <p:nvPr/>
            </p:nvSpPr>
            <p:spPr>
              <a:xfrm>
                <a:off x="1983177" y="4502576"/>
                <a:ext cx="101700" cy="101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921" name="Google Shape;921;p36"/>
              <p:cNvCxnSpPr>
                <a:stCxn id="893" idx="7"/>
                <a:endCxn id="918" idx="3"/>
              </p:cNvCxnSpPr>
              <p:nvPr/>
            </p:nvCxnSpPr>
            <p:spPr>
              <a:xfrm rot="10800000" flipH="1">
                <a:off x="1248069" y="3661572"/>
                <a:ext cx="562800" cy="41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2" name="Google Shape;922;p36"/>
              <p:cNvCxnSpPr>
                <a:stCxn id="889" idx="3"/>
                <a:endCxn id="920" idx="7"/>
              </p:cNvCxnSpPr>
              <p:nvPr/>
            </p:nvCxnSpPr>
            <p:spPr>
              <a:xfrm flipH="1">
                <a:off x="2069951" y="4407151"/>
                <a:ext cx="209100" cy="110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3" name="Google Shape;923;p36"/>
              <p:cNvCxnSpPr>
                <a:stCxn id="902" idx="7"/>
                <a:endCxn id="919" idx="3"/>
              </p:cNvCxnSpPr>
              <p:nvPr/>
            </p:nvCxnSpPr>
            <p:spPr>
              <a:xfrm rot="10800000" flipH="1">
                <a:off x="7249804" y="2454896"/>
                <a:ext cx="414000" cy="304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24" name="Google Shape;924;p36"/>
            <p:cNvGrpSpPr/>
            <p:nvPr/>
          </p:nvGrpSpPr>
          <p:grpSpPr>
            <a:xfrm>
              <a:off x="5740127" y="2819142"/>
              <a:ext cx="1280015" cy="823984"/>
              <a:chOff x="6059150" y="2509438"/>
              <a:chExt cx="1268472" cy="813651"/>
            </a:xfrm>
          </p:grpSpPr>
          <p:sp>
            <p:nvSpPr>
              <p:cNvPr id="925" name="Google Shape;925;p36"/>
              <p:cNvSpPr/>
              <p:nvPr/>
            </p:nvSpPr>
            <p:spPr>
              <a:xfrm>
                <a:off x="6258808" y="3078500"/>
                <a:ext cx="1035149" cy="244588"/>
              </a:xfrm>
              <a:custGeom>
                <a:avLst/>
                <a:gdLst/>
                <a:ahLst/>
                <a:cxnLst/>
                <a:rect l="l" t="t" r="r" b="b"/>
                <a:pathLst>
                  <a:path w="23984" h="5667" extrusionOk="0">
                    <a:moveTo>
                      <a:pt x="19526" y="0"/>
                    </a:moveTo>
                    <a:cubicBezTo>
                      <a:pt x="16855" y="0"/>
                      <a:pt x="13737" y="107"/>
                      <a:pt x="12579" y="331"/>
                    </a:cubicBezTo>
                    <a:cubicBezTo>
                      <a:pt x="10405" y="746"/>
                      <a:pt x="491" y="797"/>
                      <a:pt x="491" y="797"/>
                    </a:cubicBezTo>
                    <a:cubicBezTo>
                      <a:pt x="260" y="1376"/>
                      <a:pt x="0" y="2106"/>
                      <a:pt x="2199" y="3084"/>
                    </a:cubicBezTo>
                    <a:cubicBezTo>
                      <a:pt x="4399" y="4062"/>
                      <a:pt x="7748" y="5338"/>
                      <a:pt x="10011" y="5636"/>
                    </a:cubicBezTo>
                    <a:cubicBezTo>
                      <a:pt x="10164" y="5657"/>
                      <a:pt x="10335" y="5666"/>
                      <a:pt x="10521" y="5666"/>
                    </a:cubicBezTo>
                    <a:cubicBezTo>
                      <a:pt x="13751" y="5666"/>
                      <a:pt x="21601" y="2760"/>
                      <a:pt x="22657" y="2295"/>
                    </a:cubicBezTo>
                    <a:cubicBezTo>
                      <a:pt x="23769" y="1808"/>
                      <a:pt x="23983" y="579"/>
                      <a:pt x="23895" y="239"/>
                    </a:cubicBezTo>
                    <a:cubicBezTo>
                      <a:pt x="23856" y="82"/>
                      <a:pt x="21862" y="0"/>
                      <a:pt x="195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36"/>
              <p:cNvSpPr/>
              <p:nvPr/>
            </p:nvSpPr>
            <p:spPr>
              <a:xfrm>
                <a:off x="6059150" y="2509438"/>
                <a:ext cx="848051" cy="607779"/>
              </a:xfrm>
              <a:custGeom>
                <a:avLst/>
                <a:gdLst/>
                <a:ahLst/>
                <a:cxnLst/>
                <a:rect l="l" t="t" r="r" b="b"/>
                <a:pathLst>
                  <a:path w="19649" h="14082" extrusionOk="0">
                    <a:moveTo>
                      <a:pt x="9197" y="1"/>
                    </a:moveTo>
                    <a:cubicBezTo>
                      <a:pt x="4710" y="1"/>
                      <a:pt x="1457" y="672"/>
                      <a:pt x="891" y="2238"/>
                    </a:cubicBezTo>
                    <a:cubicBezTo>
                      <a:pt x="1" y="4681"/>
                      <a:pt x="2427" y="10863"/>
                      <a:pt x="3052" y="12248"/>
                    </a:cubicBezTo>
                    <a:cubicBezTo>
                      <a:pt x="3601" y="13464"/>
                      <a:pt x="4401" y="14081"/>
                      <a:pt x="5259" y="14081"/>
                    </a:cubicBezTo>
                    <a:cubicBezTo>
                      <a:pt x="5378" y="14081"/>
                      <a:pt x="5499" y="14069"/>
                      <a:pt x="5621" y="14045"/>
                    </a:cubicBezTo>
                    <a:cubicBezTo>
                      <a:pt x="6481" y="13877"/>
                      <a:pt x="17717" y="12114"/>
                      <a:pt x="18603" y="11354"/>
                    </a:cubicBezTo>
                    <a:cubicBezTo>
                      <a:pt x="19648" y="10452"/>
                      <a:pt x="18876" y="8232"/>
                      <a:pt x="18213" y="6083"/>
                    </a:cubicBezTo>
                    <a:cubicBezTo>
                      <a:pt x="17474" y="3703"/>
                      <a:pt x="16907" y="2259"/>
                      <a:pt x="15866" y="1344"/>
                    </a:cubicBezTo>
                    <a:cubicBezTo>
                      <a:pt x="14754" y="362"/>
                      <a:pt x="13667" y="1"/>
                      <a:pt x="91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36"/>
              <p:cNvSpPr/>
              <p:nvPr/>
            </p:nvSpPr>
            <p:spPr>
              <a:xfrm>
                <a:off x="6250650" y="2999820"/>
                <a:ext cx="1076971" cy="276958"/>
              </a:xfrm>
              <a:custGeom>
                <a:avLst/>
                <a:gdLst/>
                <a:ahLst/>
                <a:cxnLst/>
                <a:rect l="l" t="t" r="r" b="b"/>
                <a:pathLst>
                  <a:path w="24953" h="6417" extrusionOk="0">
                    <a:moveTo>
                      <a:pt x="15160" y="1"/>
                    </a:moveTo>
                    <a:cubicBezTo>
                      <a:pt x="14802" y="1"/>
                      <a:pt x="14463" y="30"/>
                      <a:pt x="14099" y="93"/>
                    </a:cubicBezTo>
                    <a:cubicBezTo>
                      <a:pt x="14099" y="93"/>
                      <a:pt x="1234" y="2271"/>
                      <a:pt x="617" y="2725"/>
                    </a:cubicBezTo>
                    <a:cubicBezTo>
                      <a:pt x="0" y="3174"/>
                      <a:pt x="2955" y="4391"/>
                      <a:pt x="5541" y="5281"/>
                    </a:cubicBezTo>
                    <a:cubicBezTo>
                      <a:pt x="7669" y="6012"/>
                      <a:pt x="8767" y="6417"/>
                      <a:pt x="10237" y="6417"/>
                    </a:cubicBezTo>
                    <a:cubicBezTo>
                      <a:pt x="10953" y="6417"/>
                      <a:pt x="11757" y="6321"/>
                      <a:pt x="12810" y="6120"/>
                    </a:cubicBezTo>
                    <a:cubicBezTo>
                      <a:pt x="15182" y="5671"/>
                      <a:pt x="22007" y="3606"/>
                      <a:pt x="23215" y="3002"/>
                    </a:cubicBezTo>
                    <a:cubicBezTo>
                      <a:pt x="24953" y="2129"/>
                      <a:pt x="24500" y="1352"/>
                      <a:pt x="19979" y="651"/>
                    </a:cubicBezTo>
                    <a:cubicBezTo>
                      <a:pt x="17460" y="261"/>
                      <a:pt x="16230" y="1"/>
                      <a:pt x="151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36"/>
              <p:cNvSpPr/>
              <p:nvPr/>
            </p:nvSpPr>
            <p:spPr>
              <a:xfrm>
                <a:off x="6151383" y="2567401"/>
                <a:ext cx="678432" cy="473034"/>
              </a:xfrm>
              <a:custGeom>
                <a:avLst/>
                <a:gdLst/>
                <a:ahLst/>
                <a:cxnLst/>
                <a:rect l="l" t="t" r="r" b="b"/>
                <a:pathLst>
                  <a:path w="15719" h="10960" extrusionOk="0">
                    <a:moveTo>
                      <a:pt x="8047" y="0"/>
                    </a:moveTo>
                    <a:cubicBezTo>
                      <a:pt x="7828" y="0"/>
                      <a:pt x="7603" y="2"/>
                      <a:pt x="7375" y="5"/>
                    </a:cubicBezTo>
                    <a:cubicBezTo>
                      <a:pt x="6510" y="18"/>
                      <a:pt x="5587" y="55"/>
                      <a:pt x="4667" y="123"/>
                    </a:cubicBezTo>
                    <a:cubicBezTo>
                      <a:pt x="4328" y="144"/>
                      <a:pt x="3992" y="173"/>
                      <a:pt x="3656" y="202"/>
                    </a:cubicBezTo>
                    <a:cubicBezTo>
                      <a:pt x="3207" y="244"/>
                      <a:pt x="2758" y="311"/>
                      <a:pt x="2317" y="400"/>
                    </a:cubicBezTo>
                    <a:cubicBezTo>
                      <a:pt x="365" y="815"/>
                      <a:pt x="0" y="1608"/>
                      <a:pt x="189" y="2309"/>
                    </a:cubicBezTo>
                    <a:lnTo>
                      <a:pt x="500" y="3434"/>
                    </a:lnTo>
                    <a:cubicBezTo>
                      <a:pt x="688" y="4123"/>
                      <a:pt x="936" y="5017"/>
                      <a:pt x="1180" y="5915"/>
                    </a:cubicBezTo>
                    <a:lnTo>
                      <a:pt x="1973" y="8807"/>
                    </a:lnTo>
                    <a:cubicBezTo>
                      <a:pt x="1985" y="8853"/>
                      <a:pt x="1998" y="8899"/>
                      <a:pt x="2011" y="8941"/>
                    </a:cubicBezTo>
                    <a:cubicBezTo>
                      <a:pt x="2325" y="10087"/>
                      <a:pt x="2615" y="10599"/>
                      <a:pt x="3060" y="10813"/>
                    </a:cubicBezTo>
                    <a:cubicBezTo>
                      <a:pt x="3290" y="10928"/>
                      <a:pt x="3564" y="10959"/>
                      <a:pt x="3905" y="10959"/>
                    </a:cubicBezTo>
                    <a:cubicBezTo>
                      <a:pt x="3974" y="10959"/>
                      <a:pt x="4047" y="10958"/>
                      <a:pt x="4122" y="10956"/>
                    </a:cubicBezTo>
                    <a:cubicBezTo>
                      <a:pt x="4122" y="10956"/>
                      <a:pt x="4579" y="10884"/>
                      <a:pt x="5301" y="10771"/>
                    </a:cubicBezTo>
                    <a:cubicBezTo>
                      <a:pt x="6048" y="10653"/>
                      <a:pt x="7073" y="10490"/>
                      <a:pt x="8164" y="10314"/>
                    </a:cubicBezTo>
                    <a:cubicBezTo>
                      <a:pt x="9037" y="10171"/>
                      <a:pt x="9952" y="10020"/>
                      <a:pt x="10800" y="9873"/>
                    </a:cubicBezTo>
                    <a:cubicBezTo>
                      <a:pt x="12122" y="9650"/>
                      <a:pt x="13284" y="9440"/>
                      <a:pt x="13893" y="9302"/>
                    </a:cubicBezTo>
                    <a:cubicBezTo>
                      <a:pt x="13985" y="9281"/>
                      <a:pt x="14065" y="9264"/>
                      <a:pt x="14128" y="9247"/>
                    </a:cubicBezTo>
                    <a:cubicBezTo>
                      <a:pt x="15580" y="8861"/>
                      <a:pt x="15719" y="8572"/>
                      <a:pt x="15719" y="7854"/>
                    </a:cubicBezTo>
                    <a:cubicBezTo>
                      <a:pt x="15719" y="7699"/>
                      <a:pt x="15660" y="7434"/>
                      <a:pt x="15559" y="7103"/>
                    </a:cubicBezTo>
                    <a:cubicBezTo>
                      <a:pt x="15358" y="6431"/>
                      <a:pt x="15001" y="5466"/>
                      <a:pt x="14649" y="4525"/>
                    </a:cubicBezTo>
                    <a:cubicBezTo>
                      <a:pt x="14372" y="3783"/>
                      <a:pt x="14099" y="3056"/>
                      <a:pt x="13910" y="2498"/>
                    </a:cubicBezTo>
                    <a:cubicBezTo>
                      <a:pt x="13809" y="2183"/>
                      <a:pt x="13679" y="1877"/>
                      <a:pt x="13528" y="1583"/>
                    </a:cubicBezTo>
                    <a:cubicBezTo>
                      <a:pt x="13150" y="865"/>
                      <a:pt x="12688" y="526"/>
                      <a:pt x="11996" y="324"/>
                    </a:cubicBezTo>
                    <a:cubicBezTo>
                      <a:pt x="11836" y="278"/>
                      <a:pt x="11664" y="240"/>
                      <a:pt x="11480" y="202"/>
                    </a:cubicBezTo>
                    <a:cubicBezTo>
                      <a:pt x="11110" y="135"/>
                      <a:pt x="10565" y="81"/>
                      <a:pt x="9901" y="47"/>
                    </a:cubicBezTo>
                    <a:cubicBezTo>
                      <a:pt x="9353" y="15"/>
                      <a:pt x="8724" y="0"/>
                      <a:pt x="80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36"/>
              <p:cNvSpPr/>
              <p:nvPr/>
            </p:nvSpPr>
            <p:spPr>
              <a:xfrm>
                <a:off x="6392776" y="3019803"/>
                <a:ext cx="766565" cy="174884"/>
              </a:xfrm>
              <a:custGeom>
                <a:avLst/>
                <a:gdLst/>
                <a:ahLst/>
                <a:cxnLst/>
                <a:rect l="l" t="t" r="r" b="b"/>
                <a:pathLst>
                  <a:path w="17761" h="4052" extrusionOk="0">
                    <a:moveTo>
                      <a:pt x="12834" y="0"/>
                    </a:moveTo>
                    <a:cubicBezTo>
                      <a:pt x="12435" y="0"/>
                      <a:pt x="12033" y="46"/>
                      <a:pt x="11549" y="142"/>
                    </a:cubicBezTo>
                    <a:lnTo>
                      <a:pt x="6793" y="1107"/>
                    </a:lnTo>
                    <a:cubicBezTo>
                      <a:pt x="4707" y="1527"/>
                      <a:pt x="48" y="2186"/>
                      <a:pt x="23" y="2606"/>
                    </a:cubicBezTo>
                    <a:cubicBezTo>
                      <a:pt x="0" y="2979"/>
                      <a:pt x="1937" y="4051"/>
                      <a:pt x="3210" y="4051"/>
                    </a:cubicBezTo>
                    <a:cubicBezTo>
                      <a:pt x="3354" y="4051"/>
                      <a:pt x="3489" y="4038"/>
                      <a:pt x="3612" y="4008"/>
                    </a:cubicBezTo>
                    <a:cubicBezTo>
                      <a:pt x="4825" y="3714"/>
                      <a:pt x="9014" y="2875"/>
                      <a:pt x="11205" y="2258"/>
                    </a:cubicBezTo>
                    <a:cubicBezTo>
                      <a:pt x="13396" y="1636"/>
                      <a:pt x="17761" y="927"/>
                      <a:pt x="15729" y="474"/>
                    </a:cubicBezTo>
                    <a:cubicBezTo>
                      <a:pt x="14385" y="174"/>
                      <a:pt x="13615" y="0"/>
                      <a:pt x="128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36"/>
              <p:cNvSpPr/>
              <p:nvPr/>
            </p:nvSpPr>
            <p:spPr>
              <a:xfrm>
                <a:off x="6767490" y="3117344"/>
                <a:ext cx="295301" cy="84335"/>
              </a:xfrm>
              <a:custGeom>
                <a:avLst/>
                <a:gdLst/>
                <a:ahLst/>
                <a:cxnLst/>
                <a:rect l="l" t="t" r="r" b="b"/>
                <a:pathLst>
                  <a:path w="6842" h="1954" extrusionOk="0">
                    <a:moveTo>
                      <a:pt x="4350" y="0"/>
                    </a:moveTo>
                    <a:cubicBezTo>
                      <a:pt x="4078" y="0"/>
                      <a:pt x="3786" y="34"/>
                      <a:pt x="3438" y="107"/>
                    </a:cubicBezTo>
                    <a:cubicBezTo>
                      <a:pt x="2611" y="279"/>
                      <a:pt x="944" y="556"/>
                      <a:pt x="735" y="749"/>
                    </a:cubicBezTo>
                    <a:cubicBezTo>
                      <a:pt x="525" y="946"/>
                      <a:pt x="0" y="1261"/>
                      <a:pt x="1163" y="1626"/>
                    </a:cubicBezTo>
                    <a:cubicBezTo>
                      <a:pt x="1884" y="1851"/>
                      <a:pt x="2291" y="1953"/>
                      <a:pt x="2650" y="1953"/>
                    </a:cubicBezTo>
                    <a:cubicBezTo>
                      <a:pt x="2869" y="1953"/>
                      <a:pt x="3069" y="1916"/>
                      <a:pt x="3312" y="1844"/>
                    </a:cubicBezTo>
                    <a:lnTo>
                      <a:pt x="6330" y="959"/>
                    </a:lnTo>
                    <a:cubicBezTo>
                      <a:pt x="6720" y="845"/>
                      <a:pt x="6842" y="577"/>
                      <a:pt x="5456" y="178"/>
                    </a:cubicBezTo>
                    <a:cubicBezTo>
                      <a:pt x="5061" y="64"/>
                      <a:pt x="4724" y="0"/>
                      <a:pt x="43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36"/>
              <p:cNvSpPr/>
              <p:nvPr/>
            </p:nvSpPr>
            <p:spPr>
              <a:xfrm>
                <a:off x="6172919" y="2572494"/>
                <a:ext cx="180107" cy="250199"/>
              </a:xfrm>
              <a:custGeom>
                <a:avLst/>
                <a:gdLst/>
                <a:ahLst/>
                <a:cxnLst/>
                <a:rect l="l" t="t" r="r" b="b"/>
                <a:pathLst>
                  <a:path w="4173" h="5797" extrusionOk="0">
                    <a:moveTo>
                      <a:pt x="4173" y="0"/>
                    </a:moveTo>
                    <a:lnTo>
                      <a:pt x="4173" y="0"/>
                    </a:lnTo>
                    <a:cubicBezTo>
                      <a:pt x="3833" y="26"/>
                      <a:pt x="3493" y="55"/>
                      <a:pt x="3157" y="84"/>
                    </a:cubicBezTo>
                    <a:cubicBezTo>
                      <a:pt x="2708" y="126"/>
                      <a:pt x="2259" y="193"/>
                      <a:pt x="1818" y="282"/>
                    </a:cubicBezTo>
                    <a:lnTo>
                      <a:pt x="1" y="3316"/>
                    </a:lnTo>
                    <a:cubicBezTo>
                      <a:pt x="189" y="4005"/>
                      <a:pt x="437" y="4899"/>
                      <a:pt x="681" y="5797"/>
                    </a:cubicBezTo>
                    <a:lnTo>
                      <a:pt x="4173" y="0"/>
                    </a:lnTo>
                    <a:close/>
                  </a:path>
                </a:pathLst>
              </a:custGeom>
              <a:solidFill>
                <a:srgbClr val="D5F2ED">
                  <a:alpha val="38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36"/>
              <p:cNvSpPr/>
              <p:nvPr/>
            </p:nvSpPr>
            <p:spPr>
              <a:xfrm>
                <a:off x="6236494" y="2567401"/>
                <a:ext cx="342259" cy="466689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10813" extrusionOk="0">
                    <a:moveTo>
                      <a:pt x="6092" y="0"/>
                    </a:moveTo>
                    <a:cubicBezTo>
                      <a:pt x="5869" y="0"/>
                      <a:pt x="5640" y="2"/>
                      <a:pt x="5407" y="5"/>
                    </a:cubicBezTo>
                    <a:lnTo>
                      <a:pt x="1" y="8807"/>
                    </a:lnTo>
                    <a:cubicBezTo>
                      <a:pt x="13" y="8853"/>
                      <a:pt x="26" y="8895"/>
                      <a:pt x="39" y="8941"/>
                    </a:cubicBezTo>
                    <a:cubicBezTo>
                      <a:pt x="353" y="10087"/>
                      <a:pt x="643" y="10599"/>
                      <a:pt x="1088" y="10813"/>
                    </a:cubicBezTo>
                    <a:cubicBezTo>
                      <a:pt x="2557" y="8521"/>
                      <a:pt x="6910" y="1655"/>
                      <a:pt x="7929" y="43"/>
                    </a:cubicBezTo>
                    <a:cubicBezTo>
                      <a:pt x="7385" y="14"/>
                      <a:pt x="6762" y="0"/>
                      <a:pt x="6092" y="0"/>
                    </a:cubicBezTo>
                    <a:close/>
                  </a:path>
                </a:pathLst>
              </a:custGeom>
              <a:solidFill>
                <a:srgbClr val="D5F2ED">
                  <a:alpha val="38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36"/>
              <p:cNvSpPr/>
              <p:nvPr/>
            </p:nvSpPr>
            <p:spPr>
              <a:xfrm>
                <a:off x="6380173" y="2581558"/>
                <a:ext cx="355293" cy="450547"/>
              </a:xfrm>
              <a:custGeom>
                <a:avLst/>
                <a:gdLst/>
                <a:ahLst/>
                <a:cxnLst/>
                <a:rect l="l" t="t" r="r" b="b"/>
                <a:pathLst>
                  <a:path w="8232" h="10439" extrusionOk="0">
                    <a:moveTo>
                      <a:pt x="6695" y="0"/>
                    </a:moveTo>
                    <a:lnTo>
                      <a:pt x="0" y="10439"/>
                    </a:lnTo>
                    <a:cubicBezTo>
                      <a:pt x="747" y="10325"/>
                      <a:pt x="1772" y="10162"/>
                      <a:pt x="2863" y="9981"/>
                    </a:cubicBezTo>
                    <a:lnTo>
                      <a:pt x="8231" y="1255"/>
                    </a:lnTo>
                    <a:cubicBezTo>
                      <a:pt x="7849" y="537"/>
                      <a:pt x="7387" y="202"/>
                      <a:pt x="6695" y="0"/>
                    </a:cubicBezTo>
                    <a:close/>
                  </a:path>
                </a:pathLst>
              </a:custGeom>
              <a:solidFill>
                <a:srgbClr val="D5F2ED">
                  <a:alpha val="38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36"/>
              <p:cNvSpPr/>
              <p:nvPr/>
            </p:nvSpPr>
            <p:spPr>
              <a:xfrm>
                <a:off x="6617466" y="2762700"/>
                <a:ext cx="205485" cy="230820"/>
              </a:xfrm>
              <a:custGeom>
                <a:avLst/>
                <a:gdLst/>
                <a:ahLst/>
                <a:cxnLst/>
                <a:rect l="l" t="t" r="r" b="b"/>
                <a:pathLst>
                  <a:path w="4761" h="5348" extrusionOk="0">
                    <a:moveTo>
                      <a:pt x="3854" y="0"/>
                    </a:moveTo>
                    <a:lnTo>
                      <a:pt x="1" y="5348"/>
                    </a:lnTo>
                    <a:cubicBezTo>
                      <a:pt x="1323" y="5125"/>
                      <a:pt x="2485" y="4915"/>
                      <a:pt x="3094" y="4777"/>
                    </a:cubicBezTo>
                    <a:cubicBezTo>
                      <a:pt x="3526" y="4210"/>
                      <a:pt x="4156" y="3383"/>
                      <a:pt x="4760" y="2578"/>
                    </a:cubicBezTo>
                    <a:cubicBezTo>
                      <a:pt x="4563" y="1906"/>
                      <a:pt x="4206" y="941"/>
                      <a:pt x="3854" y="0"/>
                    </a:cubicBezTo>
                    <a:close/>
                  </a:path>
                </a:pathLst>
              </a:custGeom>
              <a:solidFill>
                <a:srgbClr val="D5F2ED">
                  <a:alpha val="38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5" name="Google Shape;935;p36"/>
            <p:cNvGrpSpPr/>
            <p:nvPr/>
          </p:nvGrpSpPr>
          <p:grpSpPr>
            <a:xfrm>
              <a:off x="6579654" y="2614126"/>
              <a:ext cx="1992120" cy="2075989"/>
              <a:chOff x="6648763" y="2488550"/>
              <a:chExt cx="2131066" cy="2212500"/>
            </a:xfrm>
          </p:grpSpPr>
          <p:sp>
            <p:nvSpPr>
              <p:cNvPr id="936" name="Google Shape;936;p36"/>
              <p:cNvSpPr/>
              <p:nvPr/>
            </p:nvSpPr>
            <p:spPr>
              <a:xfrm>
                <a:off x="6958667" y="4553318"/>
                <a:ext cx="171826" cy="147731"/>
              </a:xfrm>
              <a:custGeom>
                <a:avLst/>
                <a:gdLst/>
                <a:ahLst/>
                <a:cxnLst/>
                <a:rect l="l" t="t" r="r" b="b"/>
                <a:pathLst>
                  <a:path w="4450" h="3826" extrusionOk="0">
                    <a:moveTo>
                      <a:pt x="1969" y="0"/>
                    </a:moveTo>
                    <a:cubicBezTo>
                      <a:pt x="1969" y="0"/>
                      <a:pt x="1960" y="1276"/>
                      <a:pt x="1700" y="1750"/>
                    </a:cubicBezTo>
                    <a:cubicBezTo>
                      <a:pt x="1444" y="2220"/>
                      <a:pt x="0" y="2909"/>
                      <a:pt x="206" y="3425"/>
                    </a:cubicBezTo>
                    <a:cubicBezTo>
                      <a:pt x="322" y="3712"/>
                      <a:pt x="1090" y="3825"/>
                      <a:pt x="1896" y="3825"/>
                    </a:cubicBezTo>
                    <a:cubicBezTo>
                      <a:pt x="2540" y="3825"/>
                      <a:pt x="3208" y="3753"/>
                      <a:pt x="3589" y="3639"/>
                    </a:cubicBezTo>
                    <a:cubicBezTo>
                      <a:pt x="4449" y="3379"/>
                      <a:pt x="4202" y="0"/>
                      <a:pt x="42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36"/>
              <p:cNvSpPr/>
              <p:nvPr/>
            </p:nvSpPr>
            <p:spPr>
              <a:xfrm>
                <a:off x="6648763" y="4204531"/>
                <a:ext cx="190823" cy="144604"/>
              </a:xfrm>
              <a:custGeom>
                <a:avLst/>
                <a:gdLst/>
                <a:ahLst/>
                <a:cxnLst/>
                <a:rect l="l" t="t" r="r" b="b"/>
                <a:pathLst>
                  <a:path w="4942" h="3745" extrusionOk="0">
                    <a:moveTo>
                      <a:pt x="2813" y="1"/>
                    </a:moveTo>
                    <a:cubicBezTo>
                      <a:pt x="2813" y="1"/>
                      <a:pt x="2654" y="945"/>
                      <a:pt x="1911" y="1251"/>
                    </a:cubicBezTo>
                    <a:cubicBezTo>
                      <a:pt x="1615" y="1373"/>
                      <a:pt x="1345" y="1394"/>
                      <a:pt x="1109" y="1394"/>
                    </a:cubicBezTo>
                    <a:cubicBezTo>
                      <a:pt x="992" y="1394"/>
                      <a:pt x="883" y="1389"/>
                      <a:pt x="783" y="1389"/>
                    </a:cubicBezTo>
                    <a:cubicBezTo>
                      <a:pt x="579" y="1389"/>
                      <a:pt x="414" y="1409"/>
                      <a:pt x="295" y="1537"/>
                    </a:cubicBezTo>
                    <a:cubicBezTo>
                      <a:pt x="1" y="1852"/>
                      <a:pt x="282" y="2196"/>
                      <a:pt x="836" y="2620"/>
                    </a:cubicBezTo>
                    <a:cubicBezTo>
                      <a:pt x="1387" y="3041"/>
                      <a:pt x="2066" y="3745"/>
                      <a:pt x="2610" y="3745"/>
                    </a:cubicBezTo>
                    <a:cubicBezTo>
                      <a:pt x="2614" y="3745"/>
                      <a:pt x="2617" y="3745"/>
                      <a:pt x="2620" y="3745"/>
                    </a:cubicBezTo>
                    <a:cubicBezTo>
                      <a:pt x="3170" y="3732"/>
                      <a:pt x="4941" y="1209"/>
                      <a:pt x="4941" y="1209"/>
                    </a:cubicBezTo>
                    <a:lnTo>
                      <a:pt x="281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36"/>
              <p:cNvSpPr/>
              <p:nvPr/>
            </p:nvSpPr>
            <p:spPr>
              <a:xfrm>
                <a:off x="7049908" y="4459953"/>
                <a:ext cx="62591" cy="93442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2420" extrusionOk="0">
                    <a:moveTo>
                      <a:pt x="0" y="0"/>
                    </a:moveTo>
                    <a:lnTo>
                      <a:pt x="0" y="2149"/>
                    </a:lnTo>
                    <a:cubicBezTo>
                      <a:pt x="0" y="2149"/>
                      <a:pt x="670" y="2420"/>
                      <a:pt x="1000" y="2420"/>
                    </a:cubicBezTo>
                    <a:cubicBezTo>
                      <a:pt x="1042" y="2420"/>
                      <a:pt x="1079" y="2416"/>
                      <a:pt x="1108" y="2406"/>
                    </a:cubicBezTo>
                    <a:lnTo>
                      <a:pt x="1364" y="2322"/>
                    </a:lnTo>
                    <a:lnTo>
                      <a:pt x="1620" y="3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36"/>
              <p:cNvSpPr/>
              <p:nvPr/>
            </p:nvSpPr>
            <p:spPr>
              <a:xfrm>
                <a:off x="6767071" y="4144411"/>
                <a:ext cx="89195" cy="103906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2691" extrusionOk="0">
                    <a:moveTo>
                      <a:pt x="1050" y="0"/>
                    </a:moveTo>
                    <a:lnTo>
                      <a:pt x="1" y="1872"/>
                    </a:lnTo>
                    <a:cubicBezTo>
                      <a:pt x="1" y="1872"/>
                      <a:pt x="576" y="2590"/>
                      <a:pt x="840" y="2641"/>
                    </a:cubicBezTo>
                    <a:lnTo>
                      <a:pt x="1101" y="2691"/>
                    </a:lnTo>
                    <a:lnTo>
                      <a:pt x="2309" y="1058"/>
                    </a:lnTo>
                    <a:lnTo>
                      <a:pt x="105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36"/>
              <p:cNvSpPr/>
              <p:nvPr/>
            </p:nvSpPr>
            <p:spPr>
              <a:xfrm>
                <a:off x="7002569" y="4528027"/>
                <a:ext cx="148156" cy="42667"/>
              </a:xfrm>
              <a:custGeom>
                <a:avLst/>
                <a:gdLst/>
                <a:ahLst/>
                <a:cxnLst/>
                <a:rect l="l" t="t" r="r" b="b"/>
                <a:pathLst>
                  <a:path w="3837" h="1105" extrusionOk="0">
                    <a:moveTo>
                      <a:pt x="1780" y="0"/>
                    </a:moveTo>
                    <a:cubicBezTo>
                      <a:pt x="701" y="0"/>
                      <a:pt x="1" y="416"/>
                      <a:pt x="101" y="655"/>
                    </a:cubicBezTo>
                    <a:cubicBezTo>
                      <a:pt x="257" y="1029"/>
                      <a:pt x="718" y="1104"/>
                      <a:pt x="1247" y="1104"/>
                    </a:cubicBezTo>
                    <a:cubicBezTo>
                      <a:pt x="1602" y="1104"/>
                      <a:pt x="1989" y="1071"/>
                      <a:pt x="2334" y="1071"/>
                    </a:cubicBezTo>
                    <a:cubicBezTo>
                      <a:pt x="2529" y="1071"/>
                      <a:pt x="2709" y="1074"/>
                      <a:pt x="2870" y="1074"/>
                    </a:cubicBezTo>
                    <a:cubicBezTo>
                      <a:pt x="3421" y="1074"/>
                      <a:pt x="3762" y="1032"/>
                      <a:pt x="3795" y="655"/>
                    </a:cubicBezTo>
                    <a:cubicBezTo>
                      <a:pt x="3837" y="168"/>
                      <a:pt x="2859" y="0"/>
                      <a:pt x="17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36"/>
              <p:cNvSpPr/>
              <p:nvPr/>
            </p:nvSpPr>
            <p:spPr>
              <a:xfrm>
                <a:off x="6794139" y="3672411"/>
                <a:ext cx="1480056" cy="823914"/>
              </a:xfrm>
              <a:custGeom>
                <a:avLst/>
                <a:gdLst/>
                <a:ahLst/>
                <a:cxnLst/>
                <a:rect l="l" t="t" r="r" b="b"/>
                <a:pathLst>
                  <a:path w="38331" h="21338" extrusionOk="0">
                    <a:moveTo>
                      <a:pt x="18276" y="1"/>
                    </a:moveTo>
                    <a:cubicBezTo>
                      <a:pt x="16166" y="1"/>
                      <a:pt x="13815" y="341"/>
                      <a:pt x="11363" y="1291"/>
                    </a:cubicBezTo>
                    <a:cubicBezTo>
                      <a:pt x="2704" y="4640"/>
                      <a:pt x="1" y="12623"/>
                      <a:pt x="1" y="12623"/>
                    </a:cubicBezTo>
                    <a:lnTo>
                      <a:pt x="404" y="13001"/>
                    </a:lnTo>
                    <a:lnTo>
                      <a:pt x="1331" y="13870"/>
                    </a:lnTo>
                    <a:cubicBezTo>
                      <a:pt x="1331" y="13870"/>
                      <a:pt x="5063" y="8632"/>
                      <a:pt x="10603" y="7813"/>
                    </a:cubicBezTo>
                    <a:cubicBezTo>
                      <a:pt x="10809" y="7784"/>
                      <a:pt x="11014" y="7763"/>
                      <a:pt x="11220" y="7742"/>
                    </a:cubicBezTo>
                    <a:lnTo>
                      <a:pt x="11220" y="7742"/>
                    </a:lnTo>
                    <a:cubicBezTo>
                      <a:pt x="9734" y="8841"/>
                      <a:pt x="8819" y="10075"/>
                      <a:pt x="8097" y="11318"/>
                    </a:cubicBezTo>
                    <a:cubicBezTo>
                      <a:pt x="7938" y="11599"/>
                      <a:pt x="7783" y="11876"/>
                      <a:pt x="7640" y="12153"/>
                    </a:cubicBezTo>
                    <a:cubicBezTo>
                      <a:pt x="6099" y="15112"/>
                      <a:pt x="6053" y="20527"/>
                      <a:pt x="6053" y="20527"/>
                    </a:cubicBezTo>
                    <a:cubicBezTo>
                      <a:pt x="6053" y="20527"/>
                      <a:pt x="6099" y="20787"/>
                      <a:pt x="7082" y="21169"/>
                    </a:cubicBezTo>
                    <a:cubicBezTo>
                      <a:pt x="7258" y="21236"/>
                      <a:pt x="7438" y="21286"/>
                      <a:pt x="7623" y="21312"/>
                    </a:cubicBezTo>
                    <a:cubicBezTo>
                      <a:pt x="7749" y="21330"/>
                      <a:pt x="7867" y="21337"/>
                      <a:pt x="7978" y="21337"/>
                    </a:cubicBezTo>
                    <a:cubicBezTo>
                      <a:pt x="8502" y="21337"/>
                      <a:pt x="8844" y="21169"/>
                      <a:pt x="8844" y="21169"/>
                    </a:cubicBezTo>
                    <a:cubicBezTo>
                      <a:pt x="8844" y="21169"/>
                      <a:pt x="9621" y="14172"/>
                      <a:pt x="14297" y="12237"/>
                    </a:cubicBezTo>
                    <a:cubicBezTo>
                      <a:pt x="15618" y="11691"/>
                      <a:pt x="17034" y="11488"/>
                      <a:pt x="18444" y="11488"/>
                    </a:cubicBezTo>
                    <a:cubicBezTo>
                      <a:pt x="22027" y="11488"/>
                      <a:pt x="25578" y="12798"/>
                      <a:pt x="27485" y="13114"/>
                    </a:cubicBezTo>
                    <a:lnTo>
                      <a:pt x="27489" y="13114"/>
                    </a:lnTo>
                    <a:cubicBezTo>
                      <a:pt x="28487" y="13434"/>
                      <a:pt x="29484" y="13564"/>
                      <a:pt x="30441" y="13564"/>
                    </a:cubicBezTo>
                    <a:cubicBezTo>
                      <a:pt x="33589" y="13564"/>
                      <a:pt x="36289" y="12155"/>
                      <a:pt x="37100" y="11469"/>
                    </a:cubicBezTo>
                    <a:cubicBezTo>
                      <a:pt x="38171" y="10562"/>
                      <a:pt x="38330" y="8930"/>
                      <a:pt x="38330" y="8930"/>
                    </a:cubicBezTo>
                    <a:lnTo>
                      <a:pt x="30376" y="1463"/>
                    </a:lnTo>
                    <a:cubicBezTo>
                      <a:pt x="29361" y="1559"/>
                      <a:pt x="28362" y="1798"/>
                      <a:pt x="27417" y="2180"/>
                    </a:cubicBezTo>
                    <a:cubicBezTo>
                      <a:pt x="27405" y="2174"/>
                      <a:pt x="23610" y="1"/>
                      <a:pt x="18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36"/>
              <p:cNvSpPr/>
              <p:nvPr/>
            </p:nvSpPr>
            <p:spPr>
              <a:xfrm>
                <a:off x="7513066" y="2840426"/>
                <a:ext cx="492425" cy="686955"/>
              </a:xfrm>
              <a:custGeom>
                <a:avLst/>
                <a:gdLst/>
                <a:ahLst/>
                <a:cxnLst/>
                <a:rect l="l" t="t" r="r" b="b"/>
                <a:pathLst>
                  <a:path w="12753" h="17791" extrusionOk="0">
                    <a:moveTo>
                      <a:pt x="1922" y="1"/>
                    </a:moveTo>
                    <a:cubicBezTo>
                      <a:pt x="1746" y="1"/>
                      <a:pt x="1552" y="155"/>
                      <a:pt x="1541" y="445"/>
                    </a:cubicBezTo>
                    <a:cubicBezTo>
                      <a:pt x="1529" y="886"/>
                      <a:pt x="1877" y="2292"/>
                      <a:pt x="1877" y="2292"/>
                    </a:cubicBezTo>
                    <a:cubicBezTo>
                      <a:pt x="1877" y="2292"/>
                      <a:pt x="1151" y="567"/>
                      <a:pt x="798" y="361"/>
                    </a:cubicBezTo>
                    <a:cubicBezTo>
                      <a:pt x="742" y="328"/>
                      <a:pt x="687" y="314"/>
                      <a:pt x="634" y="314"/>
                    </a:cubicBezTo>
                    <a:cubicBezTo>
                      <a:pt x="356" y="314"/>
                      <a:pt x="149" y="722"/>
                      <a:pt x="265" y="1029"/>
                    </a:cubicBezTo>
                    <a:cubicBezTo>
                      <a:pt x="404" y="1390"/>
                      <a:pt x="1147" y="2703"/>
                      <a:pt x="1147" y="2703"/>
                    </a:cubicBezTo>
                    <a:cubicBezTo>
                      <a:pt x="1147" y="2703"/>
                      <a:pt x="1137" y="2705"/>
                      <a:pt x="1120" y="2705"/>
                    </a:cubicBezTo>
                    <a:cubicBezTo>
                      <a:pt x="1068" y="2705"/>
                      <a:pt x="949" y="2688"/>
                      <a:pt x="845" y="2552"/>
                    </a:cubicBezTo>
                    <a:cubicBezTo>
                      <a:pt x="716" y="2386"/>
                      <a:pt x="531" y="2200"/>
                      <a:pt x="309" y="2200"/>
                    </a:cubicBezTo>
                    <a:cubicBezTo>
                      <a:pt x="284" y="2200"/>
                      <a:pt x="258" y="2203"/>
                      <a:pt x="232" y="2208"/>
                    </a:cubicBezTo>
                    <a:cubicBezTo>
                      <a:pt x="190" y="2216"/>
                      <a:pt x="152" y="2242"/>
                      <a:pt x="127" y="2275"/>
                    </a:cubicBezTo>
                    <a:cubicBezTo>
                      <a:pt x="1" y="2443"/>
                      <a:pt x="68" y="2850"/>
                      <a:pt x="232" y="3110"/>
                    </a:cubicBezTo>
                    <a:cubicBezTo>
                      <a:pt x="425" y="3417"/>
                      <a:pt x="983" y="3782"/>
                      <a:pt x="1306" y="3870"/>
                    </a:cubicBezTo>
                    <a:cubicBezTo>
                      <a:pt x="1625" y="3958"/>
                      <a:pt x="1915" y="4030"/>
                      <a:pt x="1915" y="4030"/>
                    </a:cubicBezTo>
                    <a:cubicBezTo>
                      <a:pt x="1915" y="4030"/>
                      <a:pt x="685" y="9016"/>
                      <a:pt x="3623" y="14145"/>
                    </a:cubicBezTo>
                    <a:cubicBezTo>
                      <a:pt x="5358" y="17170"/>
                      <a:pt x="7981" y="17790"/>
                      <a:pt x="9841" y="17790"/>
                    </a:cubicBezTo>
                    <a:cubicBezTo>
                      <a:pt x="11135" y="17790"/>
                      <a:pt x="12060" y="17490"/>
                      <a:pt x="12060" y="17490"/>
                    </a:cubicBezTo>
                    <a:cubicBezTo>
                      <a:pt x="12060" y="17490"/>
                      <a:pt x="12752" y="17234"/>
                      <a:pt x="12194" y="15778"/>
                    </a:cubicBezTo>
                    <a:cubicBezTo>
                      <a:pt x="12114" y="15572"/>
                      <a:pt x="12034" y="15383"/>
                      <a:pt x="11955" y="15199"/>
                    </a:cubicBezTo>
                    <a:cubicBezTo>
                      <a:pt x="11480" y="14090"/>
                      <a:pt x="11044" y="13440"/>
                      <a:pt x="11044" y="13440"/>
                    </a:cubicBezTo>
                    <a:cubicBezTo>
                      <a:pt x="11044" y="13440"/>
                      <a:pt x="10572" y="13643"/>
                      <a:pt x="9837" y="13643"/>
                    </a:cubicBezTo>
                    <a:cubicBezTo>
                      <a:pt x="9074" y="13643"/>
                      <a:pt x="8026" y="13423"/>
                      <a:pt x="6931" y="12529"/>
                    </a:cubicBezTo>
                    <a:cubicBezTo>
                      <a:pt x="4782" y="10775"/>
                      <a:pt x="3493" y="3874"/>
                      <a:pt x="3493" y="3874"/>
                    </a:cubicBezTo>
                    <a:cubicBezTo>
                      <a:pt x="3493" y="3874"/>
                      <a:pt x="3355" y="3807"/>
                      <a:pt x="3711" y="3421"/>
                    </a:cubicBezTo>
                    <a:cubicBezTo>
                      <a:pt x="4064" y="3031"/>
                      <a:pt x="4748" y="2477"/>
                      <a:pt x="4891" y="2166"/>
                    </a:cubicBezTo>
                    <a:cubicBezTo>
                      <a:pt x="5009" y="1898"/>
                      <a:pt x="4999" y="1657"/>
                      <a:pt x="4764" y="1657"/>
                    </a:cubicBezTo>
                    <a:cubicBezTo>
                      <a:pt x="4724" y="1657"/>
                      <a:pt x="4676" y="1664"/>
                      <a:pt x="4622" y="1679"/>
                    </a:cubicBezTo>
                    <a:cubicBezTo>
                      <a:pt x="4257" y="1788"/>
                      <a:pt x="3321" y="2712"/>
                      <a:pt x="3321" y="2712"/>
                    </a:cubicBezTo>
                    <a:cubicBezTo>
                      <a:pt x="3321" y="2712"/>
                      <a:pt x="3720" y="596"/>
                      <a:pt x="3590" y="307"/>
                    </a:cubicBezTo>
                    <a:cubicBezTo>
                      <a:pt x="3536" y="183"/>
                      <a:pt x="3410" y="127"/>
                      <a:pt x="3280" y="127"/>
                    </a:cubicBezTo>
                    <a:cubicBezTo>
                      <a:pt x="3104" y="127"/>
                      <a:pt x="2921" y="229"/>
                      <a:pt x="2897" y="407"/>
                    </a:cubicBezTo>
                    <a:cubicBezTo>
                      <a:pt x="2851" y="714"/>
                      <a:pt x="2519" y="2409"/>
                      <a:pt x="2519" y="2409"/>
                    </a:cubicBezTo>
                    <a:cubicBezTo>
                      <a:pt x="2519" y="2409"/>
                      <a:pt x="2318" y="374"/>
                      <a:pt x="2154" y="126"/>
                    </a:cubicBezTo>
                    <a:cubicBezTo>
                      <a:pt x="2100" y="42"/>
                      <a:pt x="2013" y="1"/>
                      <a:pt x="19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36"/>
              <p:cNvSpPr/>
              <p:nvPr/>
            </p:nvSpPr>
            <p:spPr>
              <a:xfrm>
                <a:off x="7895562" y="3271111"/>
                <a:ext cx="282026" cy="299440"/>
              </a:xfrm>
              <a:custGeom>
                <a:avLst/>
                <a:gdLst/>
                <a:ahLst/>
                <a:cxnLst/>
                <a:rect l="l" t="t" r="r" b="b"/>
                <a:pathLst>
                  <a:path w="7304" h="7755" extrusionOk="0">
                    <a:moveTo>
                      <a:pt x="4024" y="0"/>
                    </a:moveTo>
                    <a:cubicBezTo>
                      <a:pt x="2876" y="0"/>
                      <a:pt x="1735" y="196"/>
                      <a:pt x="1138" y="636"/>
                    </a:cubicBezTo>
                    <a:cubicBezTo>
                      <a:pt x="0" y="1476"/>
                      <a:pt x="298" y="4309"/>
                      <a:pt x="1138" y="5942"/>
                    </a:cubicBezTo>
                    <a:cubicBezTo>
                      <a:pt x="1977" y="7574"/>
                      <a:pt x="2913" y="7633"/>
                      <a:pt x="3577" y="7747"/>
                    </a:cubicBezTo>
                    <a:cubicBezTo>
                      <a:pt x="3607" y="7752"/>
                      <a:pt x="3639" y="7754"/>
                      <a:pt x="3673" y="7754"/>
                    </a:cubicBezTo>
                    <a:cubicBezTo>
                      <a:pt x="4391" y="7754"/>
                      <a:pt x="5958" y="6632"/>
                      <a:pt x="6615" y="4825"/>
                    </a:cubicBezTo>
                    <a:cubicBezTo>
                      <a:pt x="7304" y="2936"/>
                      <a:pt x="6758" y="443"/>
                      <a:pt x="6758" y="443"/>
                    </a:cubicBezTo>
                    <a:cubicBezTo>
                      <a:pt x="6106" y="160"/>
                      <a:pt x="5062" y="0"/>
                      <a:pt x="40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36"/>
              <p:cNvSpPr/>
              <p:nvPr/>
            </p:nvSpPr>
            <p:spPr>
              <a:xfrm>
                <a:off x="7919888" y="3251959"/>
                <a:ext cx="718463" cy="813643"/>
              </a:xfrm>
              <a:custGeom>
                <a:avLst/>
                <a:gdLst/>
                <a:ahLst/>
                <a:cxnLst/>
                <a:rect l="l" t="t" r="r" b="b"/>
                <a:pathLst>
                  <a:path w="18607" h="21072" extrusionOk="0">
                    <a:moveTo>
                      <a:pt x="8643" y="0"/>
                    </a:moveTo>
                    <a:cubicBezTo>
                      <a:pt x="8574" y="0"/>
                      <a:pt x="8531" y="1"/>
                      <a:pt x="8521" y="3"/>
                    </a:cubicBezTo>
                    <a:cubicBezTo>
                      <a:pt x="8365" y="28"/>
                      <a:pt x="6128" y="58"/>
                      <a:pt x="5469" y="944"/>
                    </a:cubicBezTo>
                    <a:cubicBezTo>
                      <a:pt x="4810" y="1829"/>
                      <a:pt x="4756" y="7185"/>
                      <a:pt x="3522" y="9359"/>
                    </a:cubicBezTo>
                    <a:cubicBezTo>
                      <a:pt x="2292" y="11537"/>
                      <a:pt x="688" y="11764"/>
                      <a:pt x="604" y="12079"/>
                    </a:cubicBezTo>
                    <a:cubicBezTo>
                      <a:pt x="516" y="12394"/>
                      <a:pt x="0" y="13854"/>
                      <a:pt x="2724" y="17116"/>
                    </a:cubicBezTo>
                    <a:cubicBezTo>
                      <a:pt x="3349" y="17879"/>
                      <a:pt x="4055" y="18580"/>
                      <a:pt x="4823" y="19197"/>
                    </a:cubicBezTo>
                    <a:cubicBezTo>
                      <a:pt x="6613" y="20626"/>
                      <a:pt x="8201" y="21071"/>
                      <a:pt x="9124" y="21071"/>
                    </a:cubicBezTo>
                    <a:cubicBezTo>
                      <a:pt x="9188" y="21071"/>
                      <a:pt x="9248" y="21069"/>
                      <a:pt x="9305" y="21065"/>
                    </a:cubicBezTo>
                    <a:cubicBezTo>
                      <a:pt x="10506" y="20981"/>
                      <a:pt x="12886" y="19294"/>
                      <a:pt x="15748" y="14484"/>
                    </a:cubicBezTo>
                    <a:cubicBezTo>
                      <a:pt x="18607" y="9674"/>
                      <a:pt x="17922" y="1917"/>
                      <a:pt x="17293" y="1116"/>
                    </a:cubicBezTo>
                    <a:cubicBezTo>
                      <a:pt x="17137" y="918"/>
                      <a:pt x="16944" y="755"/>
                      <a:pt x="16730" y="625"/>
                    </a:cubicBezTo>
                    <a:cubicBezTo>
                      <a:pt x="16113" y="251"/>
                      <a:pt x="15404" y="171"/>
                      <a:pt x="15404" y="171"/>
                    </a:cubicBezTo>
                    <a:cubicBezTo>
                      <a:pt x="15404" y="171"/>
                      <a:pt x="9576" y="0"/>
                      <a:pt x="86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6"/>
              <p:cNvSpPr/>
              <p:nvPr/>
            </p:nvSpPr>
            <p:spPr>
              <a:xfrm>
                <a:off x="8202185" y="3063259"/>
                <a:ext cx="307278" cy="260789"/>
              </a:xfrm>
              <a:custGeom>
                <a:avLst/>
                <a:gdLst/>
                <a:ahLst/>
                <a:cxnLst/>
                <a:rect l="l" t="t" r="r" b="b"/>
                <a:pathLst>
                  <a:path w="7958" h="6754" extrusionOk="0">
                    <a:moveTo>
                      <a:pt x="7220" y="1"/>
                    </a:moveTo>
                    <a:lnTo>
                      <a:pt x="1936" y="1759"/>
                    </a:lnTo>
                    <a:cubicBezTo>
                      <a:pt x="1936" y="1759"/>
                      <a:pt x="2112" y="3203"/>
                      <a:pt x="1936" y="3744"/>
                    </a:cubicBezTo>
                    <a:cubicBezTo>
                      <a:pt x="1759" y="4290"/>
                      <a:pt x="1" y="5104"/>
                      <a:pt x="1" y="5104"/>
                    </a:cubicBezTo>
                    <a:cubicBezTo>
                      <a:pt x="1" y="5104"/>
                      <a:pt x="343" y="6754"/>
                      <a:pt x="3017" y="6754"/>
                    </a:cubicBezTo>
                    <a:cubicBezTo>
                      <a:pt x="3169" y="6754"/>
                      <a:pt x="3329" y="6748"/>
                      <a:pt x="3497" y="6737"/>
                    </a:cubicBezTo>
                    <a:cubicBezTo>
                      <a:pt x="6595" y="6532"/>
                      <a:pt x="7957" y="4915"/>
                      <a:pt x="7922" y="4915"/>
                    </a:cubicBezTo>
                    <a:lnTo>
                      <a:pt x="7922" y="4915"/>
                    </a:lnTo>
                    <a:cubicBezTo>
                      <a:pt x="7921" y="4915"/>
                      <a:pt x="7921" y="4915"/>
                      <a:pt x="7921" y="4915"/>
                    </a:cubicBezTo>
                    <a:cubicBezTo>
                      <a:pt x="7920" y="4916"/>
                      <a:pt x="7920" y="4916"/>
                      <a:pt x="7919" y="4916"/>
                    </a:cubicBezTo>
                    <a:cubicBezTo>
                      <a:pt x="7864" y="4916"/>
                      <a:pt x="7280" y="4270"/>
                      <a:pt x="6947" y="3875"/>
                    </a:cubicBezTo>
                    <a:cubicBezTo>
                      <a:pt x="6611" y="3472"/>
                      <a:pt x="7220" y="1"/>
                      <a:pt x="72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6"/>
              <p:cNvSpPr/>
              <p:nvPr/>
            </p:nvSpPr>
            <p:spPr>
              <a:xfrm>
                <a:off x="8376405" y="2593885"/>
                <a:ext cx="351721" cy="446747"/>
              </a:xfrm>
              <a:custGeom>
                <a:avLst/>
                <a:gdLst/>
                <a:ahLst/>
                <a:cxnLst/>
                <a:rect l="l" t="t" r="r" b="b"/>
                <a:pathLst>
                  <a:path w="9109" h="11570" extrusionOk="0">
                    <a:moveTo>
                      <a:pt x="5489" y="1"/>
                    </a:moveTo>
                    <a:cubicBezTo>
                      <a:pt x="5464" y="1"/>
                      <a:pt x="5439" y="1"/>
                      <a:pt x="5415" y="1"/>
                    </a:cubicBezTo>
                    <a:cubicBezTo>
                      <a:pt x="5083" y="5"/>
                      <a:pt x="4841" y="23"/>
                      <a:pt x="4784" y="23"/>
                    </a:cubicBezTo>
                    <a:cubicBezTo>
                      <a:pt x="4779" y="23"/>
                      <a:pt x="4775" y="23"/>
                      <a:pt x="4773" y="22"/>
                    </a:cubicBezTo>
                    <a:cubicBezTo>
                      <a:pt x="3883" y="559"/>
                      <a:pt x="3027" y="1155"/>
                      <a:pt x="2217" y="1806"/>
                    </a:cubicBezTo>
                    <a:cubicBezTo>
                      <a:pt x="1717" y="2205"/>
                      <a:pt x="1243" y="2641"/>
                      <a:pt x="891" y="3065"/>
                    </a:cubicBezTo>
                    <a:cubicBezTo>
                      <a:pt x="559" y="3460"/>
                      <a:pt x="358" y="4018"/>
                      <a:pt x="261" y="4669"/>
                    </a:cubicBezTo>
                    <a:cubicBezTo>
                      <a:pt x="1" y="6398"/>
                      <a:pt x="509" y="8753"/>
                      <a:pt x="1411" y="10264"/>
                    </a:cubicBezTo>
                    <a:cubicBezTo>
                      <a:pt x="1999" y="11252"/>
                      <a:pt x="3280" y="11570"/>
                      <a:pt x="4504" y="11570"/>
                    </a:cubicBezTo>
                    <a:cubicBezTo>
                      <a:pt x="5857" y="11570"/>
                      <a:pt x="7141" y="11182"/>
                      <a:pt x="7346" y="10885"/>
                    </a:cubicBezTo>
                    <a:cubicBezTo>
                      <a:pt x="7699" y="10385"/>
                      <a:pt x="7472" y="9101"/>
                      <a:pt x="7463" y="7153"/>
                    </a:cubicBezTo>
                    <a:cubicBezTo>
                      <a:pt x="7459" y="6885"/>
                      <a:pt x="7463" y="6604"/>
                      <a:pt x="7472" y="6310"/>
                    </a:cubicBezTo>
                    <a:cubicBezTo>
                      <a:pt x="7547" y="3884"/>
                      <a:pt x="9109" y="3162"/>
                      <a:pt x="8534" y="1407"/>
                    </a:cubicBezTo>
                    <a:cubicBezTo>
                      <a:pt x="8133" y="172"/>
                      <a:pt x="6467" y="1"/>
                      <a:pt x="54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6"/>
              <p:cNvSpPr/>
              <p:nvPr/>
            </p:nvSpPr>
            <p:spPr>
              <a:xfrm>
                <a:off x="8026845" y="2488550"/>
                <a:ext cx="565171" cy="297355"/>
              </a:xfrm>
              <a:custGeom>
                <a:avLst/>
                <a:gdLst/>
                <a:ahLst/>
                <a:cxnLst/>
                <a:rect l="l" t="t" r="r" b="b"/>
                <a:pathLst>
                  <a:path w="14637" h="7701" extrusionOk="0">
                    <a:moveTo>
                      <a:pt x="5372" y="0"/>
                    </a:moveTo>
                    <a:cubicBezTo>
                      <a:pt x="4875" y="0"/>
                      <a:pt x="4337" y="34"/>
                      <a:pt x="3807" y="123"/>
                    </a:cubicBezTo>
                    <a:cubicBezTo>
                      <a:pt x="2573" y="337"/>
                      <a:pt x="1394" y="849"/>
                      <a:pt x="911" y="1932"/>
                    </a:cubicBezTo>
                    <a:cubicBezTo>
                      <a:pt x="0" y="4005"/>
                      <a:pt x="1507" y="6263"/>
                      <a:pt x="1507" y="6263"/>
                    </a:cubicBezTo>
                    <a:cubicBezTo>
                      <a:pt x="1507" y="6263"/>
                      <a:pt x="4774" y="7700"/>
                      <a:pt x="7255" y="7700"/>
                    </a:cubicBezTo>
                    <a:cubicBezTo>
                      <a:pt x="7574" y="7700"/>
                      <a:pt x="7880" y="7677"/>
                      <a:pt x="8164" y="7623"/>
                    </a:cubicBezTo>
                    <a:cubicBezTo>
                      <a:pt x="8567" y="7548"/>
                      <a:pt x="8953" y="7472"/>
                      <a:pt x="9314" y="7397"/>
                    </a:cubicBezTo>
                    <a:cubicBezTo>
                      <a:pt x="11224" y="7002"/>
                      <a:pt x="12626" y="6574"/>
                      <a:pt x="13511" y="5844"/>
                    </a:cubicBezTo>
                    <a:cubicBezTo>
                      <a:pt x="13688" y="5693"/>
                      <a:pt x="13847" y="5516"/>
                      <a:pt x="13981" y="5323"/>
                    </a:cubicBezTo>
                    <a:cubicBezTo>
                      <a:pt x="14586" y="4454"/>
                      <a:pt x="14636" y="3321"/>
                      <a:pt x="14472" y="2729"/>
                    </a:cubicBezTo>
                    <a:lnTo>
                      <a:pt x="14472" y="2725"/>
                    </a:lnTo>
                    <a:cubicBezTo>
                      <a:pt x="14275" y="2007"/>
                      <a:pt x="13730" y="1235"/>
                      <a:pt x="11950" y="1138"/>
                    </a:cubicBezTo>
                    <a:cubicBezTo>
                      <a:pt x="10170" y="1046"/>
                      <a:pt x="8336" y="324"/>
                      <a:pt x="6825" y="102"/>
                    </a:cubicBezTo>
                    <a:cubicBezTo>
                      <a:pt x="6444" y="44"/>
                      <a:pt x="5935" y="0"/>
                      <a:pt x="53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6"/>
              <p:cNvSpPr/>
              <p:nvPr/>
            </p:nvSpPr>
            <p:spPr>
              <a:xfrm>
                <a:off x="7970432" y="2685242"/>
                <a:ext cx="693519" cy="462037"/>
              </a:xfrm>
              <a:custGeom>
                <a:avLst/>
                <a:gdLst/>
                <a:ahLst/>
                <a:cxnLst/>
                <a:rect l="l" t="t" r="r" b="b"/>
                <a:pathLst>
                  <a:path w="17961" h="11966" extrusionOk="0">
                    <a:moveTo>
                      <a:pt x="4554" y="0"/>
                    </a:moveTo>
                    <a:cubicBezTo>
                      <a:pt x="3242" y="0"/>
                      <a:pt x="2164" y="1096"/>
                      <a:pt x="1831" y="2777"/>
                    </a:cubicBezTo>
                    <a:cubicBezTo>
                      <a:pt x="1486" y="4531"/>
                      <a:pt x="1" y="10517"/>
                      <a:pt x="5617" y="11709"/>
                    </a:cubicBezTo>
                    <a:cubicBezTo>
                      <a:pt x="6470" y="11889"/>
                      <a:pt x="7255" y="11966"/>
                      <a:pt x="7975" y="11966"/>
                    </a:cubicBezTo>
                    <a:cubicBezTo>
                      <a:pt x="11990" y="11966"/>
                      <a:pt x="13931" y="9581"/>
                      <a:pt x="13931" y="9581"/>
                    </a:cubicBezTo>
                    <a:cubicBezTo>
                      <a:pt x="13931" y="9581"/>
                      <a:pt x="13936" y="9581"/>
                      <a:pt x="13936" y="9589"/>
                    </a:cubicBezTo>
                    <a:cubicBezTo>
                      <a:pt x="13957" y="9597"/>
                      <a:pt x="13973" y="9610"/>
                      <a:pt x="13990" y="9623"/>
                    </a:cubicBezTo>
                    <a:cubicBezTo>
                      <a:pt x="14156" y="9748"/>
                      <a:pt x="14661" y="10072"/>
                      <a:pt x="15290" y="10072"/>
                    </a:cubicBezTo>
                    <a:cubicBezTo>
                      <a:pt x="15695" y="10072"/>
                      <a:pt x="16151" y="9938"/>
                      <a:pt x="16601" y="9530"/>
                    </a:cubicBezTo>
                    <a:cubicBezTo>
                      <a:pt x="17910" y="8342"/>
                      <a:pt x="17961" y="6491"/>
                      <a:pt x="16601" y="5824"/>
                    </a:cubicBezTo>
                    <a:cubicBezTo>
                      <a:pt x="16365" y="5707"/>
                      <a:pt x="16146" y="5659"/>
                      <a:pt x="15942" y="5659"/>
                    </a:cubicBezTo>
                    <a:cubicBezTo>
                      <a:pt x="14970" y="5659"/>
                      <a:pt x="14336" y="6761"/>
                      <a:pt x="13805" y="6886"/>
                    </a:cubicBezTo>
                    <a:cubicBezTo>
                      <a:pt x="13757" y="6897"/>
                      <a:pt x="13707" y="6903"/>
                      <a:pt x="13656" y="6903"/>
                    </a:cubicBezTo>
                    <a:cubicBezTo>
                      <a:pt x="13039" y="6903"/>
                      <a:pt x="12325" y="6094"/>
                      <a:pt x="12693" y="4930"/>
                    </a:cubicBezTo>
                    <a:cubicBezTo>
                      <a:pt x="12928" y="4175"/>
                      <a:pt x="13537" y="3461"/>
                      <a:pt x="13835" y="2781"/>
                    </a:cubicBezTo>
                    <a:cubicBezTo>
                      <a:pt x="14040" y="2324"/>
                      <a:pt x="14108" y="1883"/>
                      <a:pt x="13831" y="1463"/>
                    </a:cubicBezTo>
                    <a:cubicBezTo>
                      <a:pt x="13450" y="893"/>
                      <a:pt x="12979" y="614"/>
                      <a:pt x="12447" y="614"/>
                    </a:cubicBezTo>
                    <a:cubicBezTo>
                      <a:pt x="12012" y="614"/>
                      <a:pt x="11536" y="801"/>
                      <a:pt x="11035" y="1169"/>
                    </a:cubicBezTo>
                    <a:cubicBezTo>
                      <a:pt x="10395" y="1640"/>
                      <a:pt x="9460" y="1740"/>
                      <a:pt x="8780" y="1740"/>
                    </a:cubicBezTo>
                    <a:cubicBezTo>
                      <a:pt x="8279" y="1740"/>
                      <a:pt x="7917" y="1686"/>
                      <a:pt x="7917" y="1686"/>
                    </a:cubicBezTo>
                    <a:cubicBezTo>
                      <a:pt x="5491" y="1094"/>
                      <a:pt x="6112" y="103"/>
                      <a:pt x="4727" y="7"/>
                    </a:cubicBezTo>
                    <a:cubicBezTo>
                      <a:pt x="4669" y="2"/>
                      <a:pt x="4611" y="0"/>
                      <a:pt x="45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36"/>
              <p:cNvSpPr/>
              <p:nvPr/>
            </p:nvSpPr>
            <p:spPr>
              <a:xfrm>
                <a:off x="8511085" y="2952055"/>
                <a:ext cx="91396" cy="87573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2268" extrusionOk="0">
                    <a:moveTo>
                      <a:pt x="1502" y="1"/>
                    </a:moveTo>
                    <a:cubicBezTo>
                      <a:pt x="1191" y="1"/>
                      <a:pt x="838" y="161"/>
                      <a:pt x="521" y="467"/>
                    </a:cubicBezTo>
                    <a:cubicBezTo>
                      <a:pt x="521" y="467"/>
                      <a:pt x="1" y="1260"/>
                      <a:pt x="395" y="1903"/>
                    </a:cubicBezTo>
                    <a:cubicBezTo>
                      <a:pt x="543" y="2141"/>
                      <a:pt x="854" y="2267"/>
                      <a:pt x="1186" y="2267"/>
                    </a:cubicBezTo>
                    <a:cubicBezTo>
                      <a:pt x="1747" y="2267"/>
                      <a:pt x="2367" y="1905"/>
                      <a:pt x="2351" y="1113"/>
                    </a:cubicBezTo>
                    <a:cubicBezTo>
                      <a:pt x="2336" y="357"/>
                      <a:pt x="1966" y="1"/>
                      <a:pt x="15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36"/>
              <p:cNvSpPr/>
              <p:nvPr/>
            </p:nvSpPr>
            <p:spPr>
              <a:xfrm>
                <a:off x="8065728" y="2825676"/>
                <a:ext cx="36991" cy="44443"/>
              </a:xfrm>
              <a:custGeom>
                <a:avLst/>
                <a:gdLst/>
                <a:ahLst/>
                <a:cxnLst/>
                <a:rect l="l" t="t" r="r" b="b"/>
                <a:pathLst>
                  <a:path w="958" h="1151" extrusionOk="0">
                    <a:moveTo>
                      <a:pt x="479" y="0"/>
                    </a:moveTo>
                    <a:cubicBezTo>
                      <a:pt x="215" y="0"/>
                      <a:pt x="1" y="256"/>
                      <a:pt x="1" y="575"/>
                    </a:cubicBezTo>
                    <a:cubicBezTo>
                      <a:pt x="1" y="890"/>
                      <a:pt x="215" y="1150"/>
                      <a:pt x="479" y="1150"/>
                    </a:cubicBezTo>
                    <a:cubicBezTo>
                      <a:pt x="744" y="1150"/>
                      <a:pt x="958" y="890"/>
                      <a:pt x="958" y="575"/>
                    </a:cubicBezTo>
                    <a:cubicBezTo>
                      <a:pt x="958" y="256"/>
                      <a:pt x="744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6"/>
              <p:cNvSpPr/>
              <p:nvPr/>
            </p:nvSpPr>
            <p:spPr>
              <a:xfrm>
                <a:off x="8334587" y="2838303"/>
                <a:ext cx="44443" cy="53054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1374" extrusionOk="0">
                    <a:moveTo>
                      <a:pt x="576" y="1"/>
                    </a:moveTo>
                    <a:cubicBezTo>
                      <a:pt x="257" y="1"/>
                      <a:pt x="1" y="307"/>
                      <a:pt x="1" y="689"/>
                    </a:cubicBezTo>
                    <a:cubicBezTo>
                      <a:pt x="1" y="1067"/>
                      <a:pt x="261" y="1373"/>
                      <a:pt x="576" y="1373"/>
                    </a:cubicBezTo>
                    <a:cubicBezTo>
                      <a:pt x="895" y="1373"/>
                      <a:pt x="1151" y="1067"/>
                      <a:pt x="1151" y="689"/>
                    </a:cubicBezTo>
                    <a:cubicBezTo>
                      <a:pt x="1151" y="307"/>
                      <a:pt x="895" y="1"/>
                      <a:pt x="5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6"/>
              <p:cNvSpPr/>
              <p:nvPr/>
            </p:nvSpPr>
            <p:spPr>
              <a:xfrm>
                <a:off x="8180291" y="2781465"/>
                <a:ext cx="68112" cy="145144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3759" extrusionOk="0">
                    <a:moveTo>
                      <a:pt x="1373" y="0"/>
                    </a:moveTo>
                    <a:cubicBezTo>
                      <a:pt x="1323" y="0"/>
                      <a:pt x="1269" y="41"/>
                      <a:pt x="1269" y="41"/>
                    </a:cubicBezTo>
                    <a:cubicBezTo>
                      <a:pt x="597" y="1129"/>
                      <a:pt x="135" y="2086"/>
                      <a:pt x="64" y="2740"/>
                    </a:cubicBezTo>
                    <a:cubicBezTo>
                      <a:pt x="0" y="3325"/>
                      <a:pt x="1144" y="3759"/>
                      <a:pt x="1507" y="3759"/>
                    </a:cubicBezTo>
                    <a:cubicBezTo>
                      <a:pt x="1550" y="3759"/>
                      <a:pt x="1583" y="3752"/>
                      <a:pt x="1600" y="3739"/>
                    </a:cubicBezTo>
                    <a:cubicBezTo>
                      <a:pt x="1764" y="3622"/>
                      <a:pt x="526" y="3395"/>
                      <a:pt x="408" y="2845"/>
                    </a:cubicBezTo>
                    <a:cubicBezTo>
                      <a:pt x="286" y="2291"/>
                      <a:pt x="1462" y="318"/>
                      <a:pt x="1449" y="113"/>
                    </a:cubicBezTo>
                    <a:cubicBezTo>
                      <a:pt x="1445" y="25"/>
                      <a:pt x="1411" y="0"/>
                      <a:pt x="13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6"/>
              <p:cNvSpPr/>
              <p:nvPr/>
            </p:nvSpPr>
            <p:spPr>
              <a:xfrm>
                <a:off x="8088895" y="2916918"/>
                <a:ext cx="334925" cy="169741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4396" extrusionOk="0">
                    <a:moveTo>
                      <a:pt x="1471" y="0"/>
                    </a:moveTo>
                    <a:cubicBezTo>
                      <a:pt x="1226" y="0"/>
                      <a:pt x="929" y="69"/>
                      <a:pt x="672" y="256"/>
                    </a:cubicBezTo>
                    <a:cubicBezTo>
                      <a:pt x="412" y="449"/>
                      <a:pt x="194" y="764"/>
                      <a:pt x="118" y="1247"/>
                    </a:cubicBezTo>
                    <a:cubicBezTo>
                      <a:pt x="1" y="1986"/>
                      <a:pt x="274" y="2729"/>
                      <a:pt x="874" y="3308"/>
                    </a:cubicBezTo>
                    <a:cubicBezTo>
                      <a:pt x="1336" y="3757"/>
                      <a:pt x="1986" y="4109"/>
                      <a:pt x="2800" y="4290"/>
                    </a:cubicBezTo>
                    <a:cubicBezTo>
                      <a:pt x="3126" y="4362"/>
                      <a:pt x="3474" y="4396"/>
                      <a:pt x="3829" y="4396"/>
                    </a:cubicBezTo>
                    <a:cubicBezTo>
                      <a:pt x="4307" y="4396"/>
                      <a:pt x="4799" y="4334"/>
                      <a:pt x="5273" y="4219"/>
                    </a:cubicBezTo>
                    <a:cubicBezTo>
                      <a:pt x="6477" y="3929"/>
                      <a:pt x="7560" y="3295"/>
                      <a:pt x="7992" y="2473"/>
                    </a:cubicBezTo>
                    <a:cubicBezTo>
                      <a:pt x="8673" y="1170"/>
                      <a:pt x="7503" y="238"/>
                      <a:pt x="6741" y="238"/>
                    </a:cubicBezTo>
                    <a:cubicBezTo>
                      <a:pt x="6694" y="238"/>
                      <a:pt x="6650" y="241"/>
                      <a:pt x="6607" y="248"/>
                    </a:cubicBezTo>
                    <a:cubicBezTo>
                      <a:pt x="6599" y="248"/>
                      <a:pt x="6595" y="252"/>
                      <a:pt x="6591" y="252"/>
                    </a:cubicBezTo>
                    <a:cubicBezTo>
                      <a:pt x="5912" y="379"/>
                      <a:pt x="4646" y="1026"/>
                      <a:pt x="3626" y="1026"/>
                    </a:cubicBezTo>
                    <a:cubicBezTo>
                      <a:pt x="3529" y="1026"/>
                      <a:pt x="3434" y="1021"/>
                      <a:pt x="3342" y="1008"/>
                    </a:cubicBezTo>
                    <a:cubicBezTo>
                      <a:pt x="2234" y="861"/>
                      <a:pt x="2221" y="277"/>
                      <a:pt x="1877" y="84"/>
                    </a:cubicBezTo>
                    <a:cubicBezTo>
                      <a:pt x="1789" y="34"/>
                      <a:pt x="1643" y="0"/>
                      <a:pt x="14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6"/>
              <p:cNvSpPr/>
              <p:nvPr/>
            </p:nvSpPr>
            <p:spPr>
              <a:xfrm>
                <a:off x="8106232" y="2916918"/>
                <a:ext cx="242216" cy="93713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2427" extrusionOk="0">
                    <a:moveTo>
                      <a:pt x="1026" y="0"/>
                    </a:moveTo>
                    <a:cubicBezTo>
                      <a:pt x="781" y="0"/>
                      <a:pt x="484" y="69"/>
                      <a:pt x="228" y="256"/>
                    </a:cubicBezTo>
                    <a:cubicBezTo>
                      <a:pt x="89" y="756"/>
                      <a:pt x="1" y="1528"/>
                      <a:pt x="685" y="1784"/>
                    </a:cubicBezTo>
                    <a:cubicBezTo>
                      <a:pt x="833" y="1840"/>
                      <a:pt x="968" y="1863"/>
                      <a:pt x="1091" y="1863"/>
                    </a:cubicBezTo>
                    <a:cubicBezTo>
                      <a:pt x="1738" y="1863"/>
                      <a:pt x="2037" y="1199"/>
                      <a:pt x="2104" y="1033"/>
                    </a:cubicBezTo>
                    <a:lnTo>
                      <a:pt x="2104" y="1033"/>
                    </a:lnTo>
                    <a:cubicBezTo>
                      <a:pt x="2045" y="1234"/>
                      <a:pt x="1789" y="2250"/>
                      <a:pt x="2754" y="2410"/>
                    </a:cubicBezTo>
                    <a:cubicBezTo>
                      <a:pt x="2825" y="2421"/>
                      <a:pt x="2891" y="2427"/>
                      <a:pt x="2954" y="2427"/>
                    </a:cubicBezTo>
                    <a:cubicBezTo>
                      <a:pt x="3766" y="2427"/>
                      <a:pt x="3948" y="1507"/>
                      <a:pt x="3976" y="1335"/>
                    </a:cubicBezTo>
                    <a:lnTo>
                      <a:pt x="3976" y="1335"/>
                    </a:lnTo>
                    <a:cubicBezTo>
                      <a:pt x="3959" y="1474"/>
                      <a:pt x="3942" y="2103"/>
                      <a:pt x="4966" y="2200"/>
                    </a:cubicBezTo>
                    <a:cubicBezTo>
                      <a:pt x="5032" y="2206"/>
                      <a:pt x="5094" y="2209"/>
                      <a:pt x="5153" y="2209"/>
                    </a:cubicBezTo>
                    <a:cubicBezTo>
                      <a:pt x="6130" y="2209"/>
                      <a:pt x="6273" y="1417"/>
                      <a:pt x="6221" y="756"/>
                    </a:cubicBezTo>
                    <a:cubicBezTo>
                      <a:pt x="6213" y="584"/>
                      <a:pt x="6192" y="416"/>
                      <a:pt x="6162" y="248"/>
                    </a:cubicBezTo>
                    <a:cubicBezTo>
                      <a:pt x="6154" y="248"/>
                      <a:pt x="6150" y="252"/>
                      <a:pt x="6146" y="252"/>
                    </a:cubicBezTo>
                    <a:cubicBezTo>
                      <a:pt x="5467" y="379"/>
                      <a:pt x="4201" y="1026"/>
                      <a:pt x="3181" y="1026"/>
                    </a:cubicBezTo>
                    <a:cubicBezTo>
                      <a:pt x="3084" y="1026"/>
                      <a:pt x="2989" y="1021"/>
                      <a:pt x="2897" y="1008"/>
                    </a:cubicBezTo>
                    <a:cubicBezTo>
                      <a:pt x="1789" y="861"/>
                      <a:pt x="1776" y="277"/>
                      <a:pt x="1432" y="84"/>
                    </a:cubicBezTo>
                    <a:cubicBezTo>
                      <a:pt x="1344" y="34"/>
                      <a:pt x="1198" y="0"/>
                      <a:pt x="10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6"/>
              <p:cNvSpPr/>
              <p:nvPr/>
            </p:nvSpPr>
            <p:spPr>
              <a:xfrm>
                <a:off x="8122604" y="3027543"/>
                <a:ext cx="169895" cy="59116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1531" extrusionOk="0">
                    <a:moveTo>
                      <a:pt x="1605" y="1"/>
                    </a:moveTo>
                    <a:cubicBezTo>
                      <a:pt x="790" y="1"/>
                      <a:pt x="271" y="258"/>
                      <a:pt x="1" y="443"/>
                    </a:cubicBezTo>
                    <a:cubicBezTo>
                      <a:pt x="463" y="892"/>
                      <a:pt x="1113" y="1244"/>
                      <a:pt x="1927" y="1425"/>
                    </a:cubicBezTo>
                    <a:cubicBezTo>
                      <a:pt x="2253" y="1497"/>
                      <a:pt x="2601" y="1531"/>
                      <a:pt x="2956" y="1531"/>
                    </a:cubicBezTo>
                    <a:cubicBezTo>
                      <a:pt x="3434" y="1531"/>
                      <a:pt x="3926" y="1469"/>
                      <a:pt x="4400" y="1354"/>
                    </a:cubicBezTo>
                    <a:cubicBezTo>
                      <a:pt x="4022" y="879"/>
                      <a:pt x="3300" y="199"/>
                      <a:pt x="2204" y="44"/>
                    </a:cubicBezTo>
                    <a:cubicBezTo>
                      <a:pt x="1989" y="14"/>
                      <a:pt x="1789" y="1"/>
                      <a:pt x="16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6"/>
              <p:cNvSpPr/>
              <p:nvPr/>
            </p:nvSpPr>
            <p:spPr>
              <a:xfrm>
                <a:off x="8170986" y="3229216"/>
                <a:ext cx="376317" cy="118154"/>
              </a:xfrm>
              <a:custGeom>
                <a:avLst/>
                <a:gdLst/>
                <a:ahLst/>
                <a:cxnLst/>
                <a:rect l="l" t="t" r="r" b="b"/>
                <a:pathLst>
                  <a:path w="9746" h="3060" extrusionOk="0">
                    <a:moveTo>
                      <a:pt x="619" y="0"/>
                    </a:moveTo>
                    <a:cubicBezTo>
                      <a:pt x="311" y="0"/>
                      <a:pt x="0" y="400"/>
                      <a:pt x="104" y="840"/>
                    </a:cubicBezTo>
                    <a:cubicBezTo>
                      <a:pt x="246" y="1449"/>
                      <a:pt x="825" y="2364"/>
                      <a:pt x="3272" y="2939"/>
                    </a:cubicBezTo>
                    <a:cubicBezTo>
                      <a:pt x="3628" y="3022"/>
                      <a:pt x="3998" y="3059"/>
                      <a:pt x="4372" y="3059"/>
                    </a:cubicBezTo>
                    <a:cubicBezTo>
                      <a:pt x="6585" y="3059"/>
                      <a:pt x="8957" y="1777"/>
                      <a:pt x="9338" y="1339"/>
                    </a:cubicBezTo>
                    <a:cubicBezTo>
                      <a:pt x="9746" y="874"/>
                      <a:pt x="9346" y="111"/>
                      <a:pt x="9030" y="111"/>
                    </a:cubicBezTo>
                    <a:cubicBezTo>
                      <a:pt x="8999" y="111"/>
                      <a:pt x="8968" y="118"/>
                      <a:pt x="8939" y="135"/>
                    </a:cubicBezTo>
                    <a:cubicBezTo>
                      <a:pt x="8630" y="309"/>
                      <a:pt x="6671" y="1903"/>
                      <a:pt x="4384" y="1903"/>
                    </a:cubicBezTo>
                    <a:cubicBezTo>
                      <a:pt x="4308" y="1903"/>
                      <a:pt x="4231" y="1901"/>
                      <a:pt x="4154" y="1898"/>
                    </a:cubicBezTo>
                    <a:cubicBezTo>
                      <a:pt x="1770" y="1789"/>
                      <a:pt x="1023" y="311"/>
                      <a:pt x="947" y="198"/>
                    </a:cubicBezTo>
                    <a:cubicBezTo>
                      <a:pt x="854" y="59"/>
                      <a:pt x="737" y="0"/>
                      <a:pt x="6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6"/>
              <p:cNvSpPr/>
              <p:nvPr/>
            </p:nvSpPr>
            <p:spPr>
              <a:xfrm>
                <a:off x="8084687" y="3438651"/>
                <a:ext cx="679734" cy="453349"/>
              </a:xfrm>
              <a:custGeom>
                <a:avLst/>
                <a:gdLst/>
                <a:ahLst/>
                <a:cxnLst/>
                <a:rect l="l" t="t" r="r" b="b"/>
                <a:pathLst>
                  <a:path w="17604" h="11741" extrusionOk="0">
                    <a:moveTo>
                      <a:pt x="994" y="0"/>
                    </a:moveTo>
                    <a:cubicBezTo>
                      <a:pt x="870" y="0"/>
                      <a:pt x="734" y="40"/>
                      <a:pt x="601" y="159"/>
                    </a:cubicBezTo>
                    <a:cubicBezTo>
                      <a:pt x="328" y="402"/>
                      <a:pt x="148" y="826"/>
                      <a:pt x="64" y="1070"/>
                    </a:cubicBezTo>
                    <a:cubicBezTo>
                      <a:pt x="17" y="1187"/>
                      <a:pt x="1" y="1259"/>
                      <a:pt x="1" y="1259"/>
                    </a:cubicBezTo>
                    <a:cubicBezTo>
                      <a:pt x="1" y="1259"/>
                      <a:pt x="13" y="1338"/>
                      <a:pt x="51" y="1494"/>
                    </a:cubicBezTo>
                    <a:cubicBezTo>
                      <a:pt x="320" y="2547"/>
                      <a:pt x="1638" y="6946"/>
                      <a:pt x="5722" y="9876"/>
                    </a:cubicBezTo>
                    <a:cubicBezTo>
                      <a:pt x="7552" y="11188"/>
                      <a:pt x="9316" y="11740"/>
                      <a:pt x="10874" y="11740"/>
                    </a:cubicBezTo>
                    <a:cubicBezTo>
                      <a:pt x="13291" y="11740"/>
                      <a:pt x="15212" y="10411"/>
                      <a:pt x="16118" y="8532"/>
                    </a:cubicBezTo>
                    <a:cubicBezTo>
                      <a:pt x="17604" y="5439"/>
                      <a:pt x="16605" y="1834"/>
                      <a:pt x="16605" y="1834"/>
                    </a:cubicBezTo>
                    <a:lnTo>
                      <a:pt x="16605" y="1834"/>
                    </a:lnTo>
                    <a:lnTo>
                      <a:pt x="15069" y="2362"/>
                    </a:lnTo>
                    <a:lnTo>
                      <a:pt x="12026" y="3416"/>
                    </a:lnTo>
                    <a:cubicBezTo>
                      <a:pt x="12026" y="3416"/>
                      <a:pt x="13591" y="5523"/>
                      <a:pt x="11749" y="7156"/>
                    </a:cubicBezTo>
                    <a:cubicBezTo>
                      <a:pt x="11230" y="7617"/>
                      <a:pt x="10646" y="7810"/>
                      <a:pt x="10031" y="7810"/>
                    </a:cubicBezTo>
                    <a:cubicBezTo>
                      <a:pt x="8464" y="7810"/>
                      <a:pt x="6701" y="6554"/>
                      <a:pt x="5323" y="5288"/>
                    </a:cubicBezTo>
                    <a:cubicBezTo>
                      <a:pt x="3690" y="3781"/>
                      <a:pt x="2011" y="1112"/>
                      <a:pt x="1554" y="360"/>
                    </a:cubicBezTo>
                    <a:cubicBezTo>
                      <a:pt x="1474" y="234"/>
                      <a:pt x="1432" y="159"/>
                      <a:pt x="1432" y="159"/>
                    </a:cubicBezTo>
                    <a:cubicBezTo>
                      <a:pt x="1432" y="159"/>
                      <a:pt x="1240" y="0"/>
                      <a:pt x="9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6"/>
              <p:cNvSpPr/>
              <p:nvPr/>
            </p:nvSpPr>
            <p:spPr>
              <a:xfrm>
                <a:off x="7937843" y="3244430"/>
                <a:ext cx="202136" cy="184529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4779" extrusionOk="0">
                    <a:moveTo>
                      <a:pt x="3597" y="1"/>
                    </a:moveTo>
                    <a:cubicBezTo>
                      <a:pt x="2654" y="1"/>
                      <a:pt x="827" y="221"/>
                      <a:pt x="568" y="324"/>
                    </a:cubicBezTo>
                    <a:cubicBezTo>
                      <a:pt x="253" y="454"/>
                      <a:pt x="1" y="1080"/>
                      <a:pt x="1" y="1080"/>
                    </a:cubicBezTo>
                    <a:cubicBezTo>
                      <a:pt x="1" y="1080"/>
                      <a:pt x="845" y="3292"/>
                      <a:pt x="971" y="3552"/>
                    </a:cubicBezTo>
                    <a:cubicBezTo>
                      <a:pt x="1094" y="3807"/>
                      <a:pt x="3090" y="4779"/>
                      <a:pt x="3708" y="4779"/>
                    </a:cubicBezTo>
                    <a:cubicBezTo>
                      <a:pt x="3721" y="4779"/>
                      <a:pt x="3733" y="4778"/>
                      <a:pt x="3745" y="4778"/>
                    </a:cubicBezTo>
                    <a:cubicBezTo>
                      <a:pt x="4316" y="4736"/>
                      <a:pt x="5176" y="4249"/>
                      <a:pt x="5176" y="4249"/>
                    </a:cubicBezTo>
                    <a:cubicBezTo>
                      <a:pt x="5176" y="4249"/>
                      <a:pt x="5235" y="3401"/>
                      <a:pt x="5075" y="2679"/>
                    </a:cubicBezTo>
                    <a:cubicBezTo>
                      <a:pt x="4920" y="1953"/>
                      <a:pt x="4605" y="169"/>
                      <a:pt x="4060" y="35"/>
                    </a:cubicBezTo>
                    <a:cubicBezTo>
                      <a:pt x="3963" y="11"/>
                      <a:pt x="3801" y="1"/>
                      <a:pt x="3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6"/>
              <p:cNvSpPr/>
              <p:nvPr/>
            </p:nvSpPr>
            <p:spPr>
              <a:xfrm>
                <a:off x="7963791" y="3314704"/>
                <a:ext cx="181402" cy="182290"/>
              </a:xfrm>
              <a:custGeom>
                <a:avLst/>
                <a:gdLst/>
                <a:ahLst/>
                <a:cxnLst/>
                <a:rect l="l" t="t" r="r" b="b"/>
                <a:pathLst>
                  <a:path w="4698" h="4721" extrusionOk="0">
                    <a:moveTo>
                      <a:pt x="4156" y="0"/>
                    </a:moveTo>
                    <a:cubicBezTo>
                      <a:pt x="4083" y="0"/>
                      <a:pt x="3997" y="35"/>
                      <a:pt x="3896" y="116"/>
                    </a:cubicBezTo>
                    <a:cubicBezTo>
                      <a:pt x="3535" y="406"/>
                      <a:pt x="3585" y="1094"/>
                      <a:pt x="3640" y="1467"/>
                    </a:cubicBezTo>
                    <a:cubicBezTo>
                      <a:pt x="3694" y="1841"/>
                      <a:pt x="3472" y="2185"/>
                      <a:pt x="3035" y="2341"/>
                    </a:cubicBezTo>
                    <a:cubicBezTo>
                      <a:pt x="2942" y="2375"/>
                      <a:pt x="2817" y="2389"/>
                      <a:pt x="2675" y="2389"/>
                    </a:cubicBezTo>
                    <a:cubicBezTo>
                      <a:pt x="2156" y="2389"/>
                      <a:pt x="1417" y="2198"/>
                      <a:pt x="1226" y="2105"/>
                    </a:cubicBezTo>
                    <a:cubicBezTo>
                      <a:pt x="1155" y="2059"/>
                      <a:pt x="1096" y="1996"/>
                      <a:pt x="1054" y="1921"/>
                    </a:cubicBezTo>
                    <a:cubicBezTo>
                      <a:pt x="823" y="1589"/>
                      <a:pt x="567" y="934"/>
                      <a:pt x="567" y="934"/>
                    </a:cubicBezTo>
                    <a:cubicBezTo>
                      <a:pt x="399" y="1056"/>
                      <a:pt x="257" y="1216"/>
                      <a:pt x="152" y="1392"/>
                    </a:cubicBezTo>
                    <a:cubicBezTo>
                      <a:pt x="1" y="1669"/>
                      <a:pt x="131" y="2022"/>
                      <a:pt x="215" y="2126"/>
                    </a:cubicBezTo>
                    <a:cubicBezTo>
                      <a:pt x="290" y="2227"/>
                      <a:pt x="357" y="2332"/>
                      <a:pt x="420" y="2437"/>
                    </a:cubicBezTo>
                    <a:cubicBezTo>
                      <a:pt x="420" y="2437"/>
                      <a:pt x="252" y="2513"/>
                      <a:pt x="248" y="2664"/>
                    </a:cubicBezTo>
                    <a:cubicBezTo>
                      <a:pt x="240" y="2815"/>
                      <a:pt x="555" y="3121"/>
                      <a:pt x="555" y="3121"/>
                    </a:cubicBezTo>
                    <a:cubicBezTo>
                      <a:pt x="555" y="3121"/>
                      <a:pt x="504" y="3134"/>
                      <a:pt x="513" y="3314"/>
                    </a:cubicBezTo>
                    <a:cubicBezTo>
                      <a:pt x="521" y="3491"/>
                      <a:pt x="1201" y="4045"/>
                      <a:pt x="1436" y="4129"/>
                    </a:cubicBezTo>
                    <a:cubicBezTo>
                      <a:pt x="1528" y="4161"/>
                      <a:pt x="1686" y="4167"/>
                      <a:pt x="1862" y="4167"/>
                    </a:cubicBezTo>
                    <a:cubicBezTo>
                      <a:pt x="1946" y="4167"/>
                      <a:pt x="2034" y="4165"/>
                      <a:pt x="2120" y="4165"/>
                    </a:cubicBezTo>
                    <a:cubicBezTo>
                      <a:pt x="2316" y="4165"/>
                      <a:pt x="2504" y="4172"/>
                      <a:pt x="2620" y="4213"/>
                    </a:cubicBezTo>
                    <a:cubicBezTo>
                      <a:pt x="2897" y="4313"/>
                      <a:pt x="3044" y="4519"/>
                      <a:pt x="3182" y="4704"/>
                    </a:cubicBezTo>
                    <a:lnTo>
                      <a:pt x="3186" y="4704"/>
                    </a:lnTo>
                    <a:cubicBezTo>
                      <a:pt x="3195" y="4715"/>
                      <a:pt x="3209" y="4721"/>
                      <a:pt x="3227" y="4721"/>
                    </a:cubicBezTo>
                    <a:cubicBezTo>
                      <a:pt x="3282" y="4721"/>
                      <a:pt x="3377" y="4673"/>
                      <a:pt x="3493" y="4594"/>
                    </a:cubicBezTo>
                    <a:cubicBezTo>
                      <a:pt x="3933" y="4296"/>
                      <a:pt x="4685" y="3570"/>
                      <a:pt x="4685" y="3570"/>
                    </a:cubicBezTo>
                    <a:cubicBezTo>
                      <a:pt x="4504" y="3226"/>
                      <a:pt x="4672" y="2580"/>
                      <a:pt x="4685" y="2139"/>
                    </a:cubicBezTo>
                    <a:cubicBezTo>
                      <a:pt x="4697" y="1703"/>
                      <a:pt x="4555" y="851"/>
                      <a:pt x="4492" y="490"/>
                    </a:cubicBezTo>
                    <a:cubicBezTo>
                      <a:pt x="4446" y="230"/>
                      <a:pt x="4344" y="0"/>
                      <a:pt x="4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6"/>
              <p:cNvSpPr/>
              <p:nvPr/>
            </p:nvSpPr>
            <p:spPr>
              <a:xfrm>
                <a:off x="6735177" y="4174452"/>
                <a:ext cx="121552" cy="102285"/>
              </a:xfrm>
              <a:custGeom>
                <a:avLst/>
                <a:gdLst/>
                <a:ahLst/>
                <a:cxnLst/>
                <a:rect l="l" t="t" r="r" b="b"/>
                <a:pathLst>
                  <a:path w="3148" h="2649" extrusionOk="0">
                    <a:moveTo>
                      <a:pt x="613" y="1"/>
                    </a:moveTo>
                    <a:cubicBezTo>
                      <a:pt x="565" y="1"/>
                      <a:pt x="528" y="16"/>
                      <a:pt x="504" y="49"/>
                    </a:cubicBezTo>
                    <a:cubicBezTo>
                      <a:pt x="189" y="494"/>
                      <a:pt x="0" y="943"/>
                      <a:pt x="592" y="1422"/>
                    </a:cubicBezTo>
                    <a:cubicBezTo>
                      <a:pt x="1137" y="1863"/>
                      <a:pt x="2020" y="2649"/>
                      <a:pt x="2455" y="2649"/>
                    </a:cubicBezTo>
                    <a:cubicBezTo>
                      <a:pt x="2492" y="2649"/>
                      <a:pt x="2526" y="2643"/>
                      <a:pt x="2556" y="2631"/>
                    </a:cubicBezTo>
                    <a:cubicBezTo>
                      <a:pt x="2938" y="2480"/>
                      <a:pt x="3148" y="1833"/>
                      <a:pt x="2472" y="1287"/>
                    </a:cubicBezTo>
                    <a:cubicBezTo>
                      <a:pt x="1878" y="808"/>
                      <a:pt x="963" y="1"/>
                      <a:pt x="6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6"/>
              <p:cNvSpPr/>
              <p:nvPr/>
            </p:nvSpPr>
            <p:spPr>
              <a:xfrm>
                <a:off x="8480311" y="3295784"/>
                <a:ext cx="299517" cy="298089"/>
              </a:xfrm>
              <a:custGeom>
                <a:avLst/>
                <a:gdLst/>
                <a:ahLst/>
                <a:cxnLst/>
                <a:rect l="l" t="t" r="r" b="b"/>
                <a:pathLst>
                  <a:path w="7757" h="7720" extrusionOk="0">
                    <a:moveTo>
                      <a:pt x="2948" y="0"/>
                    </a:moveTo>
                    <a:cubicBezTo>
                      <a:pt x="2547" y="0"/>
                      <a:pt x="2209" y="110"/>
                      <a:pt x="1977" y="325"/>
                    </a:cubicBezTo>
                    <a:cubicBezTo>
                      <a:pt x="9" y="2125"/>
                      <a:pt x="0" y="3989"/>
                      <a:pt x="344" y="5618"/>
                    </a:cubicBezTo>
                    <a:cubicBezTo>
                      <a:pt x="689" y="7250"/>
                      <a:pt x="1415" y="7561"/>
                      <a:pt x="2233" y="7708"/>
                    </a:cubicBezTo>
                    <a:cubicBezTo>
                      <a:pt x="2275" y="7715"/>
                      <a:pt x="2324" y="7719"/>
                      <a:pt x="2378" y="7719"/>
                    </a:cubicBezTo>
                    <a:cubicBezTo>
                      <a:pt x="3389" y="7719"/>
                      <a:pt x="6419" y="6437"/>
                      <a:pt x="7073" y="5676"/>
                    </a:cubicBezTo>
                    <a:cubicBezTo>
                      <a:pt x="7757" y="4875"/>
                      <a:pt x="6615" y="1983"/>
                      <a:pt x="5297" y="954"/>
                    </a:cubicBezTo>
                    <a:cubicBezTo>
                      <a:pt x="4471" y="310"/>
                      <a:pt x="3621" y="0"/>
                      <a:pt x="29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2" name="Google Shape;962;p36"/>
            <p:cNvGrpSpPr/>
            <p:nvPr/>
          </p:nvGrpSpPr>
          <p:grpSpPr>
            <a:xfrm>
              <a:off x="2815860" y="3212009"/>
              <a:ext cx="2845200" cy="1868970"/>
              <a:chOff x="3280670" y="3020482"/>
              <a:chExt cx="2770939" cy="1813654"/>
            </a:xfrm>
          </p:grpSpPr>
          <p:sp>
            <p:nvSpPr>
              <p:cNvPr id="963" name="Google Shape;963;p36"/>
              <p:cNvSpPr/>
              <p:nvPr/>
            </p:nvSpPr>
            <p:spPr>
              <a:xfrm rot="-4317798">
                <a:off x="3729289" y="3604367"/>
                <a:ext cx="270795" cy="845963"/>
              </a:xfrm>
              <a:custGeom>
                <a:avLst/>
                <a:gdLst/>
                <a:ahLst/>
                <a:cxnLst/>
                <a:rect l="l" t="t" r="r" b="b"/>
                <a:pathLst>
                  <a:path w="7371" h="23027" extrusionOk="0">
                    <a:moveTo>
                      <a:pt x="1301" y="0"/>
                    </a:moveTo>
                    <a:cubicBezTo>
                      <a:pt x="1301" y="0"/>
                      <a:pt x="0" y="8353"/>
                      <a:pt x="508" y="14028"/>
                    </a:cubicBezTo>
                    <a:cubicBezTo>
                      <a:pt x="856" y="17910"/>
                      <a:pt x="1528" y="20684"/>
                      <a:pt x="1914" y="22057"/>
                    </a:cubicBezTo>
                    <a:cubicBezTo>
                      <a:pt x="2094" y="22691"/>
                      <a:pt x="2212" y="23026"/>
                      <a:pt x="2212" y="23026"/>
                    </a:cubicBezTo>
                    <a:lnTo>
                      <a:pt x="7370" y="21272"/>
                    </a:lnTo>
                    <a:cubicBezTo>
                      <a:pt x="7370" y="21272"/>
                      <a:pt x="7144" y="20542"/>
                      <a:pt x="6804" y="19358"/>
                    </a:cubicBezTo>
                    <a:cubicBezTo>
                      <a:pt x="6644" y="18812"/>
                      <a:pt x="6464" y="18174"/>
                      <a:pt x="6267" y="17465"/>
                    </a:cubicBezTo>
                    <a:cubicBezTo>
                      <a:pt x="5687" y="15366"/>
                      <a:pt x="4986" y="12659"/>
                      <a:pt x="4449" y="10019"/>
                    </a:cubicBezTo>
                    <a:cubicBezTo>
                      <a:pt x="3849" y="7052"/>
                      <a:pt x="3450" y="4042"/>
                      <a:pt x="3253" y="1020"/>
                    </a:cubicBezTo>
                    <a:cubicBezTo>
                      <a:pt x="3215" y="365"/>
                      <a:pt x="3203" y="0"/>
                      <a:pt x="32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36"/>
              <p:cNvSpPr/>
              <p:nvPr/>
            </p:nvSpPr>
            <p:spPr>
              <a:xfrm rot="-4317798">
                <a:off x="3729289" y="3604367"/>
                <a:ext cx="270795" cy="845963"/>
              </a:xfrm>
              <a:custGeom>
                <a:avLst/>
                <a:gdLst/>
                <a:ahLst/>
                <a:cxnLst/>
                <a:rect l="l" t="t" r="r" b="b"/>
                <a:pathLst>
                  <a:path w="7371" h="23027" extrusionOk="0">
                    <a:moveTo>
                      <a:pt x="1301" y="0"/>
                    </a:moveTo>
                    <a:cubicBezTo>
                      <a:pt x="1301" y="0"/>
                      <a:pt x="0" y="8353"/>
                      <a:pt x="508" y="14028"/>
                    </a:cubicBezTo>
                    <a:cubicBezTo>
                      <a:pt x="856" y="17910"/>
                      <a:pt x="1528" y="20684"/>
                      <a:pt x="1914" y="22057"/>
                    </a:cubicBezTo>
                    <a:cubicBezTo>
                      <a:pt x="2094" y="22691"/>
                      <a:pt x="2212" y="23026"/>
                      <a:pt x="2212" y="23026"/>
                    </a:cubicBezTo>
                    <a:lnTo>
                      <a:pt x="7370" y="21272"/>
                    </a:lnTo>
                    <a:cubicBezTo>
                      <a:pt x="7370" y="21272"/>
                      <a:pt x="7144" y="20542"/>
                      <a:pt x="6804" y="19358"/>
                    </a:cubicBezTo>
                    <a:cubicBezTo>
                      <a:pt x="6644" y="18812"/>
                      <a:pt x="6464" y="18174"/>
                      <a:pt x="6267" y="17465"/>
                    </a:cubicBezTo>
                    <a:cubicBezTo>
                      <a:pt x="5687" y="15366"/>
                      <a:pt x="4986" y="12659"/>
                      <a:pt x="4449" y="10019"/>
                    </a:cubicBezTo>
                    <a:cubicBezTo>
                      <a:pt x="3849" y="7052"/>
                      <a:pt x="3450" y="4042"/>
                      <a:pt x="3253" y="1020"/>
                    </a:cubicBezTo>
                    <a:cubicBezTo>
                      <a:pt x="3215" y="365"/>
                      <a:pt x="3203" y="0"/>
                      <a:pt x="3203" y="0"/>
                    </a:cubicBezTo>
                    <a:close/>
                  </a:path>
                </a:pathLst>
              </a:custGeom>
              <a:solidFill>
                <a:srgbClr val="202F34">
                  <a:alpha val="405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36"/>
              <p:cNvSpPr/>
              <p:nvPr/>
            </p:nvSpPr>
            <p:spPr>
              <a:xfrm rot="-4317798">
                <a:off x="3665144" y="3652449"/>
                <a:ext cx="94159" cy="161353"/>
              </a:xfrm>
              <a:custGeom>
                <a:avLst/>
                <a:gdLst/>
                <a:ahLst/>
                <a:cxnLst/>
                <a:rect l="l" t="t" r="r" b="b"/>
                <a:pathLst>
                  <a:path w="2563" h="4392" extrusionOk="0">
                    <a:moveTo>
                      <a:pt x="854" y="1"/>
                    </a:moveTo>
                    <a:cubicBezTo>
                      <a:pt x="839" y="1"/>
                      <a:pt x="825" y="2"/>
                      <a:pt x="811" y="5"/>
                    </a:cubicBezTo>
                    <a:cubicBezTo>
                      <a:pt x="227" y="131"/>
                      <a:pt x="252" y="996"/>
                      <a:pt x="483" y="1659"/>
                    </a:cubicBezTo>
                    <a:cubicBezTo>
                      <a:pt x="710" y="2318"/>
                      <a:pt x="1" y="2876"/>
                      <a:pt x="1" y="2876"/>
                    </a:cubicBezTo>
                    <a:lnTo>
                      <a:pt x="911" y="4392"/>
                    </a:lnTo>
                    <a:cubicBezTo>
                      <a:pt x="911" y="4392"/>
                      <a:pt x="2309" y="3741"/>
                      <a:pt x="2439" y="3082"/>
                    </a:cubicBezTo>
                    <a:cubicBezTo>
                      <a:pt x="2562" y="2435"/>
                      <a:pt x="1454" y="1"/>
                      <a:pt x="8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36"/>
              <p:cNvSpPr/>
              <p:nvPr/>
            </p:nvSpPr>
            <p:spPr>
              <a:xfrm rot="-4317798">
                <a:off x="3292251" y="3884948"/>
                <a:ext cx="153160" cy="135563"/>
              </a:xfrm>
              <a:custGeom>
                <a:avLst/>
                <a:gdLst/>
                <a:ahLst/>
                <a:cxnLst/>
                <a:rect l="l" t="t" r="r" b="b"/>
                <a:pathLst>
                  <a:path w="4169" h="3690" extrusionOk="0">
                    <a:moveTo>
                      <a:pt x="2075" y="1"/>
                    </a:moveTo>
                    <a:cubicBezTo>
                      <a:pt x="1459" y="1"/>
                      <a:pt x="843" y="169"/>
                      <a:pt x="559" y="336"/>
                    </a:cubicBezTo>
                    <a:cubicBezTo>
                      <a:pt x="1" y="667"/>
                      <a:pt x="840" y="1074"/>
                      <a:pt x="1499" y="1733"/>
                    </a:cubicBezTo>
                    <a:cubicBezTo>
                      <a:pt x="2158" y="2397"/>
                      <a:pt x="1810" y="3689"/>
                      <a:pt x="1810" y="3689"/>
                    </a:cubicBezTo>
                    <a:lnTo>
                      <a:pt x="3761" y="3312"/>
                    </a:lnTo>
                    <a:cubicBezTo>
                      <a:pt x="3761" y="3312"/>
                      <a:pt x="4169" y="1557"/>
                      <a:pt x="3560" y="617"/>
                    </a:cubicBezTo>
                    <a:cubicBezTo>
                      <a:pt x="3260" y="156"/>
                      <a:pt x="2667" y="1"/>
                      <a:pt x="20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36"/>
              <p:cNvSpPr/>
              <p:nvPr/>
            </p:nvSpPr>
            <p:spPr>
              <a:xfrm rot="-4317798">
                <a:off x="3719562" y="3804410"/>
                <a:ext cx="628695" cy="799563"/>
              </a:xfrm>
              <a:custGeom>
                <a:avLst/>
                <a:gdLst/>
                <a:ahLst/>
                <a:cxnLst/>
                <a:rect l="l" t="t" r="r" b="b"/>
                <a:pathLst>
                  <a:path w="17113" h="21764" extrusionOk="0">
                    <a:moveTo>
                      <a:pt x="16223" y="1"/>
                    </a:moveTo>
                    <a:cubicBezTo>
                      <a:pt x="16188" y="1"/>
                      <a:pt x="16168" y="4"/>
                      <a:pt x="16168" y="4"/>
                    </a:cubicBezTo>
                    <a:cubicBezTo>
                      <a:pt x="16168" y="4"/>
                      <a:pt x="3517" y="6715"/>
                      <a:pt x="1759" y="11160"/>
                    </a:cubicBezTo>
                    <a:cubicBezTo>
                      <a:pt x="0" y="15609"/>
                      <a:pt x="3895" y="20718"/>
                      <a:pt x="3895" y="20718"/>
                    </a:cubicBezTo>
                    <a:cubicBezTo>
                      <a:pt x="4361" y="20940"/>
                      <a:pt x="4839" y="21133"/>
                      <a:pt x="5331" y="21297"/>
                    </a:cubicBezTo>
                    <a:cubicBezTo>
                      <a:pt x="6045" y="21538"/>
                      <a:pt x="6919" y="21764"/>
                      <a:pt x="7700" y="21764"/>
                    </a:cubicBezTo>
                    <a:cubicBezTo>
                      <a:pt x="8167" y="21764"/>
                      <a:pt x="8601" y="21683"/>
                      <a:pt x="8949" y="21477"/>
                    </a:cubicBezTo>
                    <a:cubicBezTo>
                      <a:pt x="10552" y="20541"/>
                      <a:pt x="10854" y="18254"/>
                      <a:pt x="10854" y="18254"/>
                    </a:cubicBezTo>
                    <a:cubicBezTo>
                      <a:pt x="10854" y="18254"/>
                      <a:pt x="9964" y="17553"/>
                      <a:pt x="9213" y="16189"/>
                    </a:cubicBezTo>
                    <a:cubicBezTo>
                      <a:pt x="8630" y="15123"/>
                      <a:pt x="8290" y="13943"/>
                      <a:pt x="8227" y="12730"/>
                    </a:cubicBezTo>
                    <a:cubicBezTo>
                      <a:pt x="8189" y="12147"/>
                      <a:pt x="8210" y="11563"/>
                      <a:pt x="8290" y="10984"/>
                    </a:cubicBezTo>
                    <a:cubicBezTo>
                      <a:pt x="8785" y="7286"/>
                      <a:pt x="13826" y="3555"/>
                      <a:pt x="16029" y="2086"/>
                    </a:cubicBezTo>
                    <a:cubicBezTo>
                      <a:pt x="16659" y="1666"/>
                      <a:pt x="17058" y="1427"/>
                      <a:pt x="17058" y="1427"/>
                    </a:cubicBezTo>
                    <a:cubicBezTo>
                      <a:pt x="17058" y="1427"/>
                      <a:pt x="17112" y="1095"/>
                      <a:pt x="16881" y="512"/>
                    </a:cubicBezTo>
                    <a:cubicBezTo>
                      <a:pt x="16698" y="49"/>
                      <a:pt x="16356" y="1"/>
                      <a:pt x="162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36"/>
              <p:cNvSpPr/>
              <p:nvPr/>
            </p:nvSpPr>
            <p:spPr>
              <a:xfrm rot="-4317798">
                <a:off x="3373785" y="3922435"/>
                <a:ext cx="142359" cy="54703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1489" extrusionOk="0">
                    <a:moveTo>
                      <a:pt x="3139" y="1"/>
                    </a:moveTo>
                    <a:cubicBezTo>
                      <a:pt x="2581" y="1"/>
                      <a:pt x="714" y="366"/>
                      <a:pt x="714" y="366"/>
                    </a:cubicBezTo>
                    <a:cubicBezTo>
                      <a:pt x="0" y="496"/>
                      <a:pt x="151" y="1462"/>
                      <a:pt x="714" y="1487"/>
                    </a:cubicBezTo>
                    <a:cubicBezTo>
                      <a:pt x="732" y="1488"/>
                      <a:pt x="751" y="1488"/>
                      <a:pt x="771" y="1488"/>
                    </a:cubicBezTo>
                    <a:cubicBezTo>
                      <a:pt x="1384" y="1488"/>
                      <a:pt x="3053" y="1127"/>
                      <a:pt x="3459" y="904"/>
                    </a:cubicBezTo>
                    <a:cubicBezTo>
                      <a:pt x="3874" y="673"/>
                      <a:pt x="3585" y="85"/>
                      <a:pt x="3253" y="10"/>
                    </a:cubicBezTo>
                    <a:cubicBezTo>
                      <a:pt x="3227" y="4"/>
                      <a:pt x="3188" y="1"/>
                      <a:pt x="31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36"/>
              <p:cNvSpPr/>
              <p:nvPr/>
            </p:nvSpPr>
            <p:spPr>
              <a:xfrm rot="-4317798">
                <a:off x="3728054" y="3742022"/>
                <a:ext cx="72594" cy="105695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2877" extrusionOk="0">
                    <a:moveTo>
                      <a:pt x="705" y="0"/>
                    </a:moveTo>
                    <a:cubicBezTo>
                      <a:pt x="651" y="0"/>
                      <a:pt x="594" y="8"/>
                      <a:pt x="534" y="23"/>
                    </a:cubicBezTo>
                    <a:cubicBezTo>
                      <a:pt x="1" y="153"/>
                      <a:pt x="177" y="707"/>
                      <a:pt x="303" y="1420"/>
                    </a:cubicBezTo>
                    <a:cubicBezTo>
                      <a:pt x="433" y="2130"/>
                      <a:pt x="735" y="2743"/>
                      <a:pt x="1067" y="2843"/>
                    </a:cubicBezTo>
                    <a:cubicBezTo>
                      <a:pt x="1135" y="2864"/>
                      <a:pt x="1216" y="2876"/>
                      <a:pt x="1299" y="2876"/>
                    </a:cubicBezTo>
                    <a:cubicBezTo>
                      <a:pt x="1618" y="2876"/>
                      <a:pt x="1976" y="2696"/>
                      <a:pt x="1856" y="2130"/>
                    </a:cubicBezTo>
                    <a:cubicBezTo>
                      <a:pt x="1711" y="1467"/>
                      <a:pt x="1481" y="0"/>
                      <a:pt x="7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36"/>
              <p:cNvSpPr/>
              <p:nvPr/>
            </p:nvSpPr>
            <p:spPr>
              <a:xfrm rot="-4317798">
                <a:off x="3987535" y="3887799"/>
                <a:ext cx="864148" cy="817785"/>
              </a:xfrm>
              <a:custGeom>
                <a:avLst/>
                <a:gdLst/>
                <a:ahLst/>
                <a:cxnLst/>
                <a:rect l="l" t="t" r="r" b="b"/>
                <a:pathLst>
                  <a:path w="23522" h="22260" extrusionOk="0">
                    <a:moveTo>
                      <a:pt x="20505" y="0"/>
                    </a:moveTo>
                    <a:cubicBezTo>
                      <a:pt x="20251" y="0"/>
                      <a:pt x="19978" y="18"/>
                      <a:pt x="19686" y="55"/>
                    </a:cubicBezTo>
                    <a:cubicBezTo>
                      <a:pt x="16786" y="416"/>
                      <a:pt x="16278" y="2069"/>
                      <a:pt x="15086" y="2628"/>
                    </a:cubicBezTo>
                    <a:cubicBezTo>
                      <a:pt x="14769" y="2775"/>
                      <a:pt x="14411" y="2822"/>
                      <a:pt x="14015" y="2822"/>
                    </a:cubicBezTo>
                    <a:cubicBezTo>
                      <a:pt x="13335" y="2822"/>
                      <a:pt x="12546" y="2684"/>
                      <a:pt x="11672" y="2684"/>
                    </a:cubicBezTo>
                    <a:cubicBezTo>
                      <a:pt x="11129" y="2684"/>
                      <a:pt x="10554" y="2737"/>
                      <a:pt x="9952" y="2909"/>
                    </a:cubicBezTo>
                    <a:cubicBezTo>
                      <a:pt x="7816" y="3517"/>
                      <a:pt x="6519" y="4558"/>
                      <a:pt x="6167" y="6413"/>
                    </a:cubicBezTo>
                    <a:cubicBezTo>
                      <a:pt x="6003" y="7253"/>
                      <a:pt x="5915" y="7853"/>
                      <a:pt x="5801" y="8302"/>
                    </a:cubicBezTo>
                    <a:cubicBezTo>
                      <a:pt x="5667" y="8844"/>
                      <a:pt x="5499" y="9163"/>
                      <a:pt x="5121" y="9414"/>
                    </a:cubicBezTo>
                    <a:cubicBezTo>
                      <a:pt x="4433" y="9868"/>
                      <a:pt x="2960" y="9822"/>
                      <a:pt x="2276" y="10938"/>
                    </a:cubicBezTo>
                    <a:cubicBezTo>
                      <a:pt x="1587" y="12055"/>
                      <a:pt x="1541" y="12739"/>
                      <a:pt x="1667" y="14879"/>
                    </a:cubicBezTo>
                    <a:cubicBezTo>
                      <a:pt x="1793" y="17016"/>
                      <a:pt x="446" y="16991"/>
                      <a:pt x="190" y="18183"/>
                    </a:cubicBezTo>
                    <a:cubicBezTo>
                      <a:pt x="68" y="18762"/>
                      <a:pt x="1" y="19601"/>
                      <a:pt x="240" y="20369"/>
                    </a:cubicBezTo>
                    <a:cubicBezTo>
                      <a:pt x="496" y="21188"/>
                      <a:pt x="1105" y="21927"/>
                      <a:pt x="2376" y="22174"/>
                    </a:cubicBezTo>
                    <a:cubicBezTo>
                      <a:pt x="2679" y="22233"/>
                      <a:pt x="2983" y="22260"/>
                      <a:pt x="3286" y="22260"/>
                    </a:cubicBezTo>
                    <a:cubicBezTo>
                      <a:pt x="5452" y="22260"/>
                      <a:pt x="7614" y="20910"/>
                      <a:pt x="9440" y="20516"/>
                    </a:cubicBezTo>
                    <a:cubicBezTo>
                      <a:pt x="10933" y="20192"/>
                      <a:pt x="12112" y="19670"/>
                      <a:pt x="13277" y="19670"/>
                    </a:cubicBezTo>
                    <a:cubicBezTo>
                      <a:pt x="13740" y="19670"/>
                      <a:pt x="14201" y="19752"/>
                      <a:pt x="14679" y="19962"/>
                    </a:cubicBezTo>
                    <a:cubicBezTo>
                      <a:pt x="15111" y="20147"/>
                      <a:pt x="15526" y="20374"/>
                      <a:pt x="15917" y="20638"/>
                    </a:cubicBezTo>
                    <a:cubicBezTo>
                      <a:pt x="16534" y="21062"/>
                      <a:pt x="16685" y="21368"/>
                      <a:pt x="16685" y="21368"/>
                    </a:cubicBezTo>
                    <a:lnTo>
                      <a:pt x="22150" y="14271"/>
                    </a:lnTo>
                    <a:cubicBezTo>
                      <a:pt x="21642" y="12693"/>
                      <a:pt x="23040" y="7333"/>
                      <a:pt x="23291" y="4231"/>
                    </a:cubicBezTo>
                    <a:cubicBezTo>
                      <a:pt x="23522" y="1442"/>
                      <a:pt x="22768" y="0"/>
                      <a:pt x="205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36"/>
              <p:cNvSpPr/>
              <p:nvPr/>
            </p:nvSpPr>
            <p:spPr>
              <a:xfrm rot="-4317798">
                <a:off x="5052630" y="2918331"/>
                <a:ext cx="655367" cy="1198573"/>
              </a:xfrm>
              <a:custGeom>
                <a:avLst/>
                <a:gdLst/>
                <a:ahLst/>
                <a:cxnLst/>
                <a:rect l="l" t="t" r="r" b="b"/>
                <a:pathLst>
                  <a:path w="17839" h="32625" extrusionOk="0">
                    <a:moveTo>
                      <a:pt x="7870" y="0"/>
                    </a:moveTo>
                    <a:cubicBezTo>
                      <a:pt x="6301" y="0"/>
                      <a:pt x="4690" y="545"/>
                      <a:pt x="3216" y="1799"/>
                    </a:cubicBezTo>
                    <a:cubicBezTo>
                      <a:pt x="2267" y="2609"/>
                      <a:pt x="1763" y="3511"/>
                      <a:pt x="1537" y="4401"/>
                    </a:cubicBezTo>
                    <a:cubicBezTo>
                      <a:pt x="911" y="6873"/>
                      <a:pt x="2418" y="9241"/>
                      <a:pt x="2418" y="9241"/>
                    </a:cubicBezTo>
                    <a:cubicBezTo>
                      <a:pt x="2418" y="9241"/>
                      <a:pt x="1" y="15885"/>
                      <a:pt x="429" y="21560"/>
                    </a:cubicBezTo>
                    <a:cubicBezTo>
                      <a:pt x="843" y="27007"/>
                      <a:pt x="4630" y="32625"/>
                      <a:pt x="7124" y="32625"/>
                    </a:cubicBezTo>
                    <a:cubicBezTo>
                      <a:pt x="7230" y="32625"/>
                      <a:pt x="7333" y="32615"/>
                      <a:pt x="7434" y="32594"/>
                    </a:cubicBezTo>
                    <a:cubicBezTo>
                      <a:pt x="9910" y="32086"/>
                      <a:pt x="8815" y="29513"/>
                      <a:pt x="8815" y="29434"/>
                    </a:cubicBezTo>
                    <a:cubicBezTo>
                      <a:pt x="8815" y="29432"/>
                      <a:pt x="8816" y="29431"/>
                      <a:pt x="8818" y="29431"/>
                    </a:cubicBezTo>
                    <a:cubicBezTo>
                      <a:pt x="8868" y="29431"/>
                      <a:pt x="9419" y="29841"/>
                      <a:pt x="10103" y="29841"/>
                    </a:cubicBezTo>
                    <a:cubicBezTo>
                      <a:pt x="10676" y="29841"/>
                      <a:pt x="11344" y="29554"/>
                      <a:pt x="11891" y="28498"/>
                    </a:cubicBezTo>
                    <a:cubicBezTo>
                      <a:pt x="13096" y="26164"/>
                      <a:pt x="11942" y="21312"/>
                      <a:pt x="11896" y="21115"/>
                    </a:cubicBezTo>
                    <a:lnTo>
                      <a:pt x="11896" y="21115"/>
                    </a:lnTo>
                    <a:cubicBezTo>
                      <a:pt x="11919" y="21158"/>
                      <a:pt x="12115" y="21539"/>
                      <a:pt x="12529" y="21539"/>
                    </a:cubicBezTo>
                    <a:cubicBezTo>
                      <a:pt x="12554" y="21539"/>
                      <a:pt x="12579" y="21537"/>
                      <a:pt x="12605" y="21534"/>
                    </a:cubicBezTo>
                    <a:cubicBezTo>
                      <a:pt x="13104" y="21480"/>
                      <a:pt x="13822" y="20649"/>
                      <a:pt x="13742" y="19096"/>
                    </a:cubicBezTo>
                    <a:cubicBezTo>
                      <a:pt x="13658" y="17543"/>
                      <a:pt x="13822" y="16233"/>
                      <a:pt x="15828" y="13312"/>
                    </a:cubicBezTo>
                    <a:cubicBezTo>
                      <a:pt x="17839" y="10395"/>
                      <a:pt x="16445" y="5841"/>
                      <a:pt x="13822" y="2869"/>
                    </a:cubicBezTo>
                    <a:cubicBezTo>
                      <a:pt x="12277" y="1119"/>
                      <a:pt x="10117" y="0"/>
                      <a:pt x="78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36"/>
              <p:cNvSpPr/>
              <p:nvPr/>
            </p:nvSpPr>
            <p:spPr>
              <a:xfrm rot="-4317798">
                <a:off x="5263417" y="3579935"/>
                <a:ext cx="320758" cy="402573"/>
              </a:xfrm>
              <a:custGeom>
                <a:avLst/>
                <a:gdLst/>
                <a:ahLst/>
                <a:cxnLst/>
                <a:rect l="l" t="t" r="r" b="b"/>
                <a:pathLst>
                  <a:path w="8731" h="10958" extrusionOk="0">
                    <a:moveTo>
                      <a:pt x="3547" y="1"/>
                    </a:moveTo>
                    <a:lnTo>
                      <a:pt x="2636" y="72"/>
                    </a:lnTo>
                    <a:lnTo>
                      <a:pt x="462" y="240"/>
                    </a:lnTo>
                    <a:cubicBezTo>
                      <a:pt x="462" y="240"/>
                      <a:pt x="0" y="3489"/>
                      <a:pt x="2099" y="6498"/>
                    </a:cubicBezTo>
                    <a:cubicBezTo>
                      <a:pt x="4193" y="9508"/>
                      <a:pt x="7740" y="10956"/>
                      <a:pt x="7740" y="10956"/>
                    </a:cubicBezTo>
                    <a:cubicBezTo>
                      <a:pt x="7740" y="10956"/>
                      <a:pt x="7750" y="10958"/>
                      <a:pt x="7771" y="10958"/>
                    </a:cubicBezTo>
                    <a:cubicBezTo>
                      <a:pt x="7830" y="10958"/>
                      <a:pt x="7975" y="10939"/>
                      <a:pt x="8206" y="10796"/>
                    </a:cubicBezTo>
                    <a:cubicBezTo>
                      <a:pt x="8239" y="10775"/>
                      <a:pt x="8277" y="10750"/>
                      <a:pt x="8311" y="10729"/>
                    </a:cubicBezTo>
                    <a:cubicBezTo>
                      <a:pt x="8697" y="10460"/>
                      <a:pt x="8730" y="9814"/>
                      <a:pt x="8730" y="9814"/>
                    </a:cubicBezTo>
                    <a:cubicBezTo>
                      <a:pt x="8730" y="9814"/>
                      <a:pt x="8223" y="9667"/>
                      <a:pt x="7513" y="9163"/>
                    </a:cubicBezTo>
                    <a:cubicBezTo>
                      <a:pt x="6741" y="8618"/>
                      <a:pt x="5734" y="7640"/>
                      <a:pt x="4915" y="5965"/>
                    </a:cubicBezTo>
                    <a:cubicBezTo>
                      <a:pt x="4391" y="4882"/>
                      <a:pt x="4009" y="3741"/>
                      <a:pt x="3778" y="2565"/>
                    </a:cubicBezTo>
                    <a:cubicBezTo>
                      <a:pt x="3677" y="2049"/>
                      <a:pt x="3606" y="1533"/>
                      <a:pt x="3568" y="1008"/>
                    </a:cubicBezTo>
                    <a:cubicBezTo>
                      <a:pt x="3538" y="672"/>
                      <a:pt x="3530" y="337"/>
                      <a:pt x="35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36"/>
              <p:cNvSpPr/>
              <p:nvPr/>
            </p:nvSpPr>
            <p:spPr>
              <a:xfrm rot="-4317798">
                <a:off x="4930983" y="3642425"/>
                <a:ext cx="289641" cy="319179"/>
              </a:xfrm>
              <a:custGeom>
                <a:avLst/>
                <a:gdLst/>
                <a:ahLst/>
                <a:cxnLst/>
                <a:rect l="l" t="t" r="r" b="b"/>
                <a:pathLst>
                  <a:path w="7884" h="8688" extrusionOk="0">
                    <a:moveTo>
                      <a:pt x="5056" y="1"/>
                    </a:moveTo>
                    <a:cubicBezTo>
                      <a:pt x="4885" y="1"/>
                      <a:pt x="4711" y="12"/>
                      <a:pt x="4534" y="33"/>
                    </a:cubicBezTo>
                    <a:cubicBezTo>
                      <a:pt x="3560" y="150"/>
                      <a:pt x="2519" y="574"/>
                      <a:pt x="1755" y="1170"/>
                    </a:cubicBezTo>
                    <a:cubicBezTo>
                      <a:pt x="1" y="2547"/>
                      <a:pt x="1944" y="5980"/>
                      <a:pt x="2104" y="7084"/>
                    </a:cubicBezTo>
                    <a:cubicBezTo>
                      <a:pt x="2263" y="8188"/>
                      <a:pt x="2515" y="8683"/>
                      <a:pt x="3623" y="8687"/>
                    </a:cubicBezTo>
                    <a:cubicBezTo>
                      <a:pt x="3967" y="8683"/>
                      <a:pt x="4316" y="8662"/>
                      <a:pt x="4660" y="8616"/>
                    </a:cubicBezTo>
                    <a:cubicBezTo>
                      <a:pt x="5877" y="8465"/>
                      <a:pt x="7380" y="8079"/>
                      <a:pt x="7321" y="7395"/>
                    </a:cubicBezTo>
                    <a:cubicBezTo>
                      <a:pt x="7245" y="6488"/>
                      <a:pt x="7883" y="4528"/>
                      <a:pt x="7208" y="1439"/>
                    </a:cubicBezTo>
                    <a:cubicBezTo>
                      <a:pt x="6984" y="417"/>
                      <a:pt x="6104" y="1"/>
                      <a:pt x="50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74" name="Google Shape;974;p36"/>
              <p:cNvSpPr/>
              <p:nvPr/>
            </p:nvSpPr>
            <p:spPr>
              <a:xfrm rot="-4317798">
                <a:off x="4565619" y="3992610"/>
                <a:ext cx="279428" cy="303198"/>
              </a:xfrm>
              <a:custGeom>
                <a:avLst/>
                <a:gdLst/>
                <a:ahLst/>
                <a:cxnLst/>
                <a:rect l="l" t="t" r="r" b="b"/>
                <a:pathLst>
                  <a:path w="7606" h="8253" extrusionOk="0">
                    <a:moveTo>
                      <a:pt x="5838" y="0"/>
                    </a:moveTo>
                    <a:cubicBezTo>
                      <a:pt x="4493" y="0"/>
                      <a:pt x="2030" y="1603"/>
                      <a:pt x="1016" y="4046"/>
                    </a:cubicBezTo>
                    <a:cubicBezTo>
                      <a:pt x="0" y="6510"/>
                      <a:pt x="403" y="7039"/>
                      <a:pt x="534" y="7404"/>
                    </a:cubicBezTo>
                    <a:cubicBezTo>
                      <a:pt x="668" y="7774"/>
                      <a:pt x="1285" y="8252"/>
                      <a:pt x="1285" y="8252"/>
                    </a:cubicBezTo>
                    <a:cubicBezTo>
                      <a:pt x="1285" y="8252"/>
                      <a:pt x="1289" y="8253"/>
                      <a:pt x="1297" y="8253"/>
                    </a:cubicBezTo>
                    <a:cubicBezTo>
                      <a:pt x="1379" y="8253"/>
                      <a:pt x="1898" y="8184"/>
                      <a:pt x="3669" y="6728"/>
                    </a:cubicBezTo>
                    <a:cubicBezTo>
                      <a:pt x="5625" y="5121"/>
                      <a:pt x="7606" y="647"/>
                      <a:pt x="7606" y="647"/>
                    </a:cubicBezTo>
                    <a:cubicBezTo>
                      <a:pt x="7606" y="647"/>
                      <a:pt x="7203" y="21"/>
                      <a:pt x="5864" y="0"/>
                    </a:cubicBezTo>
                    <a:cubicBezTo>
                      <a:pt x="5855" y="0"/>
                      <a:pt x="5847" y="0"/>
                      <a:pt x="58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36"/>
              <p:cNvSpPr/>
              <p:nvPr/>
            </p:nvSpPr>
            <p:spPr>
              <a:xfrm rot="-4317798">
                <a:off x="4558330" y="3709015"/>
                <a:ext cx="668482" cy="498165"/>
              </a:xfrm>
              <a:custGeom>
                <a:avLst/>
                <a:gdLst/>
                <a:ahLst/>
                <a:cxnLst/>
                <a:rect l="l" t="t" r="r" b="b"/>
                <a:pathLst>
                  <a:path w="18196" h="13560" extrusionOk="0">
                    <a:moveTo>
                      <a:pt x="6403" y="1"/>
                    </a:moveTo>
                    <a:cubicBezTo>
                      <a:pt x="5630" y="1"/>
                      <a:pt x="2216" y="2089"/>
                      <a:pt x="1138" y="4342"/>
                    </a:cubicBezTo>
                    <a:cubicBezTo>
                      <a:pt x="1125" y="4363"/>
                      <a:pt x="1112" y="4392"/>
                      <a:pt x="1100" y="4413"/>
                    </a:cubicBezTo>
                    <a:cubicBezTo>
                      <a:pt x="0" y="6822"/>
                      <a:pt x="189" y="7628"/>
                      <a:pt x="189" y="7628"/>
                    </a:cubicBezTo>
                    <a:cubicBezTo>
                      <a:pt x="189" y="7628"/>
                      <a:pt x="1822" y="10491"/>
                      <a:pt x="6775" y="12526"/>
                    </a:cubicBezTo>
                    <a:cubicBezTo>
                      <a:pt x="8612" y="13283"/>
                      <a:pt x="10232" y="13559"/>
                      <a:pt x="11593" y="13559"/>
                    </a:cubicBezTo>
                    <a:cubicBezTo>
                      <a:pt x="13902" y="13559"/>
                      <a:pt x="15462" y="12762"/>
                      <a:pt x="16067" y="12157"/>
                    </a:cubicBezTo>
                    <a:cubicBezTo>
                      <a:pt x="17033" y="11192"/>
                      <a:pt x="18195" y="8274"/>
                      <a:pt x="18195" y="8274"/>
                    </a:cubicBezTo>
                    <a:cubicBezTo>
                      <a:pt x="18195" y="8274"/>
                      <a:pt x="17839" y="5097"/>
                      <a:pt x="15224" y="4531"/>
                    </a:cubicBezTo>
                    <a:cubicBezTo>
                      <a:pt x="15211" y="4526"/>
                      <a:pt x="15198" y="4526"/>
                      <a:pt x="15182" y="4522"/>
                    </a:cubicBezTo>
                    <a:cubicBezTo>
                      <a:pt x="12533" y="3989"/>
                      <a:pt x="6984" y="291"/>
                      <a:pt x="6510" y="23"/>
                    </a:cubicBezTo>
                    <a:cubicBezTo>
                      <a:pt x="6484" y="8"/>
                      <a:pt x="6448" y="1"/>
                      <a:pt x="64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36"/>
              <p:cNvSpPr/>
              <p:nvPr/>
            </p:nvSpPr>
            <p:spPr>
              <a:xfrm rot="-4317798">
                <a:off x="4948261" y="3651031"/>
                <a:ext cx="217709" cy="131926"/>
              </a:xfrm>
              <a:custGeom>
                <a:avLst/>
                <a:gdLst/>
                <a:ahLst/>
                <a:cxnLst/>
                <a:rect l="l" t="t" r="r" b="b"/>
                <a:pathLst>
                  <a:path w="5926" h="3591" extrusionOk="0">
                    <a:moveTo>
                      <a:pt x="5199" y="0"/>
                    </a:moveTo>
                    <a:cubicBezTo>
                      <a:pt x="5166" y="0"/>
                      <a:pt x="5129" y="6"/>
                      <a:pt x="5088" y="19"/>
                    </a:cubicBezTo>
                    <a:cubicBezTo>
                      <a:pt x="4397" y="236"/>
                      <a:pt x="2931" y="307"/>
                      <a:pt x="1986" y="307"/>
                    </a:cubicBezTo>
                    <a:cubicBezTo>
                      <a:pt x="1651" y="307"/>
                      <a:pt x="1382" y="298"/>
                      <a:pt x="1235" y="284"/>
                    </a:cubicBezTo>
                    <a:cubicBezTo>
                      <a:pt x="1121" y="274"/>
                      <a:pt x="1018" y="267"/>
                      <a:pt x="923" y="267"/>
                    </a:cubicBezTo>
                    <a:cubicBezTo>
                      <a:pt x="551" y="267"/>
                      <a:pt x="328" y="377"/>
                      <a:pt x="244" y="846"/>
                    </a:cubicBezTo>
                    <a:cubicBezTo>
                      <a:pt x="135" y="1438"/>
                      <a:pt x="1" y="3339"/>
                      <a:pt x="1394" y="3553"/>
                    </a:cubicBezTo>
                    <a:cubicBezTo>
                      <a:pt x="1563" y="3579"/>
                      <a:pt x="1741" y="3591"/>
                      <a:pt x="1924" y="3591"/>
                    </a:cubicBezTo>
                    <a:cubicBezTo>
                      <a:pt x="3250" y="3591"/>
                      <a:pt x="4819" y="2991"/>
                      <a:pt x="4819" y="2991"/>
                    </a:cubicBezTo>
                    <a:cubicBezTo>
                      <a:pt x="4819" y="2991"/>
                      <a:pt x="5925" y="0"/>
                      <a:pt x="51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36"/>
              <p:cNvSpPr/>
              <p:nvPr/>
            </p:nvSpPr>
            <p:spPr>
              <a:xfrm rot="-4317798">
                <a:off x="4929699" y="3301825"/>
                <a:ext cx="415285" cy="422081"/>
              </a:xfrm>
              <a:custGeom>
                <a:avLst/>
                <a:gdLst/>
                <a:ahLst/>
                <a:cxnLst/>
                <a:rect l="l" t="t" r="r" b="b"/>
                <a:pathLst>
                  <a:path w="11304" h="11489" extrusionOk="0">
                    <a:moveTo>
                      <a:pt x="3276" y="1"/>
                    </a:moveTo>
                    <a:cubicBezTo>
                      <a:pt x="2987" y="1"/>
                      <a:pt x="2659" y="91"/>
                      <a:pt x="2288" y="317"/>
                    </a:cubicBezTo>
                    <a:cubicBezTo>
                      <a:pt x="1" y="1707"/>
                      <a:pt x="1633" y="3478"/>
                      <a:pt x="1633" y="3478"/>
                    </a:cubicBezTo>
                    <a:cubicBezTo>
                      <a:pt x="1633" y="3478"/>
                      <a:pt x="26" y="6210"/>
                      <a:pt x="1633" y="9287"/>
                    </a:cubicBezTo>
                    <a:cubicBezTo>
                      <a:pt x="1852" y="9715"/>
                      <a:pt x="2150" y="10097"/>
                      <a:pt x="2506" y="10420"/>
                    </a:cubicBezTo>
                    <a:cubicBezTo>
                      <a:pt x="3392" y="11212"/>
                      <a:pt x="4552" y="11488"/>
                      <a:pt x="5671" y="11488"/>
                    </a:cubicBezTo>
                    <a:cubicBezTo>
                      <a:pt x="6960" y="11488"/>
                      <a:pt x="8194" y="11122"/>
                      <a:pt x="8890" y="10756"/>
                    </a:cubicBezTo>
                    <a:cubicBezTo>
                      <a:pt x="10418" y="9954"/>
                      <a:pt x="11140" y="8351"/>
                      <a:pt x="11245" y="7172"/>
                    </a:cubicBezTo>
                    <a:cubicBezTo>
                      <a:pt x="11304" y="6529"/>
                      <a:pt x="11220" y="5908"/>
                      <a:pt x="10956" y="5396"/>
                    </a:cubicBezTo>
                    <a:cubicBezTo>
                      <a:pt x="10725" y="4943"/>
                      <a:pt x="10347" y="4586"/>
                      <a:pt x="9881" y="4389"/>
                    </a:cubicBezTo>
                    <a:cubicBezTo>
                      <a:pt x="8781" y="3906"/>
                      <a:pt x="6452" y="3747"/>
                      <a:pt x="5675" y="3478"/>
                    </a:cubicBezTo>
                    <a:cubicBezTo>
                      <a:pt x="4903" y="3209"/>
                      <a:pt x="4953" y="1472"/>
                      <a:pt x="4953" y="1472"/>
                    </a:cubicBezTo>
                    <a:cubicBezTo>
                      <a:pt x="4953" y="1472"/>
                      <a:pt x="4439" y="1"/>
                      <a:pt x="3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36"/>
              <p:cNvSpPr/>
              <p:nvPr/>
            </p:nvSpPr>
            <p:spPr>
              <a:xfrm rot="-4317798">
                <a:off x="5456954" y="3573619"/>
                <a:ext cx="476343" cy="173403"/>
              </a:xfrm>
              <a:custGeom>
                <a:avLst/>
                <a:gdLst/>
                <a:ahLst/>
                <a:cxnLst/>
                <a:rect l="l" t="t" r="r" b="b"/>
                <a:pathLst>
                  <a:path w="12966" h="4720" extrusionOk="0">
                    <a:moveTo>
                      <a:pt x="10611" y="1"/>
                    </a:moveTo>
                    <a:cubicBezTo>
                      <a:pt x="8896" y="1"/>
                      <a:pt x="5982" y="80"/>
                      <a:pt x="5477" y="80"/>
                    </a:cubicBezTo>
                    <a:cubicBezTo>
                      <a:pt x="5459" y="80"/>
                      <a:pt x="5443" y="79"/>
                      <a:pt x="5431" y="79"/>
                    </a:cubicBezTo>
                    <a:cubicBezTo>
                      <a:pt x="5425" y="79"/>
                      <a:pt x="5419" y="79"/>
                      <a:pt x="5413" y="79"/>
                    </a:cubicBezTo>
                    <a:cubicBezTo>
                      <a:pt x="4964" y="79"/>
                      <a:pt x="4433" y="384"/>
                      <a:pt x="4139" y="541"/>
                    </a:cubicBezTo>
                    <a:cubicBezTo>
                      <a:pt x="4139" y="541"/>
                      <a:pt x="336" y="2316"/>
                      <a:pt x="63" y="2723"/>
                    </a:cubicBezTo>
                    <a:cubicBezTo>
                      <a:pt x="9" y="2807"/>
                      <a:pt x="0" y="2921"/>
                      <a:pt x="30" y="3051"/>
                    </a:cubicBezTo>
                    <a:cubicBezTo>
                      <a:pt x="135" y="3555"/>
                      <a:pt x="743" y="4302"/>
                      <a:pt x="861" y="4532"/>
                    </a:cubicBezTo>
                    <a:cubicBezTo>
                      <a:pt x="941" y="4684"/>
                      <a:pt x="2947" y="4720"/>
                      <a:pt x="4908" y="4720"/>
                    </a:cubicBezTo>
                    <a:cubicBezTo>
                      <a:pt x="6638" y="4720"/>
                      <a:pt x="8333" y="4692"/>
                      <a:pt x="8638" y="4692"/>
                    </a:cubicBezTo>
                    <a:cubicBezTo>
                      <a:pt x="9285" y="4692"/>
                      <a:pt x="9629" y="4276"/>
                      <a:pt x="10086" y="3932"/>
                    </a:cubicBezTo>
                    <a:cubicBezTo>
                      <a:pt x="10540" y="3588"/>
                      <a:pt x="12227" y="2090"/>
                      <a:pt x="12638" y="1607"/>
                    </a:cubicBezTo>
                    <a:cubicBezTo>
                      <a:pt x="12966" y="1217"/>
                      <a:pt x="12550" y="520"/>
                      <a:pt x="12139" y="201"/>
                    </a:cubicBezTo>
                    <a:lnTo>
                      <a:pt x="12135" y="201"/>
                    </a:lnTo>
                    <a:cubicBezTo>
                      <a:pt x="12046" y="130"/>
                      <a:pt x="11946" y="75"/>
                      <a:pt x="11841" y="41"/>
                    </a:cubicBezTo>
                    <a:cubicBezTo>
                      <a:pt x="11720" y="12"/>
                      <a:pt x="11248" y="1"/>
                      <a:pt x="106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36"/>
              <p:cNvSpPr/>
              <p:nvPr/>
            </p:nvSpPr>
            <p:spPr>
              <a:xfrm rot="-4317798">
                <a:off x="5445816" y="3603944"/>
                <a:ext cx="445814" cy="127664"/>
              </a:xfrm>
              <a:custGeom>
                <a:avLst/>
                <a:gdLst/>
                <a:ahLst/>
                <a:cxnLst/>
                <a:rect l="l" t="t" r="r" b="b"/>
                <a:pathLst>
                  <a:path w="12135" h="3475" extrusionOk="0">
                    <a:moveTo>
                      <a:pt x="10558" y="0"/>
                    </a:moveTo>
                    <a:cubicBezTo>
                      <a:pt x="8838" y="0"/>
                      <a:pt x="5978" y="78"/>
                      <a:pt x="5481" y="78"/>
                    </a:cubicBezTo>
                    <a:cubicBezTo>
                      <a:pt x="5463" y="78"/>
                      <a:pt x="5447" y="77"/>
                      <a:pt x="5436" y="77"/>
                    </a:cubicBezTo>
                    <a:cubicBezTo>
                      <a:pt x="5430" y="77"/>
                      <a:pt x="5424" y="77"/>
                      <a:pt x="5417" y="77"/>
                    </a:cubicBezTo>
                    <a:cubicBezTo>
                      <a:pt x="4964" y="77"/>
                      <a:pt x="4437" y="382"/>
                      <a:pt x="4139" y="539"/>
                    </a:cubicBezTo>
                    <a:cubicBezTo>
                      <a:pt x="4139" y="539"/>
                      <a:pt x="336" y="2314"/>
                      <a:pt x="63" y="2721"/>
                    </a:cubicBezTo>
                    <a:cubicBezTo>
                      <a:pt x="9" y="2805"/>
                      <a:pt x="0" y="2919"/>
                      <a:pt x="30" y="3049"/>
                    </a:cubicBezTo>
                    <a:cubicBezTo>
                      <a:pt x="1776" y="3205"/>
                      <a:pt x="7205" y="3475"/>
                      <a:pt x="8247" y="3475"/>
                    </a:cubicBezTo>
                    <a:cubicBezTo>
                      <a:pt x="8299" y="3475"/>
                      <a:pt x="8340" y="3474"/>
                      <a:pt x="8370" y="3473"/>
                    </a:cubicBezTo>
                    <a:cubicBezTo>
                      <a:pt x="9096" y="3435"/>
                      <a:pt x="11610" y="724"/>
                      <a:pt x="11916" y="497"/>
                    </a:cubicBezTo>
                    <a:cubicBezTo>
                      <a:pt x="12017" y="421"/>
                      <a:pt x="12093" y="316"/>
                      <a:pt x="12135" y="199"/>
                    </a:cubicBezTo>
                    <a:cubicBezTo>
                      <a:pt x="12051" y="128"/>
                      <a:pt x="11950" y="73"/>
                      <a:pt x="11841" y="44"/>
                    </a:cubicBezTo>
                    <a:cubicBezTo>
                      <a:pt x="11717" y="12"/>
                      <a:pt x="11222" y="0"/>
                      <a:pt x="105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36"/>
              <p:cNvSpPr/>
              <p:nvPr/>
            </p:nvSpPr>
            <p:spPr>
              <a:xfrm rot="-4317798">
                <a:off x="5537985" y="3630252"/>
                <a:ext cx="261537" cy="74908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2039" extrusionOk="0">
                    <a:moveTo>
                      <a:pt x="6189" y="0"/>
                    </a:moveTo>
                    <a:cubicBezTo>
                      <a:pt x="5174" y="0"/>
                      <a:pt x="3485" y="48"/>
                      <a:pt x="3207" y="48"/>
                    </a:cubicBezTo>
                    <a:cubicBezTo>
                      <a:pt x="3199" y="48"/>
                      <a:pt x="3192" y="48"/>
                      <a:pt x="3186" y="48"/>
                    </a:cubicBezTo>
                    <a:cubicBezTo>
                      <a:pt x="3180" y="47"/>
                      <a:pt x="3174" y="47"/>
                      <a:pt x="3168" y="47"/>
                    </a:cubicBezTo>
                    <a:cubicBezTo>
                      <a:pt x="2908" y="47"/>
                      <a:pt x="2603" y="226"/>
                      <a:pt x="2426" y="316"/>
                    </a:cubicBezTo>
                    <a:cubicBezTo>
                      <a:pt x="2426" y="316"/>
                      <a:pt x="197" y="1357"/>
                      <a:pt x="38" y="1596"/>
                    </a:cubicBezTo>
                    <a:cubicBezTo>
                      <a:pt x="4" y="1655"/>
                      <a:pt x="0" y="1726"/>
                      <a:pt x="21" y="1789"/>
                    </a:cubicBezTo>
                    <a:cubicBezTo>
                      <a:pt x="1042" y="1878"/>
                      <a:pt x="4237" y="2038"/>
                      <a:pt x="4842" y="2038"/>
                    </a:cubicBezTo>
                    <a:cubicBezTo>
                      <a:pt x="4871" y="2038"/>
                      <a:pt x="4894" y="2038"/>
                      <a:pt x="4911" y="2037"/>
                    </a:cubicBezTo>
                    <a:cubicBezTo>
                      <a:pt x="5335" y="2012"/>
                      <a:pt x="6808" y="425"/>
                      <a:pt x="6989" y="291"/>
                    </a:cubicBezTo>
                    <a:cubicBezTo>
                      <a:pt x="7047" y="249"/>
                      <a:pt x="7089" y="186"/>
                      <a:pt x="7119" y="119"/>
                    </a:cubicBezTo>
                    <a:cubicBezTo>
                      <a:pt x="7068" y="77"/>
                      <a:pt x="7005" y="43"/>
                      <a:pt x="6942" y="27"/>
                    </a:cubicBezTo>
                    <a:cubicBezTo>
                      <a:pt x="6870" y="7"/>
                      <a:pt x="6579" y="0"/>
                      <a:pt x="61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36"/>
              <p:cNvSpPr/>
              <p:nvPr/>
            </p:nvSpPr>
            <p:spPr>
              <a:xfrm rot="-4317798">
                <a:off x="5597583" y="3560508"/>
                <a:ext cx="71418" cy="68222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1857" extrusionOk="0">
                    <a:moveTo>
                      <a:pt x="984" y="1"/>
                    </a:moveTo>
                    <a:cubicBezTo>
                      <a:pt x="874" y="1"/>
                      <a:pt x="771" y="28"/>
                      <a:pt x="685" y="89"/>
                    </a:cubicBezTo>
                    <a:cubicBezTo>
                      <a:pt x="265" y="382"/>
                      <a:pt x="1" y="840"/>
                      <a:pt x="1" y="840"/>
                    </a:cubicBezTo>
                    <a:cubicBezTo>
                      <a:pt x="1" y="840"/>
                      <a:pt x="58" y="807"/>
                      <a:pt x="144" y="807"/>
                    </a:cubicBezTo>
                    <a:cubicBezTo>
                      <a:pt x="241" y="807"/>
                      <a:pt x="373" y="850"/>
                      <a:pt x="496" y="1033"/>
                    </a:cubicBezTo>
                    <a:cubicBezTo>
                      <a:pt x="723" y="1377"/>
                      <a:pt x="496" y="1679"/>
                      <a:pt x="878" y="1835"/>
                    </a:cubicBezTo>
                    <a:cubicBezTo>
                      <a:pt x="915" y="1849"/>
                      <a:pt x="955" y="1856"/>
                      <a:pt x="997" y="1856"/>
                    </a:cubicBezTo>
                    <a:cubicBezTo>
                      <a:pt x="1386" y="1856"/>
                      <a:pt x="1944" y="1261"/>
                      <a:pt x="1944" y="806"/>
                    </a:cubicBezTo>
                    <a:cubicBezTo>
                      <a:pt x="1944" y="409"/>
                      <a:pt x="1412" y="1"/>
                      <a:pt x="9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36"/>
              <p:cNvSpPr/>
              <p:nvPr/>
            </p:nvSpPr>
            <p:spPr>
              <a:xfrm rot="-4317798">
                <a:off x="5220046" y="3694168"/>
                <a:ext cx="429319" cy="530237"/>
              </a:xfrm>
              <a:custGeom>
                <a:avLst/>
                <a:gdLst/>
                <a:ahLst/>
                <a:cxnLst/>
                <a:rect l="l" t="t" r="r" b="b"/>
                <a:pathLst>
                  <a:path w="11686" h="14433" extrusionOk="0">
                    <a:moveTo>
                      <a:pt x="975" y="1"/>
                    </a:moveTo>
                    <a:cubicBezTo>
                      <a:pt x="616" y="1"/>
                      <a:pt x="346" y="128"/>
                      <a:pt x="273" y="475"/>
                    </a:cubicBezTo>
                    <a:cubicBezTo>
                      <a:pt x="0" y="1789"/>
                      <a:pt x="848" y="5113"/>
                      <a:pt x="2871" y="7938"/>
                    </a:cubicBezTo>
                    <a:cubicBezTo>
                      <a:pt x="4890" y="10759"/>
                      <a:pt x="7522" y="11904"/>
                      <a:pt x="8273" y="12169"/>
                    </a:cubicBezTo>
                    <a:cubicBezTo>
                      <a:pt x="8382" y="12207"/>
                      <a:pt x="8760" y="12853"/>
                      <a:pt x="8949" y="13264"/>
                    </a:cubicBezTo>
                    <a:cubicBezTo>
                      <a:pt x="9142" y="13676"/>
                      <a:pt x="9654" y="14003"/>
                      <a:pt x="9944" y="14179"/>
                    </a:cubicBezTo>
                    <a:cubicBezTo>
                      <a:pt x="10150" y="14304"/>
                      <a:pt x="10402" y="14432"/>
                      <a:pt x="10572" y="14432"/>
                    </a:cubicBezTo>
                    <a:cubicBezTo>
                      <a:pt x="10638" y="14432"/>
                      <a:pt x="10691" y="14414"/>
                      <a:pt x="10724" y="14368"/>
                    </a:cubicBezTo>
                    <a:cubicBezTo>
                      <a:pt x="10846" y="14209"/>
                      <a:pt x="10813" y="14142"/>
                      <a:pt x="10813" y="14142"/>
                    </a:cubicBezTo>
                    <a:lnTo>
                      <a:pt x="10813" y="14142"/>
                    </a:lnTo>
                    <a:cubicBezTo>
                      <a:pt x="10813" y="14142"/>
                      <a:pt x="10976" y="14198"/>
                      <a:pt x="11151" y="14198"/>
                    </a:cubicBezTo>
                    <a:cubicBezTo>
                      <a:pt x="11296" y="14198"/>
                      <a:pt x="11449" y="14159"/>
                      <a:pt x="11522" y="14016"/>
                    </a:cubicBezTo>
                    <a:cubicBezTo>
                      <a:pt x="11686" y="13705"/>
                      <a:pt x="11417" y="13646"/>
                      <a:pt x="11417" y="13646"/>
                    </a:cubicBezTo>
                    <a:cubicBezTo>
                      <a:pt x="11417" y="13646"/>
                      <a:pt x="11677" y="13516"/>
                      <a:pt x="11526" y="13214"/>
                    </a:cubicBezTo>
                    <a:cubicBezTo>
                      <a:pt x="11375" y="12908"/>
                      <a:pt x="10716" y="12933"/>
                      <a:pt x="10401" y="12727"/>
                    </a:cubicBezTo>
                    <a:cubicBezTo>
                      <a:pt x="10091" y="12526"/>
                      <a:pt x="9952" y="12118"/>
                      <a:pt x="9872" y="11867"/>
                    </a:cubicBezTo>
                    <a:cubicBezTo>
                      <a:pt x="9825" y="11711"/>
                      <a:pt x="9940" y="11640"/>
                      <a:pt x="10126" y="11640"/>
                    </a:cubicBezTo>
                    <a:cubicBezTo>
                      <a:pt x="10236" y="11640"/>
                      <a:pt x="10370" y="11665"/>
                      <a:pt x="10510" y="11711"/>
                    </a:cubicBezTo>
                    <a:cubicBezTo>
                      <a:pt x="10732" y="11785"/>
                      <a:pt x="10877" y="11869"/>
                      <a:pt x="10964" y="11869"/>
                    </a:cubicBezTo>
                    <a:cubicBezTo>
                      <a:pt x="11026" y="11869"/>
                      <a:pt x="11058" y="11828"/>
                      <a:pt x="11069" y="11711"/>
                    </a:cubicBezTo>
                    <a:cubicBezTo>
                      <a:pt x="11094" y="11430"/>
                      <a:pt x="10506" y="11153"/>
                      <a:pt x="10154" y="11023"/>
                    </a:cubicBezTo>
                    <a:cubicBezTo>
                      <a:pt x="10079" y="10996"/>
                      <a:pt x="10003" y="10986"/>
                      <a:pt x="9927" y="10986"/>
                    </a:cubicBezTo>
                    <a:cubicBezTo>
                      <a:pt x="9643" y="10986"/>
                      <a:pt x="9357" y="11138"/>
                      <a:pt x="9138" y="11191"/>
                    </a:cubicBezTo>
                    <a:cubicBezTo>
                      <a:pt x="9111" y="11198"/>
                      <a:pt x="9077" y="11203"/>
                      <a:pt x="9038" y="11203"/>
                    </a:cubicBezTo>
                    <a:cubicBezTo>
                      <a:pt x="8675" y="11203"/>
                      <a:pt x="7766" y="10807"/>
                      <a:pt x="5705" y="8152"/>
                    </a:cubicBezTo>
                    <a:cubicBezTo>
                      <a:pt x="4391" y="6461"/>
                      <a:pt x="3912" y="4349"/>
                      <a:pt x="3736" y="2859"/>
                    </a:cubicBezTo>
                    <a:cubicBezTo>
                      <a:pt x="3656" y="2238"/>
                      <a:pt x="3627" y="1613"/>
                      <a:pt x="3648" y="983"/>
                    </a:cubicBezTo>
                    <a:cubicBezTo>
                      <a:pt x="3648" y="983"/>
                      <a:pt x="1972" y="1"/>
                      <a:pt x="9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36"/>
              <p:cNvSpPr/>
              <p:nvPr/>
            </p:nvSpPr>
            <p:spPr>
              <a:xfrm rot="-4317798">
                <a:off x="4915425" y="3820736"/>
                <a:ext cx="252169" cy="298789"/>
              </a:xfrm>
              <a:custGeom>
                <a:avLst/>
                <a:gdLst/>
                <a:ahLst/>
                <a:cxnLst/>
                <a:rect l="l" t="t" r="r" b="b"/>
                <a:pathLst>
                  <a:path w="6864" h="8133" extrusionOk="0">
                    <a:moveTo>
                      <a:pt x="4050" y="1"/>
                    </a:moveTo>
                    <a:cubicBezTo>
                      <a:pt x="3470" y="1"/>
                      <a:pt x="2946" y="229"/>
                      <a:pt x="2486" y="590"/>
                    </a:cubicBezTo>
                    <a:cubicBezTo>
                      <a:pt x="1197" y="1593"/>
                      <a:pt x="387" y="3612"/>
                      <a:pt x="227" y="4565"/>
                    </a:cubicBezTo>
                    <a:cubicBezTo>
                      <a:pt x="1" y="5937"/>
                      <a:pt x="660" y="6877"/>
                      <a:pt x="1096" y="7209"/>
                    </a:cubicBezTo>
                    <a:cubicBezTo>
                      <a:pt x="1101" y="7213"/>
                      <a:pt x="1105" y="7217"/>
                      <a:pt x="1109" y="7221"/>
                    </a:cubicBezTo>
                    <a:cubicBezTo>
                      <a:pt x="1517" y="7518"/>
                      <a:pt x="3167" y="8133"/>
                      <a:pt x="4359" y="8133"/>
                    </a:cubicBezTo>
                    <a:cubicBezTo>
                      <a:pt x="4516" y="8133"/>
                      <a:pt x="4665" y="8122"/>
                      <a:pt x="4803" y="8099"/>
                    </a:cubicBezTo>
                    <a:cubicBezTo>
                      <a:pt x="5692" y="7943"/>
                      <a:pt x="5898" y="7767"/>
                      <a:pt x="6230" y="7158"/>
                    </a:cubicBezTo>
                    <a:cubicBezTo>
                      <a:pt x="6557" y="6550"/>
                      <a:pt x="6863" y="464"/>
                      <a:pt x="4446" y="36"/>
                    </a:cubicBezTo>
                    <a:cubicBezTo>
                      <a:pt x="4311" y="12"/>
                      <a:pt x="4180" y="1"/>
                      <a:pt x="40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36"/>
              <p:cNvSpPr/>
              <p:nvPr/>
            </p:nvSpPr>
            <p:spPr>
              <a:xfrm rot="-4317798">
                <a:off x="5103158" y="3497171"/>
                <a:ext cx="44122" cy="21381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582" extrusionOk="0">
                    <a:moveTo>
                      <a:pt x="892" y="0"/>
                    </a:moveTo>
                    <a:cubicBezTo>
                      <a:pt x="787" y="0"/>
                      <a:pt x="660" y="21"/>
                      <a:pt x="529" y="64"/>
                    </a:cubicBezTo>
                    <a:cubicBezTo>
                      <a:pt x="219" y="161"/>
                      <a:pt x="0" y="345"/>
                      <a:pt x="38" y="471"/>
                    </a:cubicBezTo>
                    <a:cubicBezTo>
                      <a:pt x="62" y="543"/>
                      <a:pt x="166" y="581"/>
                      <a:pt x="309" y="581"/>
                    </a:cubicBezTo>
                    <a:cubicBezTo>
                      <a:pt x="414" y="581"/>
                      <a:pt x="541" y="560"/>
                      <a:pt x="672" y="517"/>
                    </a:cubicBezTo>
                    <a:cubicBezTo>
                      <a:pt x="983" y="417"/>
                      <a:pt x="1201" y="236"/>
                      <a:pt x="1159" y="110"/>
                    </a:cubicBezTo>
                    <a:cubicBezTo>
                      <a:pt x="1137" y="38"/>
                      <a:pt x="1034" y="0"/>
                      <a:pt x="8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36"/>
              <p:cNvSpPr/>
              <p:nvPr/>
            </p:nvSpPr>
            <p:spPr>
              <a:xfrm rot="-4317798">
                <a:off x="5296752" y="3500017"/>
                <a:ext cx="44306" cy="21345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581" extrusionOk="0">
                    <a:moveTo>
                      <a:pt x="894" y="0"/>
                    </a:moveTo>
                    <a:cubicBezTo>
                      <a:pt x="789" y="0"/>
                      <a:pt x="662" y="21"/>
                      <a:pt x="529" y="64"/>
                    </a:cubicBezTo>
                    <a:cubicBezTo>
                      <a:pt x="219" y="165"/>
                      <a:pt x="1" y="345"/>
                      <a:pt x="43" y="471"/>
                    </a:cubicBezTo>
                    <a:cubicBezTo>
                      <a:pt x="64" y="543"/>
                      <a:pt x="167" y="581"/>
                      <a:pt x="310" y="581"/>
                    </a:cubicBezTo>
                    <a:cubicBezTo>
                      <a:pt x="416" y="581"/>
                      <a:pt x="544" y="560"/>
                      <a:pt x="676" y="517"/>
                    </a:cubicBezTo>
                    <a:cubicBezTo>
                      <a:pt x="987" y="421"/>
                      <a:pt x="1205" y="236"/>
                      <a:pt x="1163" y="110"/>
                    </a:cubicBezTo>
                    <a:cubicBezTo>
                      <a:pt x="1139" y="38"/>
                      <a:pt x="1036" y="0"/>
                      <a:pt x="8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36"/>
              <p:cNvSpPr/>
              <p:nvPr/>
            </p:nvSpPr>
            <p:spPr>
              <a:xfrm rot="-4317798">
                <a:off x="5179240" y="3502455"/>
                <a:ext cx="121676" cy="52058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1417" extrusionOk="0">
                    <a:moveTo>
                      <a:pt x="3312" y="0"/>
                    </a:moveTo>
                    <a:cubicBezTo>
                      <a:pt x="3152" y="135"/>
                      <a:pt x="2972" y="244"/>
                      <a:pt x="2779" y="328"/>
                    </a:cubicBezTo>
                    <a:cubicBezTo>
                      <a:pt x="2453" y="483"/>
                      <a:pt x="1136" y="1112"/>
                      <a:pt x="609" y="1112"/>
                    </a:cubicBezTo>
                    <a:cubicBezTo>
                      <a:pt x="551" y="1112"/>
                      <a:pt x="503" y="1104"/>
                      <a:pt x="466" y="1087"/>
                    </a:cubicBezTo>
                    <a:cubicBezTo>
                      <a:pt x="93" y="920"/>
                      <a:pt x="122" y="135"/>
                      <a:pt x="122" y="135"/>
                    </a:cubicBezTo>
                    <a:lnTo>
                      <a:pt x="122" y="135"/>
                    </a:lnTo>
                    <a:cubicBezTo>
                      <a:pt x="122" y="135"/>
                      <a:pt x="0" y="1327"/>
                      <a:pt x="374" y="1406"/>
                    </a:cubicBezTo>
                    <a:cubicBezTo>
                      <a:pt x="406" y="1413"/>
                      <a:pt x="445" y="1417"/>
                      <a:pt x="491" y="1417"/>
                    </a:cubicBezTo>
                    <a:cubicBezTo>
                      <a:pt x="988" y="1417"/>
                      <a:pt x="2263" y="1011"/>
                      <a:pt x="33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36"/>
              <p:cNvSpPr/>
              <p:nvPr/>
            </p:nvSpPr>
            <p:spPr>
              <a:xfrm rot="-4317798">
                <a:off x="5069788" y="3404144"/>
                <a:ext cx="61867" cy="48935"/>
              </a:xfrm>
              <a:custGeom>
                <a:avLst/>
                <a:gdLst/>
                <a:ahLst/>
                <a:cxnLst/>
                <a:rect l="l" t="t" r="r" b="b"/>
                <a:pathLst>
                  <a:path w="1684" h="1332" extrusionOk="0">
                    <a:moveTo>
                      <a:pt x="365" y="1"/>
                    </a:moveTo>
                    <a:cubicBezTo>
                      <a:pt x="152" y="1"/>
                      <a:pt x="1" y="54"/>
                      <a:pt x="1" y="54"/>
                    </a:cubicBezTo>
                    <a:cubicBezTo>
                      <a:pt x="295" y="184"/>
                      <a:pt x="559" y="373"/>
                      <a:pt x="777" y="608"/>
                    </a:cubicBezTo>
                    <a:cubicBezTo>
                      <a:pt x="1081" y="936"/>
                      <a:pt x="1202" y="1331"/>
                      <a:pt x="1360" y="1331"/>
                    </a:cubicBezTo>
                    <a:cubicBezTo>
                      <a:pt x="1388" y="1331"/>
                      <a:pt x="1417" y="1319"/>
                      <a:pt x="1449" y="1292"/>
                    </a:cubicBezTo>
                    <a:cubicBezTo>
                      <a:pt x="1566" y="1187"/>
                      <a:pt x="1684" y="860"/>
                      <a:pt x="1180" y="339"/>
                    </a:cubicBezTo>
                    <a:cubicBezTo>
                      <a:pt x="913" y="66"/>
                      <a:pt x="601" y="1"/>
                      <a:pt x="3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36"/>
              <p:cNvSpPr/>
              <p:nvPr/>
            </p:nvSpPr>
            <p:spPr>
              <a:xfrm rot="-4317798">
                <a:off x="5316973" y="3385979"/>
                <a:ext cx="27480" cy="64916"/>
              </a:xfrm>
              <a:custGeom>
                <a:avLst/>
                <a:gdLst/>
                <a:ahLst/>
                <a:cxnLst/>
                <a:rect l="l" t="t" r="r" b="b"/>
                <a:pathLst>
                  <a:path w="748" h="1767" extrusionOk="0">
                    <a:moveTo>
                      <a:pt x="356" y="1"/>
                    </a:moveTo>
                    <a:cubicBezTo>
                      <a:pt x="327" y="1"/>
                      <a:pt x="298" y="13"/>
                      <a:pt x="269" y="38"/>
                    </a:cubicBezTo>
                    <a:cubicBezTo>
                      <a:pt x="0" y="260"/>
                      <a:pt x="0" y="411"/>
                      <a:pt x="164" y="873"/>
                    </a:cubicBezTo>
                    <a:cubicBezTo>
                      <a:pt x="260" y="1162"/>
                      <a:pt x="298" y="1465"/>
                      <a:pt x="269" y="1767"/>
                    </a:cubicBezTo>
                    <a:cubicBezTo>
                      <a:pt x="269" y="1767"/>
                      <a:pt x="747" y="1515"/>
                      <a:pt x="672" y="814"/>
                    </a:cubicBezTo>
                    <a:cubicBezTo>
                      <a:pt x="610" y="243"/>
                      <a:pt x="485" y="1"/>
                      <a:pt x="3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36"/>
              <p:cNvSpPr/>
              <p:nvPr/>
            </p:nvSpPr>
            <p:spPr>
              <a:xfrm rot="-4317798">
                <a:off x="5179735" y="3531181"/>
                <a:ext cx="76194" cy="164181"/>
              </a:xfrm>
              <a:custGeom>
                <a:avLst/>
                <a:gdLst/>
                <a:ahLst/>
                <a:cxnLst/>
                <a:rect l="l" t="t" r="r" b="b"/>
                <a:pathLst>
                  <a:path w="2074" h="4469" extrusionOk="0">
                    <a:moveTo>
                      <a:pt x="795" y="0"/>
                    </a:moveTo>
                    <a:cubicBezTo>
                      <a:pt x="746" y="0"/>
                      <a:pt x="698" y="24"/>
                      <a:pt x="668" y="82"/>
                    </a:cubicBezTo>
                    <a:cubicBezTo>
                      <a:pt x="638" y="132"/>
                      <a:pt x="0" y="1392"/>
                      <a:pt x="403" y="2596"/>
                    </a:cubicBezTo>
                    <a:cubicBezTo>
                      <a:pt x="663" y="3343"/>
                      <a:pt x="1146" y="3985"/>
                      <a:pt x="1788" y="4443"/>
                    </a:cubicBezTo>
                    <a:cubicBezTo>
                      <a:pt x="1814" y="4460"/>
                      <a:pt x="1839" y="4468"/>
                      <a:pt x="1868" y="4468"/>
                    </a:cubicBezTo>
                    <a:cubicBezTo>
                      <a:pt x="2019" y="4468"/>
                      <a:pt x="2074" y="4275"/>
                      <a:pt x="1952" y="4191"/>
                    </a:cubicBezTo>
                    <a:cubicBezTo>
                      <a:pt x="1944" y="4187"/>
                      <a:pt x="1058" y="3604"/>
                      <a:pt x="689" y="2504"/>
                    </a:cubicBezTo>
                    <a:cubicBezTo>
                      <a:pt x="328" y="1417"/>
                      <a:pt x="928" y="229"/>
                      <a:pt x="932" y="221"/>
                    </a:cubicBezTo>
                    <a:cubicBezTo>
                      <a:pt x="994" y="102"/>
                      <a:pt x="895" y="0"/>
                      <a:pt x="7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36"/>
              <p:cNvSpPr/>
              <p:nvPr/>
            </p:nvSpPr>
            <p:spPr>
              <a:xfrm rot="-4317798">
                <a:off x="4935870" y="3539923"/>
                <a:ext cx="68039" cy="54739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1490" extrusionOk="0">
                    <a:moveTo>
                      <a:pt x="1076" y="1"/>
                    </a:moveTo>
                    <a:cubicBezTo>
                      <a:pt x="903" y="1"/>
                      <a:pt x="718" y="53"/>
                      <a:pt x="550" y="159"/>
                    </a:cubicBezTo>
                    <a:cubicBezTo>
                      <a:pt x="151" y="415"/>
                      <a:pt x="0" y="881"/>
                      <a:pt x="202" y="1204"/>
                    </a:cubicBezTo>
                    <a:cubicBezTo>
                      <a:pt x="318" y="1391"/>
                      <a:pt x="534" y="1490"/>
                      <a:pt x="772" y="1490"/>
                    </a:cubicBezTo>
                    <a:cubicBezTo>
                      <a:pt x="944" y="1490"/>
                      <a:pt x="1129" y="1438"/>
                      <a:pt x="1297" y="1330"/>
                    </a:cubicBezTo>
                    <a:cubicBezTo>
                      <a:pt x="1696" y="1070"/>
                      <a:pt x="1851" y="608"/>
                      <a:pt x="1646" y="285"/>
                    </a:cubicBezTo>
                    <a:cubicBezTo>
                      <a:pt x="1527" y="98"/>
                      <a:pt x="1312" y="1"/>
                      <a:pt x="10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1" name="Google Shape;991;p36"/>
            <p:cNvGrpSpPr/>
            <p:nvPr/>
          </p:nvGrpSpPr>
          <p:grpSpPr>
            <a:xfrm rot="-1039642">
              <a:off x="732217" y="3764566"/>
              <a:ext cx="1075954" cy="763752"/>
              <a:chOff x="-2118495" y="2164912"/>
              <a:chExt cx="1149810" cy="813696"/>
            </a:xfrm>
          </p:grpSpPr>
          <p:sp>
            <p:nvSpPr>
              <p:cNvPr id="992" name="Google Shape;992;p36"/>
              <p:cNvSpPr/>
              <p:nvPr/>
            </p:nvSpPr>
            <p:spPr>
              <a:xfrm>
                <a:off x="-2066760" y="2164928"/>
                <a:ext cx="1098076" cy="813681"/>
              </a:xfrm>
              <a:custGeom>
                <a:avLst/>
                <a:gdLst/>
                <a:ahLst/>
                <a:cxnLst/>
                <a:rect l="l" t="t" r="r" b="b"/>
                <a:pathLst>
                  <a:path w="70187" h="52009" extrusionOk="0">
                    <a:moveTo>
                      <a:pt x="37007" y="0"/>
                    </a:moveTo>
                    <a:cubicBezTo>
                      <a:pt x="31197" y="0"/>
                      <a:pt x="26278" y="3877"/>
                      <a:pt x="24540" y="9250"/>
                    </a:cubicBezTo>
                    <a:cubicBezTo>
                      <a:pt x="24317" y="9232"/>
                      <a:pt x="24089" y="9214"/>
                      <a:pt x="23862" y="9214"/>
                    </a:cubicBezTo>
                    <a:cubicBezTo>
                      <a:pt x="18312" y="9214"/>
                      <a:pt x="13812" y="13841"/>
                      <a:pt x="13812" y="19546"/>
                    </a:cubicBezTo>
                    <a:cubicBezTo>
                      <a:pt x="13816" y="20332"/>
                      <a:pt x="13906" y="21118"/>
                      <a:pt x="14082" y="21886"/>
                    </a:cubicBezTo>
                    <a:cubicBezTo>
                      <a:pt x="6257" y="22192"/>
                      <a:pt x="0" y="28813"/>
                      <a:pt x="0" y="36942"/>
                    </a:cubicBezTo>
                    <a:cubicBezTo>
                      <a:pt x="0" y="45265"/>
                      <a:pt x="6560" y="52008"/>
                      <a:pt x="14649" y="52008"/>
                    </a:cubicBezTo>
                    <a:lnTo>
                      <a:pt x="55535" y="52008"/>
                    </a:lnTo>
                    <a:cubicBezTo>
                      <a:pt x="63627" y="52008"/>
                      <a:pt x="70187" y="45265"/>
                      <a:pt x="70187" y="36942"/>
                    </a:cubicBezTo>
                    <a:cubicBezTo>
                      <a:pt x="70187" y="29942"/>
                      <a:pt x="65549" y="24064"/>
                      <a:pt x="59264" y="22366"/>
                    </a:cubicBezTo>
                    <a:cubicBezTo>
                      <a:pt x="58600" y="17638"/>
                      <a:pt x="54832" y="13949"/>
                      <a:pt x="50147" y="13559"/>
                    </a:cubicBezTo>
                    <a:cubicBezTo>
                      <a:pt x="50147" y="13545"/>
                      <a:pt x="50151" y="13534"/>
                      <a:pt x="50151" y="13520"/>
                    </a:cubicBezTo>
                    <a:cubicBezTo>
                      <a:pt x="50151" y="6051"/>
                      <a:pt x="44266" y="0"/>
                      <a:pt x="370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36"/>
              <p:cNvSpPr/>
              <p:nvPr/>
            </p:nvSpPr>
            <p:spPr>
              <a:xfrm>
                <a:off x="-2118495" y="2164912"/>
                <a:ext cx="1098310" cy="813696"/>
              </a:xfrm>
              <a:custGeom>
                <a:avLst/>
                <a:gdLst/>
                <a:ahLst/>
                <a:cxnLst/>
                <a:rect l="l" t="t" r="r" b="b"/>
                <a:pathLst>
                  <a:path w="70202" h="52010" extrusionOk="0">
                    <a:moveTo>
                      <a:pt x="37082" y="1"/>
                    </a:moveTo>
                    <a:cubicBezTo>
                      <a:pt x="37059" y="1"/>
                      <a:pt x="37037" y="1"/>
                      <a:pt x="37014" y="1"/>
                    </a:cubicBezTo>
                    <a:cubicBezTo>
                      <a:pt x="31212" y="1"/>
                      <a:pt x="26293" y="3878"/>
                      <a:pt x="24551" y="9251"/>
                    </a:cubicBezTo>
                    <a:cubicBezTo>
                      <a:pt x="24328" y="9237"/>
                      <a:pt x="24097" y="9218"/>
                      <a:pt x="23873" y="9218"/>
                    </a:cubicBezTo>
                    <a:cubicBezTo>
                      <a:pt x="23747" y="9218"/>
                      <a:pt x="23621" y="9218"/>
                      <a:pt x="23505" y="9226"/>
                    </a:cubicBezTo>
                    <a:cubicBezTo>
                      <a:pt x="18121" y="9428"/>
                      <a:pt x="13823" y="13964"/>
                      <a:pt x="13823" y="19550"/>
                    </a:cubicBezTo>
                    <a:cubicBezTo>
                      <a:pt x="13827" y="20336"/>
                      <a:pt x="13917" y="21122"/>
                      <a:pt x="14093" y="21891"/>
                    </a:cubicBezTo>
                    <a:cubicBezTo>
                      <a:pt x="12344" y="21955"/>
                      <a:pt x="10624" y="22345"/>
                      <a:pt x="9016" y="23037"/>
                    </a:cubicBezTo>
                    <a:cubicBezTo>
                      <a:pt x="3722" y="25306"/>
                      <a:pt x="11" y="30672"/>
                      <a:pt x="11" y="36943"/>
                    </a:cubicBezTo>
                    <a:cubicBezTo>
                      <a:pt x="1" y="40195"/>
                      <a:pt x="1032" y="43365"/>
                      <a:pt x="2950" y="45990"/>
                    </a:cubicBezTo>
                    <a:cubicBezTo>
                      <a:pt x="5320" y="49240"/>
                      <a:pt x="8940" y="51465"/>
                      <a:pt x="13080" y="51919"/>
                    </a:cubicBezTo>
                    <a:cubicBezTo>
                      <a:pt x="13577" y="51977"/>
                      <a:pt x="14080" y="52009"/>
                      <a:pt x="14583" y="52009"/>
                    </a:cubicBezTo>
                    <a:cubicBezTo>
                      <a:pt x="14610" y="52009"/>
                      <a:pt x="14637" y="52009"/>
                      <a:pt x="14663" y="52009"/>
                    </a:cubicBezTo>
                    <a:lnTo>
                      <a:pt x="55546" y="52009"/>
                    </a:lnTo>
                    <a:cubicBezTo>
                      <a:pt x="57735" y="52009"/>
                      <a:pt x="59895" y="51508"/>
                      <a:pt x="61857" y="50545"/>
                    </a:cubicBezTo>
                    <a:cubicBezTo>
                      <a:pt x="66786" y="48118"/>
                      <a:pt x="70198" y="42936"/>
                      <a:pt x="70198" y="36943"/>
                    </a:cubicBezTo>
                    <a:cubicBezTo>
                      <a:pt x="70201" y="34519"/>
                      <a:pt x="69635" y="32132"/>
                      <a:pt x="68539" y="29972"/>
                    </a:cubicBezTo>
                    <a:cubicBezTo>
                      <a:pt x="66804" y="26557"/>
                      <a:pt x="63837" y="23914"/>
                      <a:pt x="60238" y="22669"/>
                    </a:cubicBezTo>
                    <a:cubicBezTo>
                      <a:pt x="59924" y="22550"/>
                      <a:pt x="59599" y="22449"/>
                      <a:pt x="59275" y="22363"/>
                    </a:cubicBezTo>
                    <a:cubicBezTo>
                      <a:pt x="58615" y="17635"/>
                      <a:pt x="54843" y="13950"/>
                      <a:pt x="50162" y="13560"/>
                    </a:cubicBezTo>
                    <a:lnTo>
                      <a:pt x="50162" y="13521"/>
                    </a:lnTo>
                    <a:cubicBezTo>
                      <a:pt x="50162" y="12287"/>
                      <a:pt x="49996" y="11061"/>
                      <a:pt x="49668" y="9871"/>
                    </a:cubicBezTo>
                    <a:cubicBezTo>
                      <a:pt x="48283" y="4740"/>
                      <a:pt x="44017" y="845"/>
                      <a:pt x="38774" y="124"/>
                    </a:cubicBezTo>
                    <a:cubicBezTo>
                      <a:pt x="38216" y="44"/>
                      <a:pt x="37647" y="1"/>
                      <a:pt x="370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36"/>
              <p:cNvSpPr/>
              <p:nvPr/>
            </p:nvSpPr>
            <p:spPr>
              <a:xfrm>
                <a:off x="-1796933" y="2465178"/>
                <a:ext cx="201101" cy="364184"/>
              </a:xfrm>
              <a:custGeom>
                <a:avLst/>
                <a:gdLst/>
                <a:ahLst/>
                <a:cxnLst/>
                <a:rect l="l" t="t" r="r" b="b"/>
                <a:pathLst>
                  <a:path w="12854" h="23278" extrusionOk="0">
                    <a:moveTo>
                      <a:pt x="12241" y="0"/>
                    </a:moveTo>
                    <a:cubicBezTo>
                      <a:pt x="12223" y="0"/>
                      <a:pt x="12204" y="1"/>
                      <a:pt x="12186" y="3"/>
                    </a:cubicBezTo>
                    <a:cubicBezTo>
                      <a:pt x="8407" y="389"/>
                      <a:pt x="4844" y="2509"/>
                      <a:pt x="2698" y="6075"/>
                    </a:cubicBezTo>
                    <a:cubicBezTo>
                      <a:pt x="1" y="10569"/>
                      <a:pt x="304" y="16104"/>
                      <a:pt x="3026" y="20208"/>
                    </a:cubicBezTo>
                    <a:cubicBezTo>
                      <a:pt x="3149" y="20392"/>
                      <a:pt x="3156" y="20626"/>
                      <a:pt x="3044" y="20817"/>
                    </a:cubicBezTo>
                    <a:lnTo>
                      <a:pt x="2078" y="22422"/>
                    </a:lnTo>
                    <a:cubicBezTo>
                      <a:pt x="1853" y="22799"/>
                      <a:pt x="2118" y="23278"/>
                      <a:pt x="2543" y="23278"/>
                    </a:cubicBezTo>
                    <a:cubicBezTo>
                      <a:pt x="2554" y="23278"/>
                      <a:pt x="2564" y="23277"/>
                      <a:pt x="2575" y="23277"/>
                    </a:cubicBezTo>
                    <a:lnTo>
                      <a:pt x="7689" y="22992"/>
                    </a:lnTo>
                    <a:cubicBezTo>
                      <a:pt x="8068" y="22974"/>
                      <a:pt x="8313" y="22570"/>
                      <a:pt x="8158" y="22209"/>
                    </a:cubicBezTo>
                    <a:lnTo>
                      <a:pt x="6117" y="17381"/>
                    </a:lnTo>
                    <a:cubicBezTo>
                      <a:pt x="6026" y="17160"/>
                      <a:pt x="5821" y="17046"/>
                      <a:pt x="5615" y="17046"/>
                    </a:cubicBezTo>
                    <a:cubicBezTo>
                      <a:pt x="5437" y="17046"/>
                      <a:pt x="5259" y="17131"/>
                      <a:pt x="5154" y="17309"/>
                    </a:cubicBezTo>
                    <a:lnTo>
                      <a:pt x="4836" y="17832"/>
                    </a:lnTo>
                    <a:cubicBezTo>
                      <a:pt x="4732" y="18012"/>
                      <a:pt x="4552" y="18100"/>
                      <a:pt x="4373" y="18100"/>
                    </a:cubicBezTo>
                    <a:cubicBezTo>
                      <a:pt x="4175" y="18100"/>
                      <a:pt x="3977" y="17993"/>
                      <a:pt x="3881" y="17785"/>
                    </a:cubicBezTo>
                    <a:cubicBezTo>
                      <a:pt x="2287" y="14499"/>
                      <a:pt x="2319" y="10468"/>
                      <a:pt x="4335" y="7118"/>
                    </a:cubicBezTo>
                    <a:cubicBezTo>
                      <a:pt x="6109" y="4157"/>
                      <a:pt x="9041" y="2383"/>
                      <a:pt x="12153" y="1997"/>
                    </a:cubicBezTo>
                    <a:cubicBezTo>
                      <a:pt x="12395" y="1968"/>
                      <a:pt x="12590" y="1784"/>
                      <a:pt x="12633" y="1543"/>
                    </a:cubicBezTo>
                    <a:lnTo>
                      <a:pt x="12788" y="663"/>
                    </a:lnTo>
                    <a:cubicBezTo>
                      <a:pt x="12853" y="313"/>
                      <a:pt x="12583" y="0"/>
                      <a:pt x="122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36"/>
              <p:cNvSpPr/>
              <p:nvPr/>
            </p:nvSpPr>
            <p:spPr>
              <a:xfrm>
                <a:off x="-1638350" y="2459953"/>
                <a:ext cx="272113" cy="409555"/>
              </a:xfrm>
              <a:custGeom>
                <a:avLst/>
                <a:gdLst/>
                <a:ahLst/>
                <a:cxnLst/>
                <a:rect l="l" t="t" r="r" b="b"/>
                <a:pathLst>
                  <a:path w="17393" h="26178" extrusionOk="0">
                    <a:moveTo>
                      <a:pt x="11346" y="0"/>
                    </a:moveTo>
                    <a:cubicBezTo>
                      <a:pt x="11335" y="0"/>
                      <a:pt x="11324" y="1"/>
                      <a:pt x="11313" y="1"/>
                    </a:cubicBezTo>
                    <a:lnTo>
                      <a:pt x="6199" y="283"/>
                    </a:lnTo>
                    <a:cubicBezTo>
                      <a:pt x="5821" y="308"/>
                      <a:pt x="5579" y="712"/>
                      <a:pt x="5731" y="1069"/>
                    </a:cubicBezTo>
                    <a:lnTo>
                      <a:pt x="7772" y="5901"/>
                    </a:lnTo>
                    <a:cubicBezTo>
                      <a:pt x="7862" y="6121"/>
                      <a:pt x="8068" y="6236"/>
                      <a:pt x="8274" y="6236"/>
                    </a:cubicBezTo>
                    <a:cubicBezTo>
                      <a:pt x="8453" y="6236"/>
                      <a:pt x="8633" y="6149"/>
                      <a:pt x="8738" y="5970"/>
                    </a:cubicBezTo>
                    <a:lnTo>
                      <a:pt x="9340" y="4967"/>
                    </a:lnTo>
                    <a:cubicBezTo>
                      <a:pt x="9446" y="4794"/>
                      <a:pt x="9628" y="4698"/>
                      <a:pt x="9811" y="4698"/>
                    </a:cubicBezTo>
                    <a:cubicBezTo>
                      <a:pt x="9929" y="4698"/>
                      <a:pt x="10047" y="4738"/>
                      <a:pt x="10145" y="4823"/>
                    </a:cubicBezTo>
                    <a:cubicBezTo>
                      <a:pt x="14137" y="8267"/>
                      <a:pt x="15179" y="14303"/>
                      <a:pt x="12362" y="18991"/>
                    </a:cubicBezTo>
                    <a:cubicBezTo>
                      <a:pt x="10346" y="22350"/>
                      <a:pt x="6846" y="24202"/>
                      <a:pt x="3267" y="24202"/>
                    </a:cubicBezTo>
                    <a:cubicBezTo>
                      <a:pt x="2462" y="24202"/>
                      <a:pt x="1653" y="24109"/>
                      <a:pt x="855" y="23917"/>
                    </a:cubicBezTo>
                    <a:cubicBezTo>
                      <a:pt x="810" y="23906"/>
                      <a:pt x="765" y="23901"/>
                      <a:pt x="721" y="23901"/>
                    </a:cubicBezTo>
                    <a:cubicBezTo>
                      <a:pt x="457" y="23901"/>
                      <a:pt x="221" y="24093"/>
                      <a:pt x="181" y="24368"/>
                    </a:cubicBezTo>
                    <a:lnTo>
                      <a:pt x="47" y="25212"/>
                    </a:lnTo>
                    <a:cubicBezTo>
                      <a:pt x="1" y="25504"/>
                      <a:pt x="181" y="25785"/>
                      <a:pt x="455" y="25850"/>
                    </a:cubicBezTo>
                    <a:cubicBezTo>
                      <a:pt x="1383" y="26070"/>
                      <a:pt x="2325" y="26177"/>
                      <a:pt x="3263" y="26177"/>
                    </a:cubicBezTo>
                    <a:cubicBezTo>
                      <a:pt x="7487" y="26177"/>
                      <a:pt x="11618" y="23994"/>
                      <a:pt x="14000" y="20030"/>
                    </a:cubicBezTo>
                    <a:cubicBezTo>
                      <a:pt x="17393" y="14379"/>
                      <a:pt x="16033" y="7069"/>
                      <a:pt x="11068" y="3052"/>
                    </a:cubicBezTo>
                    <a:cubicBezTo>
                      <a:pt x="10848" y="2875"/>
                      <a:pt x="10790" y="2558"/>
                      <a:pt x="10934" y="2313"/>
                    </a:cubicBezTo>
                    <a:lnTo>
                      <a:pt x="11811" y="856"/>
                    </a:lnTo>
                    <a:cubicBezTo>
                      <a:pt x="12036" y="480"/>
                      <a:pt x="11770" y="0"/>
                      <a:pt x="113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ekstniOkvir 1">
            <a:extLst>
              <a:ext uri="{FF2B5EF4-FFF2-40B4-BE49-F238E27FC236}">
                <a16:creationId xmlns:a16="http://schemas.microsoft.com/office/drawing/2014/main" id="{471732CF-FD75-4127-9BF5-6135886CC2E5}"/>
              </a:ext>
            </a:extLst>
          </p:cNvPr>
          <p:cNvSpPr txBox="1"/>
          <p:nvPr/>
        </p:nvSpPr>
        <p:spPr>
          <a:xfrm>
            <a:off x="381468" y="3713404"/>
            <a:ext cx="4761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Osnovna škola Nedelišće</a:t>
            </a:r>
          </a:p>
          <a:p>
            <a:r>
              <a:rPr lang="hr-HR" sz="1600" dirty="0"/>
              <a:t>Tomislav Pintarić, knjižničar</a:t>
            </a:r>
          </a:p>
          <a:p>
            <a:pPr algn="ctr"/>
            <a:r>
              <a:rPr lang="hr-HR" sz="1600" dirty="0"/>
              <a:t>.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C0EC10B1-9468-4715-9E15-81E051216C6A}"/>
              </a:ext>
            </a:extLst>
          </p:cNvPr>
          <p:cNvSpPr txBox="1"/>
          <p:nvPr/>
        </p:nvSpPr>
        <p:spPr>
          <a:xfrm>
            <a:off x="2119256" y="19579"/>
            <a:ext cx="5602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spc="600" dirty="0"/>
              <a:t>AKTIV RAZREDNE NASTAVE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3A830CFA-4F27-4254-A7D5-EA3CC04AEBBF}"/>
              </a:ext>
            </a:extLst>
          </p:cNvPr>
          <p:cNvSpPr txBox="1"/>
          <p:nvPr/>
        </p:nvSpPr>
        <p:spPr>
          <a:xfrm>
            <a:off x="3259888" y="4668383"/>
            <a:ext cx="3027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U Nedelišću 15. </a:t>
            </a:r>
            <a:r>
              <a:rPr lang="hr-HR" b="1" dirty="0"/>
              <a:t>svibnja</a:t>
            </a:r>
            <a:r>
              <a:rPr lang="nl-NL" b="1" dirty="0"/>
              <a:t> 2025</a:t>
            </a:r>
            <a:r>
              <a:rPr lang="hr-HR" b="1" dirty="0"/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40"/>
          <p:cNvSpPr txBox="1">
            <a:spLocks noGrp="1"/>
          </p:cNvSpPr>
          <p:nvPr>
            <p:ph type="subTitle" idx="1"/>
          </p:nvPr>
        </p:nvSpPr>
        <p:spPr>
          <a:xfrm>
            <a:off x="1332756" y="-180217"/>
            <a:ext cx="6679985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dirty="0"/>
              <a:t>projekt </a:t>
            </a:r>
            <a:r>
              <a:rPr lang="hr-HR" b="1" dirty="0"/>
              <a:t>OLPC </a:t>
            </a:r>
            <a:r>
              <a:rPr lang="hr-HR" dirty="0"/>
              <a:t>– </a:t>
            </a:r>
            <a:r>
              <a:rPr lang="hr-HR" i="1" dirty="0"/>
              <a:t>One laptop per </a:t>
            </a:r>
            <a:r>
              <a:rPr lang="hr-HR" i="1" dirty="0" err="1"/>
              <a:t>child</a:t>
            </a:r>
            <a:r>
              <a:rPr lang="hr-HR" i="1" dirty="0"/>
              <a:t> </a:t>
            </a:r>
            <a:r>
              <a:rPr lang="hr-HR" dirty="0"/>
              <a:t>(2005.) – posebno razvijen za djecu u zemljama u razvoju i </a:t>
            </a:r>
            <a:r>
              <a:rPr lang="hr-HR" dirty="0" err="1"/>
              <a:t>novoindustrijaliziranim</a:t>
            </a:r>
            <a:r>
              <a:rPr lang="hr-HR" dirty="0"/>
              <a:t> zemljama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r-HR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dirty="0"/>
              <a:t>umjesto prodiranja u materiju, danas se surfa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dirty="0"/>
              <a:t>načini obrade: </a:t>
            </a:r>
            <a:r>
              <a:rPr lang="hr-HR" b="1" dirty="0"/>
              <a:t>površni </a:t>
            </a:r>
            <a:r>
              <a:rPr lang="hr-HR" dirty="0"/>
              <a:t>−</a:t>
            </a:r>
            <a:r>
              <a:rPr lang="hr-HR" b="1" dirty="0"/>
              <a:t> </a:t>
            </a:r>
            <a:r>
              <a:rPr lang="hr-HR" i="1" dirty="0" err="1"/>
              <a:t>copy</a:t>
            </a:r>
            <a:r>
              <a:rPr lang="hr-HR" dirty="0"/>
              <a:t> i </a:t>
            </a:r>
            <a:r>
              <a:rPr lang="hr-HR" i="1" dirty="0"/>
              <a:t>paste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hr-HR" dirty="0"/>
              <a:t>	               </a:t>
            </a:r>
            <a:r>
              <a:rPr lang="hr-HR" b="1" dirty="0"/>
              <a:t>duboki </a:t>
            </a:r>
            <a:r>
              <a:rPr lang="hr-HR" dirty="0"/>
              <a:t>− čitanje i prepisivanje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b="1" dirty="0"/>
              <a:t>površno</a:t>
            </a:r>
            <a:r>
              <a:rPr lang="hr-HR" dirty="0"/>
              <a:t>: digitalni mediji smanjuju dubinu obrade informacije u mozgu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hr-HR" dirty="0"/>
          </a:p>
        </p:txBody>
      </p:sp>
      <p:grpSp>
        <p:nvGrpSpPr>
          <p:cNvPr id="1240" name="Google Shape;1240;p40"/>
          <p:cNvGrpSpPr/>
          <p:nvPr/>
        </p:nvGrpSpPr>
        <p:grpSpPr>
          <a:xfrm>
            <a:off x="8016632" y="1926864"/>
            <a:ext cx="1135455" cy="902355"/>
            <a:chOff x="5684015" y="2953552"/>
            <a:chExt cx="2474309" cy="1729557"/>
          </a:xfrm>
        </p:grpSpPr>
        <p:sp>
          <p:nvSpPr>
            <p:cNvPr id="1241" name="Google Shape;1241;p40"/>
            <p:cNvSpPr/>
            <p:nvPr/>
          </p:nvSpPr>
          <p:spPr>
            <a:xfrm>
              <a:off x="5684015" y="3786978"/>
              <a:ext cx="2306989" cy="896132"/>
            </a:xfrm>
            <a:custGeom>
              <a:avLst/>
              <a:gdLst/>
              <a:ahLst/>
              <a:cxnLst/>
              <a:rect l="l" t="t" r="r" b="b"/>
              <a:pathLst>
                <a:path w="114434" h="44451" extrusionOk="0">
                  <a:moveTo>
                    <a:pt x="50145" y="0"/>
                  </a:moveTo>
                  <a:lnTo>
                    <a:pt x="1" y="14692"/>
                  </a:lnTo>
                  <a:cubicBezTo>
                    <a:pt x="1" y="14692"/>
                    <a:pt x="1" y="17633"/>
                    <a:pt x="1289" y="20939"/>
                  </a:cubicBezTo>
                  <a:cubicBezTo>
                    <a:pt x="1289" y="20939"/>
                    <a:pt x="57243" y="44451"/>
                    <a:pt x="61307" y="44451"/>
                  </a:cubicBezTo>
                  <a:cubicBezTo>
                    <a:pt x="61323" y="44451"/>
                    <a:pt x="61338" y="44450"/>
                    <a:pt x="61352" y="44450"/>
                  </a:cubicBezTo>
                  <a:cubicBezTo>
                    <a:pt x="65028" y="44267"/>
                    <a:pt x="110396" y="27918"/>
                    <a:pt x="112049" y="27365"/>
                  </a:cubicBezTo>
                  <a:cubicBezTo>
                    <a:pt x="112049" y="27365"/>
                    <a:pt x="114254" y="24428"/>
                    <a:pt x="114433" y="21857"/>
                  </a:cubicBezTo>
                  <a:lnTo>
                    <a:pt x="501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0"/>
            <p:cNvSpPr/>
            <p:nvPr/>
          </p:nvSpPr>
          <p:spPr>
            <a:xfrm>
              <a:off x="6787585" y="2953552"/>
              <a:ext cx="1370739" cy="1262903"/>
            </a:xfrm>
            <a:custGeom>
              <a:avLst/>
              <a:gdLst/>
              <a:ahLst/>
              <a:cxnLst/>
              <a:rect l="l" t="t" r="r" b="b"/>
              <a:pathLst>
                <a:path w="67993" h="62644" extrusionOk="0">
                  <a:moveTo>
                    <a:pt x="5095" y="1"/>
                  </a:moveTo>
                  <a:cubicBezTo>
                    <a:pt x="5041" y="1"/>
                    <a:pt x="4996" y="2"/>
                    <a:pt x="4960" y="5"/>
                  </a:cubicBezTo>
                  <a:cubicBezTo>
                    <a:pt x="2571" y="196"/>
                    <a:pt x="0" y="1297"/>
                    <a:pt x="0" y="1297"/>
                  </a:cubicBezTo>
                  <a:cubicBezTo>
                    <a:pt x="21" y="1301"/>
                    <a:pt x="41" y="1305"/>
                    <a:pt x="61" y="1309"/>
                  </a:cubicBezTo>
                  <a:cubicBezTo>
                    <a:pt x="39839" y="10014"/>
                    <a:pt x="62432" y="19746"/>
                    <a:pt x="63849" y="20367"/>
                  </a:cubicBezTo>
                  <a:cubicBezTo>
                    <a:pt x="63870" y="20380"/>
                    <a:pt x="63894" y="20384"/>
                    <a:pt x="63902" y="20392"/>
                  </a:cubicBezTo>
                  <a:cubicBezTo>
                    <a:pt x="63910" y="20392"/>
                    <a:pt x="63914" y="20396"/>
                    <a:pt x="63918" y="20396"/>
                  </a:cubicBezTo>
                  <a:cubicBezTo>
                    <a:pt x="64288" y="27195"/>
                    <a:pt x="59694" y="62644"/>
                    <a:pt x="59694" y="62644"/>
                  </a:cubicBezTo>
                  <a:cubicBezTo>
                    <a:pt x="59743" y="62615"/>
                    <a:pt x="59792" y="62595"/>
                    <a:pt x="59844" y="62563"/>
                  </a:cubicBezTo>
                  <a:cubicBezTo>
                    <a:pt x="62935" y="60958"/>
                    <a:pt x="63187" y="59890"/>
                    <a:pt x="63187" y="59890"/>
                  </a:cubicBezTo>
                  <a:cubicBezTo>
                    <a:pt x="67696" y="41237"/>
                    <a:pt x="67993" y="24027"/>
                    <a:pt x="67976" y="19177"/>
                  </a:cubicBezTo>
                  <a:cubicBezTo>
                    <a:pt x="67976" y="18848"/>
                    <a:pt x="67903" y="18519"/>
                    <a:pt x="67765" y="18219"/>
                  </a:cubicBezTo>
                  <a:cubicBezTo>
                    <a:pt x="67558" y="17756"/>
                    <a:pt x="67209" y="17370"/>
                    <a:pt x="66770" y="17118"/>
                  </a:cubicBezTo>
                  <a:cubicBezTo>
                    <a:pt x="46690" y="5480"/>
                    <a:pt x="8504" y="1"/>
                    <a:pt x="5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0"/>
            <p:cNvSpPr/>
            <p:nvPr/>
          </p:nvSpPr>
          <p:spPr>
            <a:xfrm>
              <a:off x="5684015" y="3772139"/>
              <a:ext cx="2306989" cy="799908"/>
            </a:xfrm>
            <a:custGeom>
              <a:avLst/>
              <a:gdLst/>
              <a:ahLst/>
              <a:cxnLst/>
              <a:rect l="l" t="t" r="r" b="b"/>
              <a:pathLst>
                <a:path w="114434" h="39678" extrusionOk="0">
                  <a:moveTo>
                    <a:pt x="50332" y="1"/>
                  </a:moveTo>
                  <a:cubicBezTo>
                    <a:pt x="33248" y="3120"/>
                    <a:pt x="1" y="15428"/>
                    <a:pt x="1" y="15428"/>
                  </a:cubicBezTo>
                  <a:cubicBezTo>
                    <a:pt x="30124" y="29389"/>
                    <a:pt x="60986" y="39674"/>
                    <a:pt x="60982" y="39678"/>
                  </a:cubicBezTo>
                  <a:cubicBezTo>
                    <a:pt x="78615" y="34901"/>
                    <a:pt x="114433" y="22593"/>
                    <a:pt x="114433" y="22593"/>
                  </a:cubicBezTo>
                  <a:cubicBezTo>
                    <a:pt x="98088" y="14510"/>
                    <a:pt x="50332" y="1"/>
                    <a:pt x="50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0"/>
            <p:cNvSpPr/>
            <p:nvPr/>
          </p:nvSpPr>
          <p:spPr>
            <a:xfrm>
              <a:off x="6232120" y="3868367"/>
              <a:ext cx="1347898" cy="507407"/>
            </a:xfrm>
            <a:custGeom>
              <a:avLst/>
              <a:gdLst/>
              <a:ahLst/>
              <a:cxnLst/>
              <a:rect l="l" t="t" r="r" b="b"/>
              <a:pathLst>
                <a:path w="66860" h="25169" extrusionOk="0">
                  <a:moveTo>
                    <a:pt x="22410" y="1"/>
                  </a:moveTo>
                  <a:cubicBezTo>
                    <a:pt x="12799" y="2019"/>
                    <a:pt x="0" y="7901"/>
                    <a:pt x="0" y="7901"/>
                  </a:cubicBezTo>
                  <a:cubicBezTo>
                    <a:pt x="19835" y="18738"/>
                    <a:pt x="41513" y="25168"/>
                    <a:pt x="41513" y="25168"/>
                  </a:cubicBezTo>
                  <a:cubicBezTo>
                    <a:pt x="52533" y="22410"/>
                    <a:pt x="66859" y="16715"/>
                    <a:pt x="66859" y="16715"/>
                  </a:cubicBezTo>
                  <a:cubicBezTo>
                    <a:pt x="48491" y="7718"/>
                    <a:pt x="22410" y="1"/>
                    <a:pt x="224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0"/>
            <p:cNvSpPr/>
            <p:nvPr/>
          </p:nvSpPr>
          <p:spPr>
            <a:xfrm>
              <a:off x="6309840" y="4205354"/>
              <a:ext cx="407413" cy="181480"/>
            </a:xfrm>
            <a:custGeom>
              <a:avLst/>
              <a:gdLst/>
              <a:ahLst/>
              <a:cxnLst/>
              <a:rect l="l" t="t" r="r" b="b"/>
              <a:pathLst>
                <a:path w="20209" h="9002" extrusionOk="0">
                  <a:moveTo>
                    <a:pt x="6796" y="0"/>
                  </a:moveTo>
                  <a:cubicBezTo>
                    <a:pt x="3493" y="370"/>
                    <a:pt x="0" y="2576"/>
                    <a:pt x="0" y="2576"/>
                  </a:cubicBezTo>
                  <a:cubicBezTo>
                    <a:pt x="5565" y="6077"/>
                    <a:pt x="14485" y="9002"/>
                    <a:pt x="14485" y="9002"/>
                  </a:cubicBezTo>
                  <a:cubicBezTo>
                    <a:pt x="18132" y="8084"/>
                    <a:pt x="20208" y="5882"/>
                    <a:pt x="20208" y="5882"/>
                  </a:cubicBezTo>
                  <a:cubicBezTo>
                    <a:pt x="17450" y="4229"/>
                    <a:pt x="6796" y="0"/>
                    <a:pt x="67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0"/>
            <p:cNvSpPr/>
            <p:nvPr/>
          </p:nvSpPr>
          <p:spPr>
            <a:xfrm>
              <a:off x="6695048" y="2979681"/>
              <a:ext cx="1414466" cy="1247844"/>
            </a:xfrm>
            <a:custGeom>
              <a:avLst/>
              <a:gdLst/>
              <a:ahLst/>
              <a:cxnLst/>
              <a:rect l="l" t="t" r="r" b="b"/>
              <a:pathLst>
                <a:path w="70162" h="61897" extrusionOk="0">
                  <a:moveTo>
                    <a:pt x="4590" y="1"/>
                  </a:moveTo>
                  <a:cubicBezTo>
                    <a:pt x="4448" y="326"/>
                    <a:pt x="4302" y="671"/>
                    <a:pt x="4172" y="1053"/>
                  </a:cubicBezTo>
                  <a:cubicBezTo>
                    <a:pt x="512" y="11183"/>
                    <a:pt x="0" y="40039"/>
                    <a:pt x="0" y="40039"/>
                  </a:cubicBezTo>
                  <a:cubicBezTo>
                    <a:pt x="12673" y="45917"/>
                    <a:pt x="64284" y="61896"/>
                    <a:pt x="64284" y="61896"/>
                  </a:cubicBezTo>
                  <a:cubicBezTo>
                    <a:pt x="64333" y="61689"/>
                    <a:pt x="64382" y="61478"/>
                    <a:pt x="64434" y="61262"/>
                  </a:cubicBezTo>
                  <a:cubicBezTo>
                    <a:pt x="68354" y="44645"/>
                    <a:pt x="70003" y="20424"/>
                    <a:pt x="70154" y="18166"/>
                  </a:cubicBezTo>
                  <a:cubicBezTo>
                    <a:pt x="70158" y="18056"/>
                    <a:pt x="70162" y="17995"/>
                    <a:pt x="70162" y="17995"/>
                  </a:cubicBezTo>
                  <a:cubicBezTo>
                    <a:pt x="43077" y="6163"/>
                    <a:pt x="6357" y="281"/>
                    <a:pt x="4651" y="9"/>
                  </a:cubicBezTo>
                  <a:cubicBezTo>
                    <a:pt x="4631" y="9"/>
                    <a:pt x="4611" y="5"/>
                    <a:pt x="4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0"/>
            <p:cNvSpPr/>
            <p:nvPr/>
          </p:nvSpPr>
          <p:spPr>
            <a:xfrm>
              <a:off x="6759320" y="3072219"/>
              <a:ext cx="1247259" cy="1049832"/>
            </a:xfrm>
            <a:custGeom>
              <a:avLst/>
              <a:gdLst/>
              <a:ahLst/>
              <a:cxnLst/>
              <a:rect l="l" t="t" r="r" b="b"/>
              <a:pathLst>
                <a:path w="61868" h="52075" extrusionOk="0">
                  <a:moveTo>
                    <a:pt x="2873" y="1"/>
                  </a:moveTo>
                  <a:cubicBezTo>
                    <a:pt x="2873" y="1"/>
                    <a:pt x="1942" y="4237"/>
                    <a:pt x="1146" y="11248"/>
                  </a:cubicBezTo>
                  <a:cubicBezTo>
                    <a:pt x="846" y="13872"/>
                    <a:pt x="565" y="16886"/>
                    <a:pt x="358" y="20213"/>
                  </a:cubicBezTo>
                  <a:cubicBezTo>
                    <a:pt x="135" y="23795"/>
                    <a:pt x="1" y="27748"/>
                    <a:pt x="21" y="31960"/>
                  </a:cubicBezTo>
                  <a:lnTo>
                    <a:pt x="2353" y="32801"/>
                  </a:lnTo>
                  <a:lnTo>
                    <a:pt x="2357" y="32801"/>
                  </a:lnTo>
                  <a:cubicBezTo>
                    <a:pt x="5927" y="34068"/>
                    <a:pt x="13202" y="36663"/>
                    <a:pt x="21423" y="39568"/>
                  </a:cubicBezTo>
                  <a:lnTo>
                    <a:pt x="21427" y="39568"/>
                  </a:lnTo>
                  <a:cubicBezTo>
                    <a:pt x="35283" y="44454"/>
                    <a:pt x="51806" y="50230"/>
                    <a:pt x="57794" y="52074"/>
                  </a:cubicBezTo>
                  <a:cubicBezTo>
                    <a:pt x="57794" y="52074"/>
                    <a:pt x="61348" y="32593"/>
                    <a:pt x="61803" y="20371"/>
                  </a:cubicBezTo>
                  <a:lnTo>
                    <a:pt x="61803" y="20367"/>
                  </a:lnTo>
                  <a:cubicBezTo>
                    <a:pt x="61860" y="18986"/>
                    <a:pt x="61868" y="17690"/>
                    <a:pt x="61831" y="16533"/>
                  </a:cubicBezTo>
                  <a:cubicBezTo>
                    <a:pt x="61831" y="16533"/>
                    <a:pt x="57164" y="14725"/>
                    <a:pt x="50072" y="12280"/>
                  </a:cubicBezTo>
                  <a:cubicBezTo>
                    <a:pt x="45421" y="10679"/>
                    <a:pt x="39726" y="8807"/>
                    <a:pt x="33621" y="6987"/>
                  </a:cubicBezTo>
                  <a:cubicBezTo>
                    <a:pt x="29348" y="5720"/>
                    <a:pt x="24880" y="4481"/>
                    <a:pt x="20428" y="3388"/>
                  </a:cubicBezTo>
                  <a:cubicBezTo>
                    <a:pt x="14360" y="1898"/>
                    <a:pt x="8320" y="667"/>
                    <a:pt x="28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0"/>
            <p:cNvSpPr/>
            <p:nvPr/>
          </p:nvSpPr>
          <p:spPr>
            <a:xfrm>
              <a:off x="6766537" y="3140523"/>
              <a:ext cx="670522" cy="339192"/>
            </a:xfrm>
            <a:custGeom>
              <a:avLst/>
              <a:gdLst/>
              <a:ahLst/>
              <a:cxnLst/>
              <a:rect l="l" t="t" r="r" b="b"/>
              <a:pathLst>
                <a:path w="33260" h="16825" extrusionOk="0">
                  <a:moveTo>
                    <a:pt x="20066" y="0"/>
                  </a:moveTo>
                  <a:lnTo>
                    <a:pt x="788" y="7860"/>
                  </a:lnTo>
                  <a:cubicBezTo>
                    <a:pt x="488" y="10484"/>
                    <a:pt x="207" y="13498"/>
                    <a:pt x="0" y="16825"/>
                  </a:cubicBezTo>
                  <a:lnTo>
                    <a:pt x="33259" y="3599"/>
                  </a:lnTo>
                  <a:cubicBezTo>
                    <a:pt x="28990" y="2332"/>
                    <a:pt x="24518" y="1093"/>
                    <a:pt x="20066" y="0"/>
                  </a:cubicBezTo>
                  <a:close/>
                </a:path>
              </a:pathLst>
            </a:custGeom>
            <a:solidFill>
              <a:srgbClr val="D5F2ED">
                <a:alpha val="3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0"/>
            <p:cNvSpPr/>
            <p:nvPr/>
          </p:nvSpPr>
          <p:spPr>
            <a:xfrm>
              <a:off x="6806818" y="3319692"/>
              <a:ext cx="1199762" cy="550146"/>
            </a:xfrm>
            <a:custGeom>
              <a:avLst/>
              <a:gdLst/>
              <a:ahLst/>
              <a:cxnLst/>
              <a:rect l="l" t="t" r="r" b="b"/>
              <a:pathLst>
                <a:path w="59512" h="27289" extrusionOk="0">
                  <a:moveTo>
                    <a:pt x="47716" y="1"/>
                  </a:moveTo>
                  <a:lnTo>
                    <a:pt x="1" y="20522"/>
                  </a:lnTo>
                  <a:cubicBezTo>
                    <a:pt x="3571" y="21789"/>
                    <a:pt x="10846" y="24384"/>
                    <a:pt x="19067" y="27289"/>
                  </a:cubicBezTo>
                  <a:lnTo>
                    <a:pt x="19071" y="27289"/>
                  </a:lnTo>
                  <a:lnTo>
                    <a:pt x="59447" y="8096"/>
                  </a:lnTo>
                  <a:lnTo>
                    <a:pt x="59447" y="8092"/>
                  </a:lnTo>
                  <a:cubicBezTo>
                    <a:pt x="59504" y="6711"/>
                    <a:pt x="59512" y="5415"/>
                    <a:pt x="59475" y="4258"/>
                  </a:cubicBezTo>
                  <a:cubicBezTo>
                    <a:pt x="59475" y="4258"/>
                    <a:pt x="54808" y="2450"/>
                    <a:pt x="47716" y="1"/>
                  </a:cubicBezTo>
                  <a:close/>
                </a:path>
              </a:pathLst>
            </a:custGeom>
            <a:solidFill>
              <a:srgbClr val="D5F2ED">
                <a:alpha val="3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0" name="Google Shape;1250;p40"/>
          <p:cNvGrpSpPr/>
          <p:nvPr/>
        </p:nvGrpSpPr>
        <p:grpSpPr>
          <a:xfrm>
            <a:off x="8285138" y="3510777"/>
            <a:ext cx="557586" cy="335343"/>
            <a:chOff x="8351038" y="3222477"/>
            <a:chExt cx="557586" cy="335343"/>
          </a:xfrm>
        </p:grpSpPr>
        <p:sp>
          <p:nvSpPr>
            <p:cNvPr id="1251" name="Google Shape;1251;p40"/>
            <p:cNvSpPr/>
            <p:nvPr/>
          </p:nvSpPr>
          <p:spPr>
            <a:xfrm>
              <a:off x="8352349" y="3390537"/>
              <a:ext cx="25402" cy="37195"/>
            </a:xfrm>
            <a:custGeom>
              <a:avLst/>
              <a:gdLst/>
              <a:ahLst/>
              <a:cxnLst/>
              <a:rect l="l" t="t" r="r" b="b"/>
              <a:pathLst>
                <a:path w="1260" h="1845" extrusionOk="0">
                  <a:moveTo>
                    <a:pt x="536" y="0"/>
                  </a:moveTo>
                  <a:lnTo>
                    <a:pt x="0" y="1844"/>
                  </a:lnTo>
                  <a:lnTo>
                    <a:pt x="1259" y="169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0"/>
            <p:cNvSpPr/>
            <p:nvPr/>
          </p:nvSpPr>
          <p:spPr>
            <a:xfrm>
              <a:off x="8351038" y="3252294"/>
              <a:ext cx="549158" cy="305525"/>
            </a:xfrm>
            <a:custGeom>
              <a:avLst/>
              <a:gdLst/>
              <a:ahLst/>
              <a:cxnLst/>
              <a:rect l="l" t="t" r="r" b="b"/>
              <a:pathLst>
                <a:path w="27240" h="15155" extrusionOk="0">
                  <a:moveTo>
                    <a:pt x="19458" y="0"/>
                  </a:moveTo>
                  <a:cubicBezTo>
                    <a:pt x="19375" y="0"/>
                    <a:pt x="19291" y="13"/>
                    <a:pt x="19209" y="37"/>
                  </a:cubicBezTo>
                  <a:cubicBezTo>
                    <a:pt x="13945" y="1613"/>
                    <a:pt x="3668" y="6447"/>
                    <a:pt x="646" y="7885"/>
                  </a:cubicBezTo>
                  <a:cubicBezTo>
                    <a:pt x="167" y="8112"/>
                    <a:pt x="0" y="8710"/>
                    <a:pt x="293" y="9152"/>
                  </a:cubicBezTo>
                  <a:cubicBezTo>
                    <a:pt x="1723" y="11358"/>
                    <a:pt x="4290" y="13925"/>
                    <a:pt x="5305" y="14912"/>
                  </a:cubicBezTo>
                  <a:cubicBezTo>
                    <a:pt x="5472" y="15071"/>
                    <a:pt x="5690" y="15155"/>
                    <a:pt x="5912" y="15155"/>
                  </a:cubicBezTo>
                  <a:cubicBezTo>
                    <a:pt x="6037" y="15155"/>
                    <a:pt x="6162" y="15128"/>
                    <a:pt x="6280" y="15075"/>
                  </a:cubicBezTo>
                  <a:cubicBezTo>
                    <a:pt x="7799" y="14364"/>
                    <a:pt x="9538" y="13511"/>
                    <a:pt x="10253" y="13157"/>
                  </a:cubicBezTo>
                  <a:cubicBezTo>
                    <a:pt x="10374" y="13098"/>
                    <a:pt x="10505" y="13068"/>
                    <a:pt x="10636" y="13068"/>
                  </a:cubicBezTo>
                  <a:cubicBezTo>
                    <a:pt x="10737" y="13068"/>
                    <a:pt x="10838" y="13085"/>
                    <a:pt x="10935" y="13121"/>
                  </a:cubicBezTo>
                  <a:cubicBezTo>
                    <a:pt x="11634" y="13377"/>
                    <a:pt x="12214" y="13604"/>
                    <a:pt x="12556" y="13738"/>
                  </a:cubicBezTo>
                  <a:cubicBezTo>
                    <a:pt x="12657" y="13780"/>
                    <a:pt x="12765" y="13800"/>
                    <a:pt x="12873" y="13800"/>
                  </a:cubicBezTo>
                  <a:cubicBezTo>
                    <a:pt x="12986" y="13800"/>
                    <a:pt x="13099" y="13778"/>
                    <a:pt x="13206" y="13734"/>
                  </a:cubicBezTo>
                  <a:cubicBezTo>
                    <a:pt x="13660" y="13543"/>
                    <a:pt x="14436" y="13226"/>
                    <a:pt x="14932" y="13023"/>
                  </a:cubicBezTo>
                  <a:cubicBezTo>
                    <a:pt x="15224" y="12905"/>
                    <a:pt x="15427" y="12637"/>
                    <a:pt x="15464" y="12325"/>
                  </a:cubicBezTo>
                  <a:cubicBezTo>
                    <a:pt x="15505" y="12024"/>
                    <a:pt x="15541" y="11683"/>
                    <a:pt x="15566" y="11415"/>
                  </a:cubicBezTo>
                  <a:cubicBezTo>
                    <a:pt x="15598" y="11122"/>
                    <a:pt x="15773" y="10866"/>
                    <a:pt x="16037" y="10732"/>
                  </a:cubicBezTo>
                  <a:cubicBezTo>
                    <a:pt x="16419" y="10541"/>
                    <a:pt x="16959" y="10273"/>
                    <a:pt x="17332" y="10091"/>
                  </a:cubicBezTo>
                  <a:cubicBezTo>
                    <a:pt x="17452" y="10032"/>
                    <a:pt x="17582" y="10003"/>
                    <a:pt x="17711" y="10003"/>
                  </a:cubicBezTo>
                  <a:cubicBezTo>
                    <a:pt x="17877" y="10003"/>
                    <a:pt x="18042" y="10050"/>
                    <a:pt x="18185" y="10143"/>
                  </a:cubicBezTo>
                  <a:cubicBezTo>
                    <a:pt x="18612" y="10416"/>
                    <a:pt x="19172" y="10822"/>
                    <a:pt x="19538" y="11086"/>
                  </a:cubicBezTo>
                  <a:cubicBezTo>
                    <a:pt x="19689" y="11198"/>
                    <a:pt x="19869" y="11256"/>
                    <a:pt x="20050" y="11256"/>
                  </a:cubicBezTo>
                  <a:cubicBezTo>
                    <a:pt x="20157" y="11256"/>
                    <a:pt x="20264" y="11236"/>
                    <a:pt x="20367" y="11195"/>
                  </a:cubicBezTo>
                  <a:cubicBezTo>
                    <a:pt x="22962" y="10168"/>
                    <a:pt x="25403" y="8807"/>
                    <a:pt x="26671" y="8064"/>
                  </a:cubicBezTo>
                  <a:cubicBezTo>
                    <a:pt x="27142" y="7779"/>
                    <a:pt x="27239" y="7138"/>
                    <a:pt x="26874" y="6727"/>
                  </a:cubicBezTo>
                  <a:cubicBezTo>
                    <a:pt x="23259" y="2694"/>
                    <a:pt x="20822" y="789"/>
                    <a:pt x="19956" y="163"/>
                  </a:cubicBezTo>
                  <a:cubicBezTo>
                    <a:pt x="19810" y="56"/>
                    <a:pt x="19636" y="0"/>
                    <a:pt x="194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0"/>
            <p:cNvSpPr/>
            <p:nvPr/>
          </p:nvSpPr>
          <p:spPr>
            <a:xfrm>
              <a:off x="8359465" y="3222477"/>
              <a:ext cx="549158" cy="305525"/>
            </a:xfrm>
            <a:custGeom>
              <a:avLst/>
              <a:gdLst/>
              <a:ahLst/>
              <a:cxnLst/>
              <a:rect l="l" t="t" r="r" b="b"/>
              <a:pathLst>
                <a:path w="27240" h="15155" extrusionOk="0">
                  <a:moveTo>
                    <a:pt x="19459" y="1"/>
                  </a:moveTo>
                  <a:cubicBezTo>
                    <a:pt x="19375" y="1"/>
                    <a:pt x="19291" y="13"/>
                    <a:pt x="19209" y="38"/>
                  </a:cubicBezTo>
                  <a:cubicBezTo>
                    <a:pt x="13945" y="1614"/>
                    <a:pt x="3669" y="6448"/>
                    <a:pt x="646" y="7885"/>
                  </a:cubicBezTo>
                  <a:cubicBezTo>
                    <a:pt x="171" y="8113"/>
                    <a:pt x="1" y="8710"/>
                    <a:pt x="293" y="9153"/>
                  </a:cubicBezTo>
                  <a:cubicBezTo>
                    <a:pt x="1723" y="11358"/>
                    <a:pt x="4290" y="13925"/>
                    <a:pt x="5305" y="14908"/>
                  </a:cubicBezTo>
                  <a:cubicBezTo>
                    <a:pt x="5473" y="15070"/>
                    <a:pt x="5692" y="15155"/>
                    <a:pt x="5914" y="15155"/>
                  </a:cubicBezTo>
                  <a:cubicBezTo>
                    <a:pt x="6038" y="15155"/>
                    <a:pt x="6163" y="15129"/>
                    <a:pt x="6280" y="15075"/>
                  </a:cubicBezTo>
                  <a:cubicBezTo>
                    <a:pt x="7800" y="14364"/>
                    <a:pt x="9538" y="13511"/>
                    <a:pt x="10253" y="13158"/>
                  </a:cubicBezTo>
                  <a:cubicBezTo>
                    <a:pt x="10372" y="13098"/>
                    <a:pt x="10503" y="13068"/>
                    <a:pt x="10635" y="13068"/>
                  </a:cubicBezTo>
                  <a:cubicBezTo>
                    <a:pt x="10736" y="13068"/>
                    <a:pt x="10838" y="13086"/>
                    <a:pt x="10935" y="13121"/>
                  </a:cubicBezTo>
                  <a:cubicBezTo>
                    <a:pt x="11634" y="13377"/>
                    <a:pt x="12215" y="13605"/>
                    <a:pt x="12556" y="13739"/>
                  </a:cubicBezTo>
                  <a:cubicBezTo>
                    <a:pt x="12658" y="13779"/>
                    <a:pt x="12768" y="13799"/>
                    <a:pt x="12877" y="13799"/>
                  </a:cubicBezTo>
                  <a:cubicBezTo>
                    <a:pt x="12989" y="13799"/>
                    <a:pt x="13101" y="13778"/>
                    <a:pt x="13206" y="13735"/>
                  </a:cubicBezTo>
                  <a:cubicBezTo>
                    <a:pt x="13661" y="13544"/>
                    <a:pt x="14437" y="13227"/>
                    <a:pt x="14932" y="13024"/>
                  </a:cubicBezTo>
                  <a:cubicBezTo>
                    <a:pt x="15225" y="12906"/>
                    <a:pt x="15428" y="12638"/>
                    <a:pt x="15464" y="12325"/>
                  </a:cubicBezTo>
                  <a:cubicBezTo>
                    <a:pt x="15501" y="12029"/>
                    <a:pt x="15537" y="11683"/>
                    <a:pt x="15566" y="11419"/>
                  </a:cubicBezTo>
                  <a:cubicBezTo>
                    <a:pt x="15594" y="11123"/>
                    <a:pt x="15773" y="10867"/>
                    <a:pt x="16037" y="10733"/>
                  </a:cubicBezTo>
                  <a:cubicBezTo>
                    <a:pt x="16415" y="10542"/>
                    <a:pt x="16955" y="10274"/>
                    <a:pt x="17329" y="10091"/>
                  </a:cubicBezTo>
                  <a:cubicBezTo>
                    <a:pt x="17450" y="10032"/>
                    <a:pt x="17581" y="10003"/>
                    <a:pt x="17711" y="10003"/>
                  </a:cubicBezTo>
                  <a:cubicBezTo>
                    <a:pt x="17877" y="10003"/>
                    <a:pt x="18042" y="10050"/>
                    <a:pt x="18186" y="10144"/>
                  </a:cubicBezTo>
                  <a:cubicBezTo>
                    <a:pt x="18612" y="10420"/>
                    <a:pt x="19173" y="10822"/>
                    <a:pt x="19538" y="11090"/>
                  </a:cubicBezTo>
                  <a:cubicBezTo>
                    <a:pt x="19689" y="11200"/>
                    <a:pt x="19868" y="11257"/>
                    <a:pt x="20049" y="11257"/>
                  </a:cubicBezTo>
                  <a:cubicBezTo>
                    <a:pt x="20156" y="11257"/>
                    <a:pt x="20264" y="11237"/>
                    <a:pt x="20367" y="11196"/>
                  </a:cubicBezTo>
                  <a:cubicBezTo>
                    <a:pt x="22963" y="10172"/>
                    <a:pt x="25404" y="8812"/>
                    <a:pt x="26671" y="8064"/>
                  </a:cubicBezTo>
                  <a:cubicBezTo>
                    <a:pt x="27142" y="7784"/>
                    <a:pt x="27240" y="7138"/>
                    <a:pt x="26874" y="6728"/>
                  </a:cubicBezTo>
                  <a:cubicBezTo>
                    <a:pt x="23255" y="2698"/>
                    <a:pt x="20822" y="789"/>
                    <a:pt x="19957" y="164"/>
                  </a:cubicBezTo>
                  <a:cubicBezTo>
                    <a:pt x="19810" y="56"/>
                    <a:pt x="19636" y="1"/>
                    <a:pt x="19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0"/>
            <p:cNvSpPr/>
            <p:nvPr/>
          </p:nvSpPr>
          <p:spPr>
            <a:xfrm>
              <a:off x="8393698" y="3358017"/>
              <a:ext cx="109267" cy="58666"/>
            </a:xfrm>
            <a:custGeom>
              <a:avLst/>
              <a:gdLst/>
              <a:ahLst/>
              <a:cxnLst/>
              <a:rect l="l" t="t" r="r" b="b"/>
              <a:pathLst>
                <a:path w="5420" h="2910" extrusionOk="0">
                  <a:moveTo>
                    <a:pt x="4802" y="1"/>
                  </a:moveTo>
                  <a:lnTo>
                    <a:pt x="1" y="2194"/>
                  </a:lnTo>
                  <a:lnTo>
                    <a:pt x="622" y="2909"/>
                  </a:lnTo>
                  <a:lnTo>
                    <a:pt x="5419" y="756"/>
                  </a:lnTo>
                  <a:lnTo>
                    <a:pt x="48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0"/>
            <p:cNvSpPr/>
            <p:nvPr/>
          </p:nvSpPr>
          <p:spPr>
            <a:xfrm>
              <a:off x="8415149" y="3387916"/>
              <a:ext cx="109267" cy="58645"/>
            </a:xfrm>
            <a:custGeom>
              <a:avLst/>
              <a:gdLst/>
              <a:ahLst/>
              <a:cxnLst/>
              <a:rect l="l" t="t" r="r" b="b"/>
              <a:pathLst>
                <a:path w="5420" h="2909" extrusionOk="0">
                  <a:moveTo>
                    <a:pt x="4802" y="0"/>
                  </a:moveTo>
                  <a:lnTo>
                    <a:pt x="1" y="2194"/>
                  </a:lnTo>
                  <a:lnTo>
                    <a:pt x="622" y="2909"/>
                  </a:lnTo>
                  <a:lnTo>
                    <a:pt x="5419" y="756"/>
                  </a:lnTo>
                  <a:lnTo>
                    <a:pt x="48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0"/>
            <p:cNvSpPr/>
            <p:nvPr/>
          </p:nvSpPr>
          <p:spPr>
            <a:xfrm>
              <a:off x="8441277" y="3417068"/>
              <a:ext cx="109166" cy="58726"/>
            </a:xfrm>
            <a:custGeom>
              <a:avLst/>
              <a:gdLst/>
              <a:ahLst/>
              <a:cxnLst/>
              <a:rect l="l" t="t" r="r" b="b"/>
              <a:pathLst>
                <a:path w="5415" h="2913" extrusionOk="0">
                  <a:moveTo>
                    <a:pt x="4798" y="0"/>
                  </a:moveTo>
                  <a:lnTo>
                    <a:pt x="0" y="2198"/>
                  </a:lnTo>
                  <a:lnTo>
                    <a:pt x="622" y="2913"/>
                  </a:lnTo>
                  <a:lnTo>
                    <a:pt x="5415" y="760"/>
                  </a:lnTo>
                  <a:lnTo>
                    <a:pt x="47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7" name="Google Shape;1257;p40"/>
          <p:cNvGrpSpPr/>
          <p:nvPr/>
        </p:nvGrpSpPr>
        <p:grpSpPr>
          <a:xfrm>
            <a:off x="428218" y="356591"/>
            <a:ext cx="288107" cy="242774"/>
            <a:chOff x="7220211" y="1901524"/>
            <a:chExt cx="288107" cy="242774"/>
          </a:xfrm>
        </p:grpSpPr>
        <p:sp>
          <p:nvSpPr>
            <p:cNvPr id="1258" name="Google Shape;1258;p40"/>
            <p:cNvSpPr/>
            <p:nvPr/>
          </p:nvSpPr>
          <p:spPr>
            <a:xfrm>
              <a:off x="7311518" y="2086398"/>
              <a:ext cx="64290" cy="57900"/>
            </a:xfrm>
            <a:custGeom>
              <a:avLst/>
              <a:gdLst/>
              <a:ahLst/>
              <a:cxnLst/>
              <a:rect l="l" t="t" r="r" b="b"/>
              <a:pathLst>
                <a:path w="3189" h="2872" extrusionOk="0">
                  <a:moveTo>
                    <a:pt x="1596" y="0"/>
                  </a:moveTo>
                  <a:cubicBezTo>
                    <a:pt x="1205" y="0"/>
                    <a:pt x="815" y="159"/>
                    <a:pt x="532" y="473"/>
                  </a:cubicBezTo>
                  <a:cubicBezTo>
                    <a:pt x="0" y="1057"/>
                    <a:pt x="45" y="1963"/>
                    <a:pt x="630" y="2499"/>
                  </a:cubicBezTo>
                  <a:cubicBezTo>
                    <a:pt x="904" y="2749"/>
                    <a:pt x="1249" y="2871"/>
                    <a:pt x="1593" y="2871"/>
                  </a:cubicBezTo>
                  <a:cubicBezTo>
                    <a:pt x="1984" y="2871"/>
                    <a:pt x="2374" y="2713"/>
                    <a:pt x="2657" y="2402"/>
                  </a:cubicBezTo>
                  <a:cubicBezTo>
                    <a:pt x="3189" y="1813"/>
                    <a:pt x="3144" y="907"/>
                    <a:pt x="2559" y="375"/>
                  </a:cubicBezTo>
                  <a:cubicBezTo>
                    <a:pt x="2285" y="124"/>
                    <a:pt x="1940" y="0"/>
                    <a:pt x="1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0"/>
            <p:cNvSpPr/>
            <p:nvPr/>
          </p:nvSpPr>
          <p:spPr>
            <a:xfrm>
              <a:off x="7273112" y="2029585"/>
              <a:ext cx="151099" cy="64149"/>
            </a:xfrm>
            <a:custGeom>
              <a:avLst/>
              <a:gdLst/>
              <a:ahLst/>
              <a:cxnLst/>
              <a:rect l="l" t="t" r="r" b="b"/>
              <a:pathLst>
                <a:path w="7495" h="3182" extrusionOk="0">
                  <a:moveTo>
                    <a:pt x="3479" y="1"/>
                  </a:moveTo>
                  <a:cubicBezTo>
                    <a:pt x="1063" y="1"/>
                    <a:pt x="198" y="1554"/>
                    <a:pt x="163" y="1621"/>
                  </a:cubicBezTo>
                  <a:cubicBezTo>
                    <a:pt x="0" y="1922"/>
                    <a:pt x="110" y="2299"/>
                    <a:pt x="407" y="2462"/>
                  </a:cubicBezTo>
                  <a:cubicBezTo>
                    <a:pt x="503" y="2515"/>
                    <a:pt x="608" y="2541"/>
                    <a:pt x="712" y="2541"/>
                  </a:cubicBezTo>
                  <a:cubicBezTo>
                    <a:pt x="931" y="2541"/>
                    <a:pt x="1144" y="2428"/>
                    <a:pt x="1260" y="2226"/>
                  </a:cubicBezTo>
                  <a:cubicBezTo>
                    <a:pt x="1287" y="2187"/>
                    <a:pt x="1848" y="1257"/>
                    <a:pt x="3484" y="1257"/>
                  </a:cubicBezTo>
                  <a:cubicBezTo>
                    <a:pt x="3537" y="1257"/>
                    <a:pt x="3592" y="1258"/>
                    <a:pt x="3648" y="1260"/>
                  </a:cubicBezTo>
                  <a:cubicBezTo>
                    <a:pt x="5581" y="1325"/>
                    <a:pt x="6183" y="2726"/>
                    <a:pt x="6203" y="2783"/>
                  </a:cubicBezTo>
                  <a:cubicBezTo>
                    <a:pt x="6297" y="3027"/>
                    <a:pt x="6532" y="3181"/>
                    <a:pt x="6787" y="3181"/>
                  </a:cubicBezTo>
                  <a:cubicBezTo>
                    <a:pt x="6829" y="3181"/>
                    <a:pt x="6871" y="3177"/>
                    <a:pt x="6914" y="3169"/>
                  </a:cubicBezTo>
                  <a:cubicBezTo>
                    <a:pt x="6946" y="3161"/>
                    <a:pt x="6983" y="3148"/>
                    <a:pt x="7015" y="3136"/>
                  </a:cubicBezTo>
                  <a:cubicBezTo>
                    <a:pt x="7336" y="3010"/>
                    <a:pt x="7495" y="2649"/>
                    <a:pt x="7369" y="2324"/>
                  </a:cubicBezTo>
                  <a:cubicBezTo>
                    <a:pt x="7336" y="2234"/>
                    <a:pt x="6471" y="102"/>
                    <a:pt x="3689" y="4"/>
                  </a:cubicBezTo>
                  <a:cubicBezTo>
                    <a:pt x="3617" y="2"/>
                    <a:pt x="3547" y="1"/>
                    <a:pt x="34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0"/>
            <p:cNvSpPr/>
            <p:nvPr/>
          </p:nvSpPr>
          <p:spPr>
            <a:xfrm>
              <a:off x="7247387" y="1966643"/>
              <a:ext cx="225469" cy="87615"/>
            </a:xfrm>
            <a:custGeom>
              <a:avLst/>
              <a:gdLst/>
              <a:ahLst/>
              <a:cxnLst/>
              <a:rect l="l" t="t" r="r" b="b"/>
              <a:pathLst>
                <a:path w="11184" h="4346" extrusionOk="0">
                  <a:moveTo>
                    <a:pt x="5159" y="1"/>
                  </a:moveTo>
                  <a:cubicBezTo>
                    <a:pt x="1509" y="1"/>
                    <a:pt x="223" y="2305"/>
                    <a:pt x="167" y="2403"/>
                  </a:cubicBezTo>
                  <a:cubicBezTo>
                    <a:pt x="1" y="2708"/>
                    <a:pt x="115" y="3090"/>
                    <a:pt x="419" y="3256"/>
                  </a:cubicBezTo>
                  <a:cubicBezTo>
                    <a:pt x="515" y="3308"/>
                    <a:pt x="617" y="3333"/>
                    <a:pt x="718" y="3333"/>
                  </a:cubicBezTo>
                  <a:cubicBezTo>
                    <a:pt x="939" y="3333"/>
                    <a:pt x="1154" y="3214"/>
                    <a:pt x="1268" y="3005"/>
                  </a:cubicBezTo>
                  <a:cubicBezTo>
                    <a:pt x="1312" y="2934"/>
                    <a:pt x="2292" y="1253"/>
                    <a:pt x="5169" y="1253"/>
                  </a:cubicBezTo>
                  <a:cubicBezTo>
                    <a:pt x="5258" y="1253"/>
                    <a:pt x="5348" y="1255"/>
                    <a:pt x="5440" y="1258"/>
                  </a:cubicBezTo>
                  <a:cubicBezTo>
                    <a:pt x="8815" y="1376"/>
                    <a:pt x="9847" y="3845"/>
                    <a:pt x="9888" y="3947"/>
                  </a:cubicBezTo>
                  <a:cubicBezTo>
                    <a:pt x="9982" y="4191"/>
                    <a:pt x="10217" y="4346"/>
                    <a:pt x="10472" y="4346"/>
                  </a:cubicBezTo>
                  <a:cubicBezTo>
                    <a:pt x="10514" y="4346"/>
                    <a:pt x="10556" y="4341"/>
                    <a:pt x="10598" y="4333"/>
                  </a:cubicBezTo>
                  <a:cubicBezTo>
                    <a:pt x="10635" y="4325"/>
                    <a:pt x="10667" y="4317"/>
                    <a:pt x="10700" y="4304"/>
                  </a:cubicBezTo>
                  <a:cubicBezTo>
                    <a:pt x="11025" y="4174"/>
                    <a:pt x="11183" y="3813"/>
                    <a:pt x="11057" y="3492"/>
                  </a:cubicBezTo>
                  <a:cubicBezTo>
                    <a:pt x="11005" y="3358"/>
                    <a:pt x="9705" y="153"/>
                    <a:pt x="5484" y="7"/>
                  </a:cubicBezTo>
                  <a:cubicBezTo>
                    <a:pt x="5374" y="3"/>
                    <a:pt x="5266" y="1"/>
                    <a:pt x="51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0"/>
            <p:cNvSpPr/>
            <p:nvPr/>
          </p:nvSpPr>
          <p:spPr>
            <a:xfrm>
              <a:off x="7220211" y="1901524"/>
              <a:ext cx="288107" cy="107533"/>
            </a:xfrm>
            <a:custGeom>
              <a:avLst/>
              <a:gdLst/>
              <a:ahLst/>
              <a:cxnLst/>
              <a:rect l="l" t="t" r="r" b="b"/>
              <a:pathLst>
                <a:path w="14291" h="5334" extrusionOk="0">
                  <a:moveTo>
                    <a:pt x="6590" y="1"/>
                  </a:moveTo>
                  <a:cubicBezTo>
                    <a:pt x="1881" y="1"/>
                    <a:pt x="238" y="2940"/>
                    <a:pt x="167" y="3070"/>
                  </a:cubicBezTo>
                  <a:cubicBezTo>
                    <a:pt x="0" y="3371"/>
                    <a:pt x="114" y="3753"/>
                    <a:pt x="419" y="3919"/>
                  </a:cubicBezTo>
                  <a:cubicBezTo>
                    <a:pt x="514" y="3971"/>
                    <a:pt x="617" y="3996"/>
                    <a:pt x="718" y="3996"/>
                  </a:cubicBezTo>
                  <a:cubicBezTo>
                    <a:pt x="941" y="3996"/>
                    <a:pt x="1156" y="3877"/>
                    <a:pt x="1268" y="3667"/>
                  </a:cubicBezTo>
                  <a:cubicBezTo>
                    <a:pt x="1327" y="3569"/>
                    <a:pt x="2665" y="1256"/>
                    <a:pt x="6592" y="1256"/>
                  </a:cubicBezTo>
                  <a:cubicBezTo>
                    <a:pt x="6709" y="1256"/>
                    <a:pt x="6828" y="1259"/>
                    <a:pt x="6950" y="1263"/>
                  </a:cubicBezTo>
                  <a:cubicBezTo>
                    <a:pt x="11540" y="1425"/>
                    <a:pt x="12938" y="4793"/>
                    <a:pt x="12994" y="4935"/>
                  </a:cubicBezTo>
                  <a:cubicBezTo>
                    <a:pt x="13089" y="5179"/>
                    <a:pt x="13324" y="5333"/>
                    <a:pt x="13579" y="5333"/>
                  </a:cubicBezTo>
                  <a:cubicBezTo>
                    <a:pt x="13621" y="5333"/>
                    <a:pt x="13663" y="5329"/>
                    <a:pt x="13705" y="5321"/>
                  </a:cubicBezTo>
                  <a:cubicBezTo>
                    <a:pt x="13742" y="5313"/>
                    <a:pt x="13774" y="5304"/>
                    <a:pt x="13807" y="5288"/>
                  </a:cubicBezTo>
                  <a:cubicBezTo>
                    <a:pt x="14132" y="5162"/>
                    <a:pt x="14290" y="4801"/>
                    <a:pt x="14164" y="4476"/>
                  </a:cubicBezTo>
                  <a:cubicBezTo>
                    <a:pt x="14095" y="4305"/>
                    <a:pt x="12434" y="199"/>
                    <a:pt x="6995" y="8"/>
                  </a:cubicBezTo>
                  <a:cubicBezTo>
                    <a:pt x="6858" y="3"/>
                    <a:pt x="6723" y="1"/>
                    <a:pt x="6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2" name="Google Shape;1262;p40"/>
          <p:cNvSpPr/>
          <p:nvPr/>
        </p:nvSpPr>
        <p:spPr>
          <a:xfrm>
            <a:off x="8162768" y="2454604"/>
            <a:ext cx="310867" cy="281413"/>
          </a:xfrm>
          <a:custGeom>
            <a:avLst/>
            <a:gdLst/>
            <a:ahLst/>
            <a:cxnLst/>
            <a:rect l="l" t="t" r="r" b="b"/>
            <a:pathLst>
              <a:path w="15420" h="13959" extrusionOk="0">
                <a:moveTo>
                  <a:pt x="7231" y="2778"/>
                </a:moveTo>
                <a:cubicBezTo>
                  <a:pt x="9563" y="5045"/>
                  <a:pt x="11061" y="8505"/>
                  <a:pt x="11061" y="8505"/>
                </a:cubicBezTo>
                <a:cubicBezTo>
                  <a:pt x="9110" y="9256"/>
                  <a:pt x="4543" y="10163"/>
                  <a:pt x="4384" y="10194"/>
                </a:cubicBezTo>
                <a:lnTo>
                  <a:pt x="4384" y="10194"/>
                </a:lnTo>
                <a:cubicBezTo>
                  <a:pt x="5180" y="7286"/>
                  <a:pt x="7231" y="2778"/>
                  <a:pt x="7231" y="2778"/>
                </a:cubicBezTo>
                <a:close/>
                <a:moveTo>
                  <a:pt x="7522" y="0"/>
                </a:moveTo>
                <a:cubicBezTo>
                  <a:pt x="5645" y="0"/>
                  <a:pt x="3806" y="759"/>
                  <a:pt x="2462" y="2173"/>
                </a:cubicBezTo>
                <a:cubicBezTo>
                  <a:pt x="521" y="4220"/>
                  <a:pt x="1" y="7238"/>
                  <a:pt x="1146" y="9817"/>
                </a:cubicBezTo>
                <a:cubicBezTo>
                  <a:pt x="2271" y="12341"/>
                  <a:pt x="4772" y="13959"/>
                  <a:pt x="7520" y="13959"/>
                </a:cubicBezTo>
                <a:cubicBezTo>
                  <a:pt x="7581" y="13959"/>
                  <a:pt x="7641" y="13958"/>
                  <a:pt x="7702" y="13956"/>
                </a:cubicBezTo>
                <a:cubicBezTo>
                  <a:pt x="10525" y="13883"/>
                  <a:pt x="13027" y="12116"/>
                  <a:pt x="14039" y="9484"/>
                </a:cubicBezTo>
                <a:cubicBezTo>
                  <a:pt x="15420" y="5885"/>
                  <a:pt x="13624" y="1848"/>
                  <a:pt x="10026" y="467"/>
                </a:cubicBezTo>
                <a:cubicBezTo>
                  <a:pt x="9211" y="153"/>
                  <a:pt x="8363" y="0"/>
                  <a:pt x="75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3" name="Google Shape;1263;p40"/>
          <p:cNvGrpSpPr/>
          <p:nvPr/>
        </p:nvGrpSpPr>
        <p:grpSpPr>
          <a:xfrm>
            <a:off x="857051" y="317596"/>
            <a:ext cx="261600" cy="352550"/>
            <a:chOff x="5658788" y="2331488"/>
            <a:chExt cx="261600" cy="352550"/>
          </a:xfrm>
        </p:grpSpPr>
        <p:sp>
          <p:nvSpPr>
            <p:cNvPr id="1264" name="Google Shape;1264;p40"/>
            <p:cNvSpPr/>
            <p:nvPr/>
          </p:nvSpPr>
          <p:spPr>
            <a:xfrm>
              <a:off x="5714063" y="2331488"/>
              <a:ext cx="206325" cy="352550"/>
            </a:xfrm>
            <a:custGeom>
              <a:avLst/>
              <a:gdLst/>
              <a:ahLst/>
              <a:cxnLst/>
              <a:rect l="l" t="t" r="r" b="b"/>
              <a:pathLst>
                <a:path w="8253" h="14102" extrusionOk="0">
                  <a:moveTo>
                    <a:pt x="1412" y="1433"/>
                  </a:moveTo>
                  <a:lnTo>
                    <a:pt x="4256" y="2985"/>
                  </a:lnTo>
                  <a:lnTo>
                    <a:pt x="3224" y="5978"/>
                  </a:lnTo>
                  <a:lnTo>
                    <a:pt x="1412" y="1433"/>
                  </a:lnTo>
                  <a:close/>
                  <a:moveTo>
                    <a:pt x="3894" y="7652"/>
                  </a:moveTo>
                  <a:lnTo>
                    <a:pt x="7168" y="8460"/>
                  </a:lnTo>
                  <a:lnTo>
                    <a:pt x="5787" y="12392"/>
                  </a:lnTo>
                  <a:lnTo>
                    <a:pt x="3894" y="7652"/>
                  </a:lnTo>
                  <a:close/>
                  <a:moveTo>
                    <a:pt x="537" y="0"/>
                  </a:moveTo>
                  <a:cubicBezTo>
                    <a:pt x="246" y="0"/>
                    <a:pt x="0" y="301"/>
                    <a:pt x="125" y="612"/>
                  </a:cubicBezTo>
                  <a:lnTo>
                    <a:pt x="5397" y="13822"/>
                  </a:lnTo>
                  <a:cubicBezTo>
                    <a:pt x="5462" y="13992"/>
                    <a:pt x="5629" y="14102"/>
                    <a:pt x="5807" y="14102"/>
                  </a:cubicBezTo>
                  <a:lnTo>
                    <a:pt x="5820" y="14102"/>
                  </a:lnTo>
                  <a:cubicBezTo>
                    <a:pt x="6002" y="14098"/>
                    <a:pt x="6169" y="13980"/>
                    <a:pt x="6230" y="13805"/>
                  </a:cubicBezTo>
                  <a:lnTo>
                    <a:pt x="8167" y="8293"/>
                  </a:lnTo>
                  <a:cubicBezTo>
                    <a:pt x="8253" y="8042"/>
                    <a:pt x="8110" y="7774"/>
                    <a:pt x="7855" y="7713"/>
                  </a:cubicBezTo>
                  <a:lnTo>
                    <a:pt x="3906" y="6738"/>
                  </a:lnTo>
                  <a:lnTo>
                    <a:pt x="5218" y="2915"/>
                  </a:lnTo>
                  <a:cubicBezTo>
                    <a:pt x="5287" y="2712"/>
                    <a:pt x="5202" y="2485"/>
                    <a:pt x="5011" y="2379"/>
                  </a:cubicBezTo>
                  <a:lnTo>
                    <a:pt x="750" y="56"/>
                  </a:lnTo>
                  <a:cubicBezTo>
                    <a:pt x="680" y="17"/>
                    <a:pt x="607" y="0"/>
                    <a:pt x="5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0"/>
            <p:cNvSpPr/>
            <p:nvPr/>
          </p:nvSpPr>
          <p:spPr>
            <a:xfrm>
              <a:off x="5658788" y="2445163"/>
              <a:ext cx="151025" cy="201525"/>
            </a:xfrm>
            <a:custGeom>
              <a:avLst/>
              <a:gdLst/>
              <a:ahLst/>
              <a:cxnLst/>
              <a:rect l="l" t="t" r="r" b="b"/>
              <a:pathLst>
                <a:path w="6041" h="8061" extrusionOk="0">
                  <a:moveTo>
                    <a:pt x="506" y="0"/>
                  </a:moveTo>
                  <a:cubicBezTo>
                    <a:pt x="331" y="0"/>
                    <a:pt x="164" y="105"/>
                    <a:pt x="94" y="278"/>
                  </a:cubicBezTo>
                  <a:cubicBezTo>
                    <a:pt x="0" y="505"/>
                    <a:pt x="110" y="765"/>
                    <a:pt x="337" y="858"/>
                  </a:cubicBezTo>
                  <a:lnTo>
                    <a:pt x="4939" y="2743"/>
                  </a:lnTo>
                  <a:lnTo>
                    <a:pt x="2827" y="7435"/>
                  </a:lnTo>
                  <a:cubicBezTo>
                    <a:pt x="2693" y="7727"/>
                    <a:pt x="2908" y="8060"/>
                    <a:pt x="3233" y="8060"/>
                  </a:cubicBezTo>
                  <a:cubicBezTo>
                    <a:pt x="3408" y="8060"/>
                    <a:pt x="3562" y="7959"/>
                    <a:pt x="3636" y="7800"/>
                  </a:cubicBezTo>
                  <a:lnTo>
                    <a:pt x="5939" y="2690"/>
                  </a:lnTo>
                  <a:cubicBezTo>
                    <a:pt x="6040" y="2459"/>
                    <a:pt x="5935" y="2191"/>
                    <a:pt x="5699" y="2093"/>
                  </a:cubicBezTo>
                  <a:lnTo>
                    <a:pt x="674" y="34"/>
                  </a:lnTo>
                  <a:cubicBezTo>
                    <a:pt x="619" y="11"/>
                    <a:pt x="562" y="0"/>
                    <a:pt x="5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" name="Google Shape;1300;p40"/>
          <p:cNvGrpSpPr/>
          <p:nvPr/>
        </p:nvGrpSpPr>
        <p:grpSpPr>
          <a:xfrm rot="1863367">
            <a:off x="7971832" y="4430602"/>
            <a:ext cx="1017520" cy="509024"/>
            <a:chOff x="6086682" y="1657156"/>
            <a:chExt cx="1017475" cy="509002"/>
          </a:xfrm>
        </p:grpSpPr>
        <p:sp>
          <p:nvSpPr>
            <p:cNvPr id="1301" name="Google Shape;1301;p40"/>
            <p:cNvSpPr/>
            <p:nvPr/>
          </p:nvSpPr>
          <p:spPr>
            <a:xfrm>
              <a:off x="7038826" y="1923197"/>
              <a:ext cx="64048" cy="53988"/>
            </a:xfrm>
            <a:custGeom>
              <a:avLst/>
              <a:gdLst/>
              <a:ahLst/>
              <a:cxnLst/>
              <a:rect l="l" t="t" r="r" b="b"/>
              <a:pathLst>
                <a:path w="3177" h="2678" extrusionOk="0">
                  <a:moveTo>
                    <a:pt x="3103" y="1"/>
                  </a:moveTo>
                  <a:lnTo>
                    <a:pt x="0" y="1337"/>
                  </a:lnTo>
                  <a:lnTo>
                    <a:pt x="3103" y="2678"/>
                  </a:lnTo>
                  <a:cubicBezTo>
                    <a:pt x="3177" y="1199"/>
                    <a:pt x="3103" y="1"/>
                    <a:pt x="3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2" name="Google Shape;1302;p40"/>
            <p:cNvGrpSpPr/>
            <p:nvPr/>
          </p:nvGrpSpPr>
          <p:grpSpPr>
            <a:xfrm>
              <a:off x="6086682" y="1657156"/>
              <a:ext cx="1017475" cy="509002"/>
              <a:chOff x="6086682" y="1657156"/>
              <a:chExt cx="1017475" cy="509002"/>
            </a:xfrm>
          </p:grpSpPr>
          <p:sp>
            <p:nvSpPr>
              <p:cNvPr id="1303" name="Google Shape;1303;p40"/>
              <p:cNvSpPr/>
              <p:nvPr/>
            </p:nvSpPr>
            <p:spPr>
              <a:xfrm>
                <a:off x="6088234" y="1818139"/>
                <a:ext cx="53323" cy="59311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2942" extrusionOk="0">
                    <a:moveTo>
                      <a:pt x="49" y="1"/>
                    </a:moveTo>
                    <a:cubicBezTo>
                      <a:pt x="1" y="979"/>
                      <a:pt x="1" y="1958"/>
                      <a:pt x="49" y="2941"/>
                    </a:cubicBezTo>
                    <a:lnTo>
                      <a:pt x="2645" y="1861"/>
                    </a:lnTo>
                    <a:lnTo>
                      <a:pt x="49" y="1"/>
                    </a:lnTo>
                    <a:close/>
                  </a:path>
                </a:pathLst>
              </a:custGeom>
              <a:solidFill>
                <a:srgbClr val="9DAB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40"/>
              <p:cNvSpPr/>
              <p:nvPr/>
            </p:nvSpPr>
            <p:spPr>
              <a:xfrm>
                <a:off x="6086682" y="1708989"/>
                <a:ext cx="1017475" cy="457168"/>
              </a:xfrm>
              <a:custGeom>
                <a:avLst/>
                <a:gdLst/>
                <a:ahLst/>
                <a:cxnLst/>
                <a:rect l="l" t="t" r="r" b="b"/>
                <a:pathLst>
                  <a:path w="50470" h="22677" extrusionOk="0">
                    <a:moveTo>
                      <a:pt x="18072" y="0"/>
                    </a:moveTo>
                    <a:cubicBezTo>
                      <a:pt x="17710" y="0"/>
                      <a:pt x="17347" y="57"/>
                      <a:pt x="16999" y="171"/>
                    </a:cubicBezTo>
                    <a:cubicBezTo>
                      <a:pt x="9408" y="2669"/>
                      <a:pt x="2978" y="6056"/>
                      <a:pt x="488" y="7445"/>
                    </a:cubicBezTo>
                    <a:cubicBezTo>
                      <a:pt x="0" y="7718"/>
                      <a:pt x="8" y="8416"/>
                      <a:pt x="500" y="8680"/>
                    </a:cubicBezTo>
                    <a:cubicBezTo>
                      <a:pt x="12576" y="15127"/>
                      <a:pt x="26598" y="20748"/>
                      <a:pt x="30924" y="22438"/>
                    </a:cubicBezTo>
                    <a:cubicBezTo>
                      <a:pt x="31332" y="22597"/>
                      <a:pt x="31761" y="22676"/>
                      <a:pt x="32191" y="22676"/>
                    </a:cubicBezTo>
                    <a:cubicBezTo>
                      <a:pt x="32672" y="22676"/>
                      <a:pt x="33152" y="22577"/>
                      <a:pt x="33600" y="22377"/>
                    </a:cubicBezTo>
                    <a:cubicBezTo>
                      <a:pt x="40136" y="19501"/>
                      <a:pt x="47301" y="15427"/>
                      <a:pt x="49990" y="13867"/>
                    </a:cubicBezTo>
                    <a:cubicBezTo>
                      <a:pt x="50470" y="13587"/>
                      <a:pt x="50453" y="12884"/>
                      <a:pt x="49958" y="12633"/>
                    </a:cubicBezTo>
                    <a:cubicBezTo>
                      <a:pt x="40579" y="7848"/>
                      <a:pt x="23689" y="1779"/>
                      <a:pt x="19225" y="199"/>
                    </a:cubicBezTo>
                    <a:cubicBezTo>
                      <a:pt x="18853" y="66"/>
                      <a:pt x="18462" y="0"/>
                      <a:pt x="18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40"/>
              <p:cNvSpPr/>
              <p:nvPr/>
            </p:nvSpPr>
            <p:spPr>
              <a:xfrm>
                <a:off x="6086682" y="1657156"/>
                <a:ext cx="1017475" cy="457168"/>
              </a:xfrm>
              <a:custGeom>
                <a:avLst/>
                <a:gdLst/>
                <a:ahLst/>
                <a:cxnLst/>
                <a:rect l="l" t="t" r="r" b="b"/>
                <a:pathLst>
                  <a:path w="50470" h="22677" extrusionOk="0">
                    <a:moveTo>
                      <a:pt x="18072" y="0"/>
                    </a:moveTo>
                    <a:cubicBezTo>
                      <a:pt x="17710" y="0"/>
                      <a:pt x="17347" y="57"/>
                      <a:pt x="16999" y="170"/>
                    </a:cubicBezTo>
                    <a:cubicBezTo>
                      <a:pt x="9408" y="2668"/>
                      <a:pt x="2978" y="6056"/>
                      <a:pt x="488" y="7445"/>
                    </a:cubicBezTo>
                    <a:cubicBezTo>
                      <a:pt x="0" y="7717"/>
                      <a:pt x="8" y="8416"/>
                      <a:pt x="500" y="8680"/>
                    </a:cubicBezTo>
                    <a:cubicBezTo>
                      <a:pt x="12576" y="15126"/>
                      <a:pt x="26598" y="20752"/>
                      <a:pt x="30924" y="22438"/>
                    </a:cubicBezTo>
                    <a:cubicBezTo>
                      <a:pt x="31332" y="22597"/>
                      <a:pt x="31761" y="22676"/>
                      <a:pt x="32191" y="22676"/>
                    </a:cubicBezTo>
                    <a:cubicBezTo>
                      <a:pt x="32672" y="22676"/>
                      <a:pt x="33152" y="22576"/>
                      <a:pt x="33600" y="22377"/>
                    </a:cubicBezTo>
                    <a:cubicBezTo>
                      <a:pt x="40136" y="19501"/>
                      <a:pt x="47301" y="15427"/>
                      <a:pt x="49990" y="13867"/>
                    </a:cubicBezTo>
                    <a:cubicBezTo>
                      <a:pt x="50470" y="13587"/>
                      <a:pt x="50453" y="12884"/>
                      <a:pt x="49958" y="12632"/>
                    </a:cubicBezTo>
                    <a:cubicBezTo>
                      <a:pt x="40579" y="7847"/>
                      <a:pt x="23689" y="1779"/>
                      <a:pt x="19225" y="199"/>
                    </a:cubicBezTo>
                    <a:cubicBezTo>
                      <a:pt x="18853" y="66"/>
                      <a:pt x="18462" y="0"/>
                      <a:pt x="180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40"/>
              <p:cNvSpPr/>
              <p:nvPr/>
            </p:nvSpPr>
            <p:spPr>
              <a:xfrm>
                <a:off x="6139583" y="1675502"/>
                <a:ext cx="862707" cy="374049"/>
              </a:xfrm>
              <a:custGeom>
                <a:avLst/>
                <a:gdLst/>
                <a:ahLst/>
                <a:cxnLst/>
                <a:rect l="l" t="t" r="r" b="b"/>
                <a:pathLst>
                  <a:path w="42793" h="18554" extrusionOk="0">
                    <a:moveTo>
                      <a:pt x="15310" y="1"/>
                    </a:moveTo>
                    <a:cubicBezTo>
                      <a:pt x="15007" y="1"/>
                      <a:pt x="14703" y="47"/>
                      <a:pt x="14408" y="138"/>
                    </a:cubicBezTo>
                    <a:cubicBezTo>
                      <a:pt x="7974" y="2181"/>
                      <a:pt x="2523" y="4955"/>
                      <a:pt x="407" y="6088"/>
                    </a:cubicBezTo>
                    <a:cubicBezTo>
                      <a:pt x="0" y="6308"/>
                      <a:pt x="8" y="6893"/>
                      <a:pt x="419" y="7104"/>
                    </a:cubicBezTo>
                    <a:cubicBezTo>
                      <a:pt x="630" y="7214"/>
                      <a:pt x="837" y="7319"/>
                      <a:pt x="1052" y="7425"/>
                    </a:cubicBezTo>
                    <a:cubicBezTo>
                      <a:pt x="2332" y="8079"/>
                      <a:pt x="3636" y="8725"/>
                      <a:pt x="4944" y="9346"/>
                    </a:cubicBezTo>
                    <a:cubicBezTo>
                      <a:pt x="6272" y="9984"/>
                      <a:pt x="7604" y="10601"/>
                      <a:pt x="8920" y="11198"/>
                    </a:cubicBezTo>
                    <a:cubicBezTo>
                      <a:pt x="11422" y="12332"/>
                      <a:pt x="13868" y="13392"/>
                      <a:pt x="16118" y="14326"/>
                    </a:cubicBezTo>
                    <a:cubicBezTo>
                      <a:pt x="17044" y="14720"/>
                      <a:pt x="17938" y="15090"/>
                      <a:pt x="18787" y="15435"/>
                    </a:cubicBezTo>
                    <a:cubicBezTo>
                      <a:pt x="22117" y="16796"/>
                      <a:pt x="24790" y="17823"/>
                      <a:pt x="26212" y="18364"/>
                    </a:cubicBezTo>
                    <a:cubicBezTo>
                      <a:pt x="26555" y="18491"/>
                      <a:pt x="26915" y="18554"/>
                      <a:pt x="27275" y="18554"/>
                    </a:cubicBezTo>
                    <a:cubicBezTo>
                      <a:pt x="27686" y="18554"/>
                      <a:pt x="28097" y="18471"/>
                      <a:pt x="28482" y="18307"/>
                    </a:cubicBezTo>
                    <a:cubicBezTo>
                      <a:pt x="30538" y="17437"/>
                      <a:pt x="32678" y="16426"/>
                      <a:pt x="34661" y="15435"/>
                    </a:cubicBezTo>
                    <a:cubicBezTo>
                      <a:pt x="35412" y="15061"/>
                      <a:pt x="36143" y="14692"/>
                      <a:pt x="36842" y="14330"/>
                    </a:cubicBezTo>
                    <a:cubicBezTo>
                      <a:pt x="39259" y="13079"/>
                      <a:pt x="41269" y="11970"/>
                      <a:pt x="42382" y="11349"/>
                    </a:cubicBezTo>
                    <a:cubicBezTo>
                      <a:pt x="42793" y="11125"/>
                      <a:pt x="42776" y="10528"/>
                      <a:pt x="42354" y="10329"/>
                    </a:cubicBezTo>
                    <a:cubicBezTo>
                      <a:pt x="42175" y="10240"/>
                      <a:pt x="41996" y="10154"/>
                      <a:pt x="41814" y="10065"/>
                    </a:cubicBezTo>
                    <a:cubicBezTo>
                      <a:pt x="40550" y="9460"/>
                      <a:pt x="39141" y="8826"/>
                      <a:pt x="37654" y="8193"/>
                    </a:cubicBezTo>
                    <a:cubicBezTo>
                      <a:pt x="35741" y="7368"/>
                      <a:pt x="33698" y="6543"/>
                      <a:pt x="31647" y="5743"/>
                    </a:cubicBezTo>
                    <a:lnTo>
                      <a:pt x="31639" y="5743"/>
                    </a:lnTo>
                    <a:cubicBezTo>
                      <a:pt x="30022" y="5114"/>
                      <a:pt x="28393" y="4500"/>
                      <a:pt x="26837" y="3915"/>
                    </a:cubicBezTo>
                    <a:lnTo>
                      <a:pt x="26829" y="3915"/>
                    </a:lnTo>
                    <a:cubicBezTo>
                      <a:pt x="22162" y="2189"/>
                      <a:pt x="18076" y="771"/>
                      <a:pt x="16293" y="166"/>
                    </a:cubicBezTo>
                    <a:cubicBezTo>
                      <a:pt x="15974" y="56"/>
                      <a:pt x="15642" y="1"/>
                      <a:pt x="153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40"/>
              <p:cNvSpPr/>
              <p:nvPr/>
            </p:nvSpPr>
            <p:spPr>
              <a:xfrm>
                <a:off x="6141781" y="1754592"/>
                <a:ext cx="635806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31538" h="3502" extrusionOk="0">
                    <a:moveTo>
                      <a:pt x="26724" y="0"/>
                    </a:moveTo>
                    <a:cubicBezTo>
                      <a:pt x="19828" y="564"/>
                      <a:pt x="4290" y="1801"/>
                      <a:pt x="1556" y="1801"/>
                    </a:cubicBezTo>
                    <a:cubicBezTo>
                      <a:pt x="1334" y="1801"/>
                      <a:pt x="1196" y="1793"/>
                      <a:pt x="1155" y="1776"/>
                    </a:cubicBezTo>
                    <a:lnTo>
                      <a:pt x="1" y="2641"/>
                    </a:lnTo>
                    <a:lnTo>
                      <a:pt x="943" y="3502"/>
                    </a:lnTo>
                    <a:lnTo>
                      <a:pt x="31534" y="1828"/>
                    </a:lnTo>
                    <a:lnTo>
                      <a:pt x="31538" y="1828"/>
                    </a:lnTo>
                    <a:lnTo>
                      <a:pt x="26728" y="0"/>
                    </a:lnTo>
                    <a:close/>
                  </a:path>
                </a:pathLst>
              </a:custGeom>
              <a:solidFill>
                <a:srgbClr val="D5F2ED">
                  <a:alpha val="38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40"/>
              <p:cNvSpPr/>
              <p:nvPr/>
            </p:nvSpPr>
            <p:spPr>
              <a:xfrm>
                <a:off x="6239237" y="1840820"/>
                <a:ext cx="743319" cy="60540"/>
              </a:xfrm>
              <a:custGeom>
                <a:avLst/>
                <a:gdLst/>
                <a:ahLst/>
                <a:cxnLst/>
                <a:rect l="l" t="t" r="r" b="b"/>
                <a:pathLst>
                  <a:path w="36871" h="3003" extrusionOk="0">
                    <a:moveTo>
                      <a:pt x="32711" y="1"/>
                    </a:moveTo>
                    <a:lnTo>
                      <a:pt x="1" y="1150"/>
                    </a:lnTo>
                    <a:cubicBezTo>
                      <a:pt x="1329" y="1792"/>
                      <a:pt x="2661" y="2409"/>
                      <a:pt x="3981" y="3002"/>
                    </a:cubicBezTo>
                    <a:lnTo>
                      <a:pt x="36871" y="1873"/>
                    </a:lnTo>
                    <a:lnTo>
                      <a:pt x="32711" y="1"/>
                    </a:lnTo>
                    <a:close/>
                  </a:path>
                </a:pathLst>
              </a:custGeom>
              <a:solidFill>
                <a:srgbClr val="D5F2ED">
                  <a:alpha val="38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40"/>
              <p:cNvSpPr/>
              <p:nvPr/>
            </p:nvSpPr>
            <p:spPr>
              <a:xfrm>
                <a:off x="6464512" y="1964405"/>
                <a:ext cx="417816" cy="22357"/>
              </a:xfrm>
              <a:custGeom>
                <a:avLst/>
                <a:gdLst/>
                <a:ahLst/>
                <a:cxnLst/>
                <a:rect l="l" t="t" r="r" b="b"/>
                <a:pathLst>
                  <a:path w="20725" h="1109" extrusionOk="0">
                    <a:moveTo>
                      <a:pt x="1" y="0"/>
                    </a:moveTo>
                    <a:lnTo>
                      <a:pt x="2670" y="1109"/>
                    </a:lnTo>
                    <a:lnTo>
                      <a:pt x="18544" y="1109"/>
                    </a:lnTo>
                    <a:lnTo>
                      <a:pt x="19100" y="825"/>
                    </a:lnTo>
                    <a:lnTo>
                      <a:pt x="20725" y="0"/>
                    </a:lnTo>
                    <a:close/>
                  </a:path>
                </a:pathLst>
              </a:custGeom>
              <a:solidFill>
                <a:srgbClr val="D5F2ED">
                  <a:alpha val="38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40"/>
              <p:cNvSpPr/>
              <p:nvPr/>
            </p:nvSpPr>
            <p:spPr>
              <a:xfrm>
                <a:off x="6883307" y="1982913"/>
                <a:ext cx="40723" cy="27861"/>
              </a:xfrm>
              <a:custGeom>
                <a:avLst/>
                <a:gdLst/>
                <a:ahLst/>
                <a:cxnLst/>
                <a:rect l="l" t="t" r="r" b="b"/>
                <a:pathLst>
                  <a:path w="2020" h="1382" extrusionOk="0">
                    <a:moveTo>
                      <a:pt x="1012" y="0"/>
                    </a:moveTo>
                    <a:cubicBezTo>
                      <a:pt x="451" y="0"/>
                      <a:pt x="1" y="309"/>
                      <a:pt x="1" y="691"/>
                    </a:cubicBezTo>
                    <a:cubicBezTo>
                      <a:pt x="1" y="1072"/>
                      <a:pt x="451" y="1381"/>
                      <a:pt x="1012" y="1381"/>
                    </a:cubicBezTo>
                    <a:cubicBezTo>
                      <a:pt x="1569" y="1381"/>
                      <a:pt x="2019" y="1072"/>
                      <a:pt x="2019" y="691"/>
                    </a:cubicBezTo>
                    <a:cubicBezTo>
                      <a:pt x="2019" y="309"/>
                      <a:pt x="1569" y="0"/>
                      <a:pt x="10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11" name="Google Shape;1311;p40"/>
          <p:cNvGrpSpPr/>
          <p:nvPr/>
        </p:nvGrpSpPr>
        <p:grpSpPr>
          <a:xfrm>
            <a:off x="8315532" y="87487"/>
            <a:ext cx="562457" cy="463338"/>
            <a:chOff x="7432381" y="878104"/>
            <a:chExt cx="1041062" cy="810795"/>
          </a:xfrm>
        </p:grpSpPr>
        <p:sp>
          <p:nvSpPr>
            <p:cNvPr id="1312" name="Google Shape;1312;p40"/>
            <p:cNvSpPr/>
            <p:nvPr/>
          </p:nvSpPr>
          <p:spPr>
            <a:xfrm>
              <a:off x="7432381" y="878104"/>
              <a:ext cx="1041062" cy="810795"/>
            </a:xfrm>
            <a:custGeom>
              <a:avLst/>
              <a:gdLst/>
              <a:ahLst/>
              <a:cxnLst/>
              <a:rect l="l" t="t" r="r" b="b"/>
              <a:pathLst>
                <a:path w="51640" h="40218" extrusionOk="0">
                  <a:moveTo>
                    <a:pt x="27239" y="0"/>
                  </a:moveTo>
                  <a:cubicBezTo>
                    <a:pt x="14735" y="0"/>
                    <a:pt x="5611" y="8132"/>
                    <a:pt x="3116" y="15696"/>
                  </a:cubicBezTo>
                  <a:cubicBezTo>
                    <a:pt x="322" y="24157"/>
                    <a:pt x="1" y="34937"/>
                    <a:pt x="5907" y="35969"/>
                  </a:cubicBezTo>
                  <a:cubicBezTo>
                    <a:pt x="6282" y="36037"/>
                    <a:pt x="6661" y="36071"/>
                    <a:pt x="7040" y="36071"/>
                  </a:cubicBezTo>
                  <a:cubicBezTo>
                    <a:pt x="7116" y="36071"/>
                    <a:pt x="7192" y="36069"/>
                    <a:pt x="7267" y="36067"/>
                  </a:cubicBezTo>
                  <a:cubicBezTo>
                    <a:pt x="9701" y="35953"/>
                    <a:pt x="11313" y="34271"/>
                    <a:pt x="12483" y="32252"/>
                  </a:cubicBezTo>
                  <a:cubicBezTo>
                    <a:pt x="13685" y="30181"/>
                    <a:pt x="14421" y="27764"/>
                    <a:pt x="15087" y="26314"/>
                  </a:cubicBezTo>
                  <a:cubicBezTo>
                    <a:pt x="15148" y="26180"/>
                    <a:pt x="15213" y="26054"/>
                    <a:pt x="15286" y="25928"/>
                  </a:cubicBezTo>
                  <a:cubicBezTo>
                    <a:pt x="15294" y="25912"/>
                    <a:pt x="15302" y="25900"/>
                    <a:pt x="15310" y="25883"/>
                  </a:cubicBezTo>
                  <a:cubicBezTo>
                    <a:pt x="15367" y="25774"/>
                    <a:pt x="15436" y="25668"/>
                    <a:pt x="15509" y="25571"/>
                  </a:cubicBezTo>
                  <a:cubicBezTo>
                    <a:pt x="15655" y="25343"/>
                    <a:pt x="15822" y="25132"/>
                    <a:pt x="16009" y="24937"/>
                  </a:cubicBezTo>
                  <a:lnTo>
                    <a:pt x="16025" y="24921"/>
                  </a:lnTo>
                  <a:cubicBezTo>
                    <a:pt x="16066" y="24876"/>
                    <a:pt x="16106" y="24831"/>
                    <a:pt x="16151" y="24791"/>
                  </a:cubicBezTo>
                  <a:cubicBezTo>
                    <a:pt x="16220" y="24726"/>
                    <a:pt x="16277" y="24665"/>
                    <a:pt x="16350" y="24604"/>
                  </a:cubicBezTo>
                  <a:cubicBezTo>
                    <a:pt x="16362" y="24596"/>
                    <a:pt x="16378" y="24584"/>
                    <a:pt x="16395" y="24567"/>
                  </a:cubicBezTo>
                  <a:cubicBezTo>
                    <a:pt x="16610" y="24389"/>
                    <a:pt x="16837" y="24226"/>
                    <a:pt x="17077" y="24088"/>
                  </a:cubicBezTo>
                  <a:cubicBezTo>
                    <a:pt x="17203" y="24011"/>
                    <a:pt x="17329" y="23942"/>
                    <a:pt x="17463" y="23885"/>
                  </a:cubicBezTo>
                  <a:cubicBezTo>
                    <a:pt x="17573" y="23832"/>
                    <a:pt x="17678" y="23783"/>
                    <a:pt x="17804" y="23731"/>
                  </a:cubicBezTo>
                  <a:cubicBezTo>
                    <a:pt x="17930" y="23682"/>
                    <a:pt x="18064" y="23633"/>
                    <a:pt x="18202" y="23588"/>
                  </a:cubicBezTo>
                  <a:cubicBezTo>
                    <a:pt x="18292" y="23556"/>
                    <a:pt x="18385" y="23527"/>
                    <a:pt x="18478" y="23499"/>
                  </a:cubicBezTo>
                  <a:lnTo>
                    <a:pt x="18608" y="23466"/>
                  </a:lnTo>
                  <a:cubicBezTo>
                    <a:pt x="18698" y="23438"/>
                    <a:pt x="18791" y="23418"/>
                    <a:pt x="18885" y="23397"/>
                  </a:cubicBezTo>
                  <a:lnTo>
                    <a:pt x="18901" y="23397"/>
                  </a:lnTo>
                  <a:cubicBezTo>
                    <a:pt x="19023" y="23369"/>
                    <a:pt x="19140" y="23345"/>
                    <a:pt x="19258" y="23324"/>
                  </a:cubicBezTo>
                  <a:cubicBezTo>
                    <a:pt x="19923" y="23202"/>
                    <a:pt x="20654" y="23146"/>
                    <a:pt x="21449" y="23146"/>
                  </a:cubicBezTo>
                  <a:cubicBezTo>
                    <a:pt x="21660" y="23146"/>
                    <a:pt x="21874" y="23150"/>
                    <a:pt x="22093" y="23158"/>
                  </a:cubicBezTo>
                  <a:cubicBezTo>
                    <a:pt x="22130" y="23158"/>
                    <a:pt x="22167" y="23158"/>
                    <a:pt x="22203" y="23166"/>
                  </a:cubicBezTo>
                  <a:cubicBezTo>
                    <a:pt x="22886" y="23190"/>
                    <a:pt x="23609" y="23255"/>
                    <a:pt x="24380" y="23357"/>
                  </a:cubicBezTo>
                  <a:cubicBezTo>
                    <a:pt x="24734" y="23401"/>
                    <a:pt x="25095" y="23454"/>
                    <a:pt x="25469" y="23515"/>
                  </a:cubicBezTo>
                  <a:cubicBezTo>
                    <a:pt x="25802" y="23572"/>
                    <a:pt x="26119" y="23625"/>
                    <a:pt x="26428" y="23686"/>
                  </a:cubicBezTo>
                  <a:cubicBezTo>
                    <a:pt x="26452" y="23698"/>
                    <a:pt x="26480" y="23702"/>
                    <a:pt x="26505" y="23702"/>
                  </a:cubicBezTo>
                  <a:cubicBezTo>
                    <a:pt x="26805" y="23763"/>
                    <a:pt x="27090" y="23832"/>
                    <a:pt x="27366" y="23901"/>
                  </a:cubicBezTo>
                  <a:cubicBezTo>
                    <a:pt x="27805" y="24011"/>
                    <a:pt x="28219" y="24125"/>
                    <a:pt x="28613" y="24259"/>
                  </a:cubicBezTo>
                  <a:cubicBezTo>
                    <a:pt x="28739" y="24295"/>
                    <a:pt x="28861" y="24340"/>
                    <a:pt x="28978" y="24384"/>
                  </a:cubicBezTo>
                  <a:cubicBezTo>
                    <a:pt x="29405" y="24531"/>
                    <a:pt x="29819" y="24705"/>
                    <a:pt x="30225" y="24904"/>
                  </a:cubicBezTo>
                  <a:cubicBezTo>
                    <a:pt x="30323" y="24945"/>
                    <a:pt x="30420" y="24998"/>
                    <a:pt x="30514" y="25043"/>
                  </a:cubicBezTo>
                  <a:cubicBezTo>
                    <a:pt x="30843" y="25213"/>
                    <a:pt x="31160" y="25404"/>
                    <a:pt x="31464" y="25619"/>
                  </a:cubicBezTo>
                  <a:cubicBezTo>
                    <a:pt x="31537" y="25668"/>
                    <a:pt x="31611" y="25717"/>
                    <a:pt x="31676" y="25770"/>
                  </a:cubicBezTo>
                  <a:cubicBezTo>
                    <a:pt x="31765" y="25835"/>
                    <a:pt x="31842" y="25900"/>
                    <a:pt x="31923" y="25965"/>
                  </a:cubicBezTo>
                  <a:cubicBezTo>
                    <a:pt x="31996" y="26025"/>
                    <a:pt x="32065" y="26086"/>
                    <a:pt x="32130" y="26147"/>
                  </a:cubicBezTo>
                  <a:cubicBezTo>
                    <a:pt x="32281" y="26281"/>
                    <a:pt x="32423" y="26419"/>
                    <a:pt x="32553" y="26574"/>
                  </a:cubicBezTo>
                  <a:cubicBezTo>
                    <a:pt x="32598" y="26619"/>
                    <a:pt x="32638" y="26663"/>
                    <a:pt x="32679" y="26716"/>
                  </a:cubicBezTo>
                  <a:cubicBezTo>
                    <a:pt x="32711" y="26749"/>
                    <a:pt x="32740" y="26785"/>
                    <a:pt x="32764" y="26826"/>
                  </a:cubicBezTo>
                  <a:cubicBezTo>
                    <a:pt x="32817" y="26883"/>
                    <a:pt x="32862" y="26948"/>
                    <a:pt x="32902" y="27013"/>
                  </a:cubicBezTo>
                  <a:cubicBezTo>
                    <a:pt x="33032" y="27195"/>
                    <a:pt x="33150" y="27386"/>
                    <a:pt x="33243" y="27585"/>
                  </a:cubicBezTo>
                  <a:cubicBezTo>
                    <a:pt x="33276" y="27650"/>
                    <a:pt x="33308" y="27711"/>
                    <a:pt x="33333" y="27780"/>
                  </a:cubicBezTo>
                  <a:cubicBezTo>
                    <a:pt x="33353" y="27825"/>
                    <a:pt x="33373" y="27874"/>
                    <a:pt x="33394" y="27926"/>
                  </a:cubicBezTo>
                  <a:cubicBezTo>
                    <a:pt x="33414" y="27983"/>
                    <a:pt x="33430" y="28032"/>
                    <a:pt x="33455" y="28089"/>
                  </a:cubicBezTo>
                  <a:cubicBezTo>
                    <a:pt x="33503" y="28243"/>
                    <a:pt x="33544" y="28406"/>
                    <a:pt x="33576" y="28568"/>
                  </a:cubicBezTo>
                  <a:cubicBezTo>
                    <a:pt x="33593" y="28637"/>
                    <a:pt x="33605" y="28710"/>
                    <a:pt x="33613" y="28784"/>
                  </a:cubicBezTo>
                  <a:cubicBezTo>
                    <a:pt x="33930" y="31103"/>
                    <a:pt x="33373" y="39162"/>
                    <a:pt x="37923" y="40124"/>
                  </a:cubicBezTo>
                  <a:cubicBezTo>
                    <a:pt x="38231" y="40185"/>
                    <a:pt x="38544" y="40218"/>
                    <a:pt x="38861" y="40218"/>
                  </a:cubicBezTo>
                  <a:lnTo>
                    <a:pt x="38865" y="40218"/>
                  </a:lnTo>
                  <a:cubicBezTo>
                    <a:pt x="40656" y="40218"/>
                    <a:pt x="42801" y="39267"/>
                    <a:pt x="44795" y="37517"/>
                  </a:cubicBezTo>
                  <a:cubicBezTo>
                    <a:pt x="44800" y="37509"/>
                    <a:pt x="44808" y="37509"/>
                    <a:pt x="44812" y="37504"/>
                  </a:cubicBezTo>
                  <a:cubicBezTo>
                    <a:pt x="47943" y="34755"/>
                    <a:pt x="50685" y="30051"/>
                    <a:pt x="51100" y="23995"/>
                  </a:cubicBezTo>
                  <a:cubicBezTo>
                    <a:pt x="51640" y="16009"/>
                    <a:pt x="48878" y="7970"/>
                    <a:pt x="41152" y="3494"/>
                  </a:cubicBezTo>
                  <a:cubicBezTo>
                    <a:pt x="39328" y="2442"/>
                    <a:pt x="37224" y="1581"/>
                    <a:pt x="34823" y="972"/>
                  </a:cubicBezTo>
                  <a:cubicBezTo>
                    <a:pt x="34815" y="972"/>
                    <a:pt x="34807" y="968"/>
                    <a:pt x="34799" y="963"/>
                  </a:cubicBezTo>
                  <a:cubicBezTo>
                    <a:pt x="34783" y="963"/>
                    <a:pt x="34763" y="959"/>
                    <a:pt x="34746" y="955"/>
                  </a:cubicBezTo>
                  <a:cubicBezTo>
                    <a:pt x="33824" y="724"/>
                    <a:pt x="32862" y="517"/>
                    <a:pt x="31858" y="366"/>
                  </a:cubicBezTo>
                  <a:cubicBezTo>
                    <a:pt x="31070" y="236"/>
                    <a:pt x="30294" y="151"/>
                    <a:pt x="29527" y="90"/>
                  </a:cubicBezTo>
                  <a:cubicBezTo>
                    <a:pt x="28752" y="30"/>
                    <a:pt x="27989" y="0"/>
                    <a:pt x="27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0"/>
            <p:cNvSpPr/>
            <p:nvPr/>
          </p:nvSpPr>
          <p:spPr>
            <a:xfrm>
              <a:off x="8122074" y="1104025"/>
              <a:ext cx="257544" cy="252564"/>
            </a:xfrm>
            <a:custGeom>
              <a:avLst/>
              <a:gdLst/>
              <a:ahLst/>
              <a:cxnLst/>
              <a:rect l="l" t="t" r="r" b="b"/>
              <a:pathLst>
                <a:path w="12775" h="12528" extrusionOk="0">
                  <a:moveTo>
                    <a:pt x="7430" y="1"/>
                  </a:moveTo>
                  <a:cubicBezTo>
                    <a:pt x="5345" y="1"/>
                    <a:pt x="3125" y="1340"/>
                    <a:pt x="1808" y="3621"/>
                  </a:cubicBezTo>
                  <a:cubicBezTo>
                    <a:pt x="0" y="6757"/>
                    <a:pt x="581" y="10481"/>
                    <a:pt x="3108" y="11940"/>
                  </a:cubicBezTo>
                  <a:cubicBezTo>
                    <a:pt x="3798" y="12339"/>
                    <a:pt x="4561" y="12527"/>
                    <a:pt x="5344" y="12527"/>
                  </a:cubicBezTo>
                  <a:cubicBezTo>
                    <a:pt x="7428" y="12527"/>
                    <a:pt x="9646" y="11186"/>
                    <a:pt x="10963" y="8905"/>
                  </a:cubicBezTo>
                  <a:cubicBezTo>
                    <a:pt x="12775" y="5770"/>
                    <a:pt x="12194" y="2049"/>
                    <a:pt x="9663" y="587"/>
                  </a:cubicBezTo>
                  <a:cubicBezTo>
                    <a:pt x="8974" y="189"/>
                    <a:pt x="8212" y="1"/>
                    <a:pt x="7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0"/>
            <p:cNvSpPr/>
            <p:nvPr/>
          </p:nvSpPr>
          <p:spPr>
            <a:xfrm>
              <a:off x="7588061" y="1015197"/>
              <a:ext cx="257564" cy="252585"/>
            </a:xfrm>
            <a:custGeom>
              <a:avLst/>
              <a:gdLst/>
              <a:ahLst/>
              <a:cxnLst/>
              <a:rect l="l" t="t" r="r" b="b"/>
              <a:pathLst>
                <a:path w="12776" h="12529" extrusionOk="0">
                  <a:moveTo>
                    <a:pt x="7435" y="0"/>
                  </a:moveTo>
                  <a:cubicBezTo>
                    <a:pt x="5349" y="0"/>
                    <a:pt x="3130" y="1342"/>
                    <a:pt x="1812" y="3624"/>
                  </a:cubicBezTo>
                  <a:cubicBezTo>
                    <a:pt x="0" y="6759"/>
                    <a:pt x="581" y="10484"/>
                    <a:pt x="3112" y="11942"/>
                  </a:cubicBezTo>
                  <a:cubicBezTo>
                    <a:pt x="3801" y="12340"/>
                    <a:pt x="4564" y="12528"/>
                    <a:pt x="5345" y="12528"/>
                  </a:cubicBezTo>
                  <a:cubicBezTo>
                    <a:pt x="7430" y="12528"/>
                    <a:pt x="9649" y="11189"/>
                    <a:pt x="10964" y="8908"/>
                  </a:cubicBezTo>
                  <a:cubicBezTo>
                    <a:pt x="12775" y="5772"/>
                    <a:pt x="12194" y="2048"/>
                    <a:pt x="9668" y="585"/>
                  </a:cubicBezTo>
                  <a:cubicBezTo>
                    <a:pt x="8978" y="188"/>
                    <a:pt x="8216" y="0"/>
                    <a:pt x="74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0"/>
            <p:cNvSpPr/>
            <p:nvPr/>
          </p:nvSpPr>
          <p:spPr>
            <a:xfrm>
              <a:off x="7815311" y="879918"/>
              <a:ext cx="446705" cy="517709"/>
            </a:xfrm>
            <a:custGeom>
              <a:avLst/>
              <a:gdLst/>
              <a:ahLst/>
              <a:cxnLst/>
              <a:rect l="l" t="t" r="r" b="b"/>
              <a:pathLst>
                <a:path w="22158" h="25680" extrusionOk="0">
                  <a:moveTo>
                    <a:pt x="10533" y="0"/>
                  </a:moveTo>
                  <a:cubicBezTo>
                    <a:pt x="10301" y="146"/>
                    <a:pt x="10029" y="333"/>
                    <a:pt x="9720" y="569"/>
                  </a:cubicBezTo>
                  <a:lnTo>
                    <a:pt x="9716" y="569"/>
                  </a:lnTo>
                  <a:cubicBezTo>
                    <a:pt x="8047" y="1852"/>
                    <a:pt x="5325" y="4602"/>
                    <a:pt x="2722" y="10098"/>
                  </a:cubicBezTo>
                  <a:cubicBezTo>
                    <a:pt x="1483" y="12718"/>
                    <a:pt x="776" y="14993"/>
                    <a:pt x="398" y="16890"/>
                  </a:cubicBezTo>
                  <a:cubicBezTo>
                    <a:pt x="276" y="17507"/>
                    <a:pt x="187" y="18092"/>
                    <a:pt x="126" y="18632"/>
                  </a:cubicBezTo>
                  <a:lnTo>
                    <a:pt x="126" y="18636"/>
                  </a:lnTo>
                  <a:cubicBezTo>
                    <a:pt x="53" y="19266"/>
                    <a:pt x="12" y="19895"/>
                    <a:pt x="8" y="20529"/>
                  </a:cubicBezTo>
                  <a:lnTo>
                    <a:pt x="8" y="20558"/>
                  </a:lnTo>
                  <a:cubicBezTo>
                    <a:pt x="0" y="21813"/>
                    <a:pt x="142" y="22710"/>
                    <a:pt x="264" y="23230"/>
                  </a:cubicBezTo>
                  <a:lnTo>
                    <a:pt x="264" y="23234"/>
                  </a:lnTo>
                  <a:cubicBezTo>
                    <a:pt x="929" y="23112"/>
                    <a:pt x="1660" y="23056"/>
                    <a:pt x="2455" y="23056"/>
                  </a:cubicBezTo>
                  <a:cubicBezTo>
                    <a:pt x="2666" y="23056"/>
                    <a:pt x="2880" y="23060"/>
                    <a:pt x="3099" y="23068"/>
                  </a:cubicBezTo>
                  <a:cubicBezTo>
                    <a:pt x="3136" y="23068"/>
                    <a:pt x="3173" y="23072"/>
                    <a:pt x="3209" y="23076"/>
                  </a:cubicBezTo>
                  <a:cubicBezTo>
                    <a:pt x="3892" y="23100"/>
                    <a:pt x="4615" y="23165"/>
                    <a:pt x="5386" y="23267"/>
                  </a:cubicBezTo>
                  <a:cubicBezTo>
                    <a:pt x="5736" y="23311"/>
                    <a:pt x="6101" y="23364"/>
                    <a:pt x="6475" y="23425"/>
                  </a:cubicBezTo>
                  <a:cubicBezTo>
                    <a:pt x="6808" y="23482"/>
                    <a:pt x="7125" y="23535"/>
                    <a:pt x="7434" y="23596"/>
                  </a:cubicBezTo>
                  <a:cubicBezTo>
                    <a:pt x="7458" y="23608"/>
                    <a:pt x="7486" y="23612"/>
                    <a:pt x="7511" y="23612"/>
                  </a:cubicBezTo>
                  <a:cubicBezTo>
                    <a:pt x="7811" y="23673"/>
                    <a:pt x="8096" y="23742"/>
                    <a:pt x="8372" y="23811"/>
                  </a:cubicBezTo>
                  <a:cubicBezTo>
                    <a:pt x="8811" y="23921"/>
                    <a:pt x="9225" y="24035"/>
                    <a:pt x="9615" y="24169"/>
                  </a:cubicBezTo>
                  <a:cubicBezTo>
                    <a:pt x="9745" y="24205"/>
                    <a:pt x="9863" y="24250"/>
                    <a:pt x="9984" y="24294"/>
                  </a:cubicBezTo>
                  <a:cubicBezTo>
                    <a:pt x="10411" y="24445"/>
                    <a:pt x="10825" y="24615"/>
                    <a:pt x="11231" y="24814"/>
                  </a:cubicBezTo>
                  <a:cubicBezTo>
                    <a:pt x="11329" y="24855"/>
                    <a:pt x="11422" y="24908"/>
                    <a:pt x="11516" y="24953"/>
                  </a:cubicBezTo>
                  <a:cubicBezTo>
                    <a:pt x="11849" y="25123"/>
                    <a:pt x="12166" y="25314"/>
                    <a:pt x="12470" y="25529"/>
                  </a:cubicBezTo>
                  <a:cubicBezTo>
                    <a:pt x="12543" y="25578"/>
                    <a:pt x="12612" y="25627"/>
                    <a:pt x="12682" y="25680"/>
                  </a:cubicBezTo>
                  <a:cubicBezTo>
                    <a:pt x="12682" y="24863"/>
                    <a:pt x="12706" y="23645"/>
                    <a:pt x="12840" y="22170"/>
                  </a:cubicBezTo>
                  <a:cubicBezTo>
                    <a:pt x="12844" y="22146"/>
                    <a:pt x="12848" y="22121"/>
                    <a:pt x="12848" y="22097"/>
                  </a:cubicBezTo>
                  <a:cubicBezTo>
                    <a:pt x="13116" y="19197"/>
                    <a:pt x="13790" y="15330"/>
                    <a:pt x="15415" y="11638"/>
                  </a:cubicBezTo>
                  <a:cubicBezTo>
                    <a:pt x="17873" y="6073"/>
                    <a:pt x="20899" y="4046"/>
                    <a:pt x="22158" y="3404"/>
                  </a:cubicBezTo>
                  <a:cubicBezTo>
                    <a:pt x="20334" y="2352"/>
                    <a:pt x="18230" y="1491"/>
                    <a:pt x="15829" y="882"/>
                  </a:cubicBezTo>
                  <a:cubicBezTo>
                    <a:pt x="15821" y="882"/>
                    <a:pt x="15813" y="882"/>
                    <a:pt x="15809" y="878"/>
                  </a:cubicBezTo>
                  <a:cubicBezTo>
                    <a:pt x="15789" y="878"/>
                    <a:pt x="15769" y="873"/>
                    <a:pt x="15752" y="865"/>
                  </a:cubicBezTo>
                  <a:cubicBezTo>
                    <a:pt x="14830" y="634"/>
                    <a:pt x="13868" y="431"/>
                    <a:pt x="12864" y="276"/>
                  </a:cubicBezTo>
                  <a:cubicBezTo>
                    <a:pt x="12076" y="150"/>
                    <a:pt x="11300" y="61"/>
                    <a:pt x="105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0"/>
            <p:cNvSpPr/>
            <p:nvPr/>
          </p:nvSpPr>
          <p:spPr>
            <a:xfrm>
              <a:off x="7578807" y="1283476"/>
              <a:ext cx="637036" cy="405377"/>
            </a:xfrm>
            <a:custGeom>
              <a:avLst/>
              <a:gdLst/>
              <a:ahLst/>
              <a:cxnLst/>
              <a:rect l="l" t="t" r="r" b="b"/>
              <a:pathLst>
                <a:path w="31599" h="20108" extrusionOk="0">
                  <a:moveTo>
                    <a:pt x="16485" y="0"/>
                  </a:moveTo>
                  <a:cubicBezTo>
                    <a:pt x="14668" y="0"/>
                    <a:pt x="13148" y="174"/>
                    <a:pt x="11869" y="480"/>
                  </a:cubicBezTo>
                  <a:lnTo>
                    <a:pt x="11857" y="480"/>
                  </a:lnTo>
                  <a:cubicBezTo>
                    <a:pt x="11821" y="492"/>
                    <a:pt x="11780" y="504"/>
                    <a:pt x="11739" y="508"/>
                  </a:cubicBezTo>
                  <a:cubicBezTo>
                    <a:pt x="5317" y="2129"/>
                    <a:pt x="5159" y="7255"/>
                    <a:pt x="4233" y="11154"/>
                  </a:cubicBezTo>
                  <a:cubicBezTo>
                    <a:pt x="4083" y="11808"/>
                    <a:pt x="3863" y="12442"/>
                    <a:pt x="3579" y="13043"/>
                  </a:cubicBezTo>
                  <a:cubicBezTo>
                    <a:pt x="2214" y="15886"/>
                    <a:pt x="0" y="15955"/>
                    <a:pt x="0" y="15955"/>
                  </a:cubicBezTo>
                  <a:cubicBezTo>
                    <a:pt x="4" y="15955"/>
                    <a:pt x="4" y="15955"/>
                    <a:pt x="4" y="15960"/>
                  </a:cubicBezTo>
                  <a:cubicBezTo>
                    <a:pt x="2438" y="15846"/>
                    <a:pt x="4050" y="14164"/>
                    <a:pt x="5220" y="12145"/>
                  </a:cubicBezTo>
                  <a:cubicBezTo>
                    <a:pt x="6422" y="10074"/>
                    <a:pt x="7158" y="7657"/>
                    <a:pt x="7824" y="6207"/>
                  </a:cubicBezTo>
                  <a:cubicBezTo>
                    <a:pt x="7885" y="6073"/>
                    <a:pt x="7950" y="5947"/>
                    <a:pt x="8023" y="5821"/>
                  </a:cubicBezTo>
                  <a:cubicBezTo>
                    <a:pt x="8031" y="5805"/>
                    <a:pt x="8039" y="5793"/>
                    <a:pt x="8047" y="5776"/>
                  </a:cubicBezTo>
                  <a:cubicBezTo>
                    <a:pt x="8104" y="5667"/>
                    <a:pt x="8173" y="5561"/>
                    <a:pt x="8246" y="5464"/>
                  </a:cubicBezTo>
                  <a:cubicBezTo>
                    <a:pt x="8392" y="5236"/>
                    <a:pt x="8559" y="5025"/>
                    <a:pt x="8746" y="4830"/>
                  </a:cubicBezTo>
                  <a:lnTo>
                    <a:pt x="8762" y="4814"/>
                  </a:lnTo>
                  <a:cubicBezTo>
                    <a:pt x="8803" y="4769"/>
                    <a:pt x="8843" y="4724"/>
                    <a:pt x="8888" y="4684"/>
                  </a:cubicBezTo>
                  <a:cubicBezTo>
                    <a:pt x="8957" y="4619"/>
                    <a:pt x="9014" y="4558"/>
                    <a:pt x="9087" y="4497"/>
                  </a:cubicBezTo>
                  <a:cubicBezTo>
                    <a:pt x="9099" y="4485"/>
                    <a:pt x="9115" y="4477"/>
                    <a:pt x="9132" y="4460"/>
                  </a:cubicBezTo>
                  <a:cubicBezTo>
                    <a:pt x="9347" y="4282"/>
                    <a:pt x="9574" y="4119"/>
                    <a:pt x="9814" y="3981"/>
                  </a:cubicBezTo>
                  <a:cubicBezTo>
                    <a:pt x="9940" y="3904"/>
                    <a:pt x="10066" y="3835"/>
                    <a:pt x="10200" y="3778"/>
                  </a:cubicBezTo>
                  <a:cubicBezTo>
                    <a:pt x="10310" y="3725"/>
                    <a:pt x="10415" y="3672"/>
                    <a:pt x="10541" y="3624"/>
                  </a:cubicBezTo>
                  <a:cubicBezTo>
                    <a:pt x="10667" y="3575"/>
                    <a:pt x="10801" y="3526"/>
                    <a:pt x="10939" y="3481"/>
                  </a:cubicBezTo>
                  <a:cubicBezTo>
                    <a:pt x="11029" y="3449"/>
                    <a:pt x="11122" y="3420"/>
                    <a:pt x="11215" y="3392"/>
                  </a:cubicBezTo>
                  <a:lnTo>
                    <a:pt x="11345" y="3359"/>
                  </a:lnTo>
                  <a:cubicBezTo>
                    <a:pt x="11435" y="3331"/>
                    <a:pt x="11528" y="3311"/>
                    <a:pt x="11622" y="3286"/>
                  </a:cubicBezTo>
                  <a:lnTo>
                    <a:pt x="11638" y="3286"/>
                  </a:lnTo>
                  <a:cubicBezTo>
                    <a:pt x="11756" y="3262"/>
                    <a:pt x="11877" y="3234"/>
                    <a:pt x="11995" y="3209"/>
                  </a:cubicBezTo>
                  <a:cubicBezTo>
                    <a:pt x="12659" y="3094"/>
                    <a:pt x="13388" y="3039"/>
                    <a:pt x="14180" y="3039"/>
                  </a:cubicBezTo>
                  <a:cubicBezTo>
                    <a:pt x="14393" y="3039"/>
                    <a:pt x="14609" y="3043"/>
                    <a:pt x="14830" y="3051"/>
                  </a:cubicBezTo>
                  <a:cubicBezTo>
                    <a:pt x="14867" y="3051"/>
                    <a:pt x="14904" y="3051"/>
                    <a:pt x="14940" y="3055"/>
                  </a:cubicBezTo>
                  <a:cubicBezTo>
                    <a:pt x="15623" y="3083"/>
                    <a:pt x="16346" y="3148"/>
                    <a:pt x="17117" y="3250"/>
                  </a:cubicBezTo>
                  <a:cubicBezTo>
                    <a:pt x="17471" y="3294"/>
                    <a:pt x="17832" y="3347"/>
                    <a:pt x="18206" y="3408"/>
                  </a:cubicBezTo>
                  <a:cubicBezTo>
                    <a:pt x="18539" y="3465"/>
                    <a:pt x="18856" y="3518"/>
                    <a:pt x="19165" y="3579"/>
                  </a:cubicBezTo>
                  <a:cubicBezTo>
                    <a:pt x="19189" y="3591"/>
                    <a:pt x="19217" y="3595"/>
                    <a:pt x="19242" y="3595"/>
                  </a:cubicBezTo>
                  <a:cubicBezTo>
                    <a:pt x="19542" y="3656"/>
                    <a:pt x="19827" y="3725"/>
                    <a:pt x="20103" y="3794"/>
                  </a:cubicBezTo>
                  <a:cubicBezTo>
                    <a:pt x="20542" y="3904"/>
                    <a:pt x="20956" y="4018"/>
                    <a:pt x="21350" y="4152"/>
                  </a:cubicBezTo>
                  <a:cubicBezTo>
                    <a:pt x="21476" y="4188"/>
                    <a:pt x="21598" y="4233"/>
                    <a:pt x="21715" y="4277"/>
                  </a:cubicBezTo>
                  <a:cubicBezTo>
                    <a:pt x="22142" y="4424"/>
                    <a:pt x="22556" y="4598"/>
                    <a:pt x="22962" y="4793"/>
                  </a:cubicBezTo>
                  <a:cubicBezTo>
                    <a:pt x="23060" y="4838"/>
                    <a:pt x="23157" y="4891"/>
                    <a:pt x="23251" y="4931"/>
                  </a:cubicBezTo>
                  <a:cubicBezTo>
                    <a:pt x="23580" y="5106"/>
                    <a:pt x="23897" y="5297"/>
                    <a:pt x="24201" y="5512"/>
                  </a:cubicBezTo>
                  <a:cubicBezTo>
                    <a:pt x="24274" y="5561"/>
                    <a:pt x="24348" y="5610"/>
                    <a:pt x="24413" y="5663"/>
                  </a:cubicBezTo>
                  <a:cubicBezTo>
                    <a:pt x="24502" y="5728"/>
                    <a:pt x="24579" y="5793"/>
                    <a:pt x="24660" y="5858"/>
                  </a:cubicBezTo>
                  <a:cubicBezTo>
                    <a:pt x="24733" y="5918"/>
                    <a:pt x="24802" y="5979"/>
                    <a:pt x="24867" y="6040"/>
                  </a:cubicBezTo>
                  <a:cubicBezTo>
                    <a:pt x="25018" y="6174"/>
                    <a:pt x="25160" y="6312"/>
                    <a:pt x="25290" y="6467"/>
                  </a:cubicBezTo>
                  <a:cubicBezTo>
                    <a:pt x="25335" y="6512"/>
                    <a:pt x="25375" y="6556"/>
                    <a:pt x="25416" y="6609"/>
                  </a:cubicBezTo>
                  <a:cubicBezTo>
                    <a:pt x="25448" y="6642"/>
                    <a:pt x="25477" y="6678"/>
                    <a:pt x="25501" y="6719"/>
                  </a:cubicBezTo>
                  <a:cubicBezTo>
                    <a:pt x="25554" y="6776"/>
                    <a:pt x="25599" y="6841"/>
                    <a:pt x="25639" y="6906"/>
                  </a:cubicBezTo>
                  <a:cubicBezTo>
                    <a:pt x="25769" y="7088"/>
                    <a:pt x="25887" y="7279"/>
                    <a:pt x="25980" y="7478"/>
                  </a:cubicBezTo>
                  <a:cubicBezTo>
                    <a:pt x="26013" y="7543"/>
                    <a:pt x="26045" y="7604"/>
                    <a:pt x="26070" y="7673"/>
                  </a:cubicBezTo>
                  <a:cubicBezTo>
                    <a:pt x="26090" y="7718"/>
                    <a:pt x="26110" y="7767"/>
                    <a:pt x="26131" y="7819"/>
                  </a:cubicBezTo>
                  <a:cubicBezTo>
                    <a:pt x="26151" y="7876"/>
                    <a:pt x="26167" y="7925"/>
                    <a:pt x="26192" y="7982"/>
                  </a:cubicBezTo>
                  <a:cubicBezTo>
                    <a:pt x="26240" y="8136"/>
                    <a:pt x="26281" y="8299"/>
                    <a:pt x="26313" y="8461"/>
                  </a:cubicBezTo>
                  <a:cubicBezTo>
                    <a:pt x="26330" y="8530"/>
                    <a:pt x="26342" y="8603"/>
                    <a:pt x="26350" y="8677"/>
                  </a:cubicBezTo>
                  <a:cubicBezTo>
                    <a:pt x="26667" y="10996"/>
                    <a:pt x="26110" y="19055"/>
                    <a:pt x="30660" y="20017"/>
                  </a:cubicBezTo>
                  <a:cubicBezTo>
                    <a:pt x="30951" y="20075"/>
                    <a:pt x="31246" y="20107"/>
                    <a:pt x="31545" y="20107"/>
                  </a:cubicBezTo>
                  <a:cubicBezTo>
                    <a:pt x="31563" y="20107"/>
                    <a:pt x="31580" y="20107"/>
                    <a:pt x="31598" y="20107"/>
                  </a:cubicBezTo>
                  <a:cubicBezTo>
                    <a:pt x="31574" y="20107"/>
                    <a:pt x="31553" y="20103"/>
                    <a:pt x="31529" y="20103"/>
                  </a:cubicBezTo>
                  <a:cubicBezTo>
                    <a:pt x="28263" y="19806"/>
                    <a:pt x="27942" y="16102"/>
                    <a:pt x="28584" y="12267"/>
                  </a:cubicBezTo>
                  <a:cubicBezTo>
                    <a:pt x="29019" y="9651"/>
                    <a:pt x="28523" y="4907"/>
                    <a:pt x="24571" y="2149"/>
                  </a:cubicBezTo>
                  <a:cubicBezTo>
                    <a:pt x="24445" y="2056"/>
                    <a:pt x="24311" y="1970"/>
                    <a:pt x="24173" y="1885"/>
                  </a:cubicBezTo>
                  <a:cubicBezTo>
                    <a:pt x="22377" y="756"/>
                    <a:pt x="19920" y="17"/>
                    <a:pt x="16610" y="0"/>
                  </a:cubicBezTo>
                  <a:cubicBezTo>
                    <a:pt x="16568" y="0"/>
                    <a:pt x="16526" y="0"/>
                    <a:pt x="16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0"/>
            <p:cNvSpPr/>
            <p:nvPr/>
          </p:nvSpPr>
          <p:spPr>
            <a:xfrm>
              <a:off x="7563747" y="1007637"/>
              <a:ext cx="257544" cy="252524"/>
            </a:xfrm>
            <a:custGeom>
              <a:avLst/>
              <a:gdLst/>
              <a:ahLst/>
              <a:cxnLst/>
              <a:rect l="l" t="t" r="r" b="b"/>
              <a:pathLst>
                <a:path w="12775" h="12526" extrusionOk="0">
                  <a:moveTo>
                    <a:pt x="7430" y="1"/>
                  </a:moveTo>
                  <a:cubicBezTo>
                    <a:pt x="5345" y="1"/>
                    <a:pt x="3125" y="1340"/>
                    <a:pt x="1808" y="3621"/>
                  </a:cubicBezTo>
                  <a:cubicBezTo>
                    <a:pt x="0" y="6757"/>
                    <a:pt x="581" y="10481"/>
                    <a:pt x="3107" y="11940"/>
                  </a:cubicBezTo>
                  <a:cubicBezTo>
                    <a:pt x="3797" y="12337"/>
                    <a:pt x="4561" y="12526"/>
                    <a:pt x="5343" y="12526"/>
                  </a:cubicBezTo>
                  <a:cubicBezTo>
                    <a:pt x="7428" y="12526"/>
                    <a:pt x="9646" y="11186"/>
                    <a:pt x="10963" y="8905"/>
                  </a:cubicBezTo>
                  <a:cubicBezTo>
                    <a:pt x="12775" y="5770"/>
                    <a:pt x="12190" y="2045"/>
                    <a:pt x="9663" y="587"/>
                  </a:cubicBezTo>
                  <a:cubicBezTo>
                    <a:pt x="8974" y="189"/>
                    <a:pt x="8212" y="1"/>
                    <a:pt x="7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0"/>
            <p:cNvSpPr/>
            <p:nvPr/>
          </p:nvSpPr>
          <p:spPr>
            <a:xfrm>
              <a:off x="7909723" y="1156362"/>
              <a:ext cx="89531" cy="87837"/>
            </a:xfrm>
            <a:custGeom>
              <a:avLst/>
              <a:gdLst/>
              <a:ahLst/>
              <a:cxnLst/>
              <a:rect l="l" t="t" r="r" b="b"/>
              <a:pathLst>
                <a:path w="4441" h="4357" extrusionOk="0">
                  <a:moveTo>
                    <a:pt x="2584" y="1"/>
                  </a:moveTo>
                  <a:cubicBezTo>
                    <a:pt x="1859" y="1"/>
                    <a:pt x="1088" y="468"/>
                    <a:pt x="630" y="1260"/>
                  </a:cubicBezTo>
                  <a:cubicBezTo>
                    <a:pt x="1" y="2349"/>
                    <a:pt x="200" y="3645"/>
                    <a:pt x="1081" y="4152"/>
                  </a:cubicBezTo>
                  <a:cubicBezTo>
                    <a:pt x="1320" y="4291"/>
                    <a:pt x="1584" y="4356"/>
                    <a:pt x="1855" y="4356"/>
                  </a:cubicBezTo>
                  <a:cubicBezTo>
                    <a:pt x="2580" y="4356"/>
                    <a:pt x="3352" y="3889"/>
                    <a:pt x="3811" y="3096"/>
                  </a:cubicBezTo>
                  <a:cubicBezTo>
                    <a:pt x="4440" y="2008"/>
                    <a:pt x="4237" y="712"/>
                    <a:pt x="3360" y="204"/>
                  </a:cubicBezTo>
                  <a:cubicBezTo>
                    <a:pt x="3120" y="66"/>
                    <a:pt x="2855" y="1"/>
                    <a:pt x="25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0"/>
            <p:cNvSpPr/>
            <p:nvPr/>
          </p:nvSpPr>
          <p:spPr>
            <a:xfrm>
              <a:off x="7821117" y="1207752"/>
              <a:ext cx="63726" cy="62536"/>
            </a:xfrm>
            <a:custGeom>
              <a:avLst/>
              <a:gdLst/>
              <a:ahLst/>
              <a:cxnLst/>
              <a:rect l="l" t="t" r="r" b="b"/>
              <a:pathLst>
                <a:path w="3161" h="3102" extrusionOk="0">
                  <a:moveTo>
                    <a:pt x="1841" y="0"/>
                  </a:moveTo>
                  <a:cubicBezTo>
                    <a:pt x="1325" y="0"/>
                    <a:pt x="775" y="332"/>
                    <a:pt x="447" y="897"/>
                  </a:cubicBezTo>
                  <a:cubicBezTo>
                    <a:pt x="1" y="1673"/>
                    <a:pt x="147" y="2595"/>
                    <a:pt x="768" y="2956"/>
                  </a:cubicBezTo>
                  <a:cubicBezTo>
                    <a:pt x="939" y="3055"/>
                    <a:pt x="1128" y="3101"/>
                    <a:pt x="1321" y="3101"/>
                  </a:cubicBezTo>
                  <a:cubicBezTo>
                    <a:pt x="1838" y="3101"/>
                    <a:pt x="2389" y="2769"/>
                    <a:pt x="2714" y="2205"/>
                  </a:cubicBezTo>
                  <a:cubicBezTo>
                    <a:pt x="3161" y="1433"/>
                    <a:pt x="3015" y="507"/>
                    <a:pt x="2393" y="145"/>
                  </a:cubicBezTo>
                  <a:cubicBezTo>
                    <a:pt x="2223" y="47"/>
                    <a:pt x="2034" y="0"/>
                    <a:pt x="18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0"/>
            <p:cNvSpPr/>
            <p:nvPr/>
          </p:nvSpPr>
          <p:spPr>
            <a:xfrm>
              <a:off x="8003974" y="1219708"/>
              <a:ext cx="63746" cy="62536"/>
            </a:xfrm>
            <a:custGeom>
              <a:avLst/>
              <a:gdLst/>
              <a:ahLst/>
              <a:cxnLst/>
              <a:rect l="l" t="t" r="r" b="b"/>
              <a:pathLst>
                <a:path w="3162" h="3102" extrusionOk="0">
                  <a:moveTo>
                    <a:pt x="1840" y="0"/>
                  </a:moveTo>
                  <a:cubicBezTo>
                    <a:pt x="1323" y="0"/>
                    <a:pt x="773" y="332"/>
                    <a:pt x="448" y="897"/>
                  </a:cubicBezTo>
                  <a:cubicBezTo>
                    <a:pt x="1" y="1673"/>
                    <a:pt x="147" y="2595"/>
                    <a:pt x="769" y="2956"/>
                  </a:cubicBezTo>
                  <a:cubicBezTo>
                    <a:pt x="939" y="3055"/>
                    <a:pt x="1128" y="3101"/>
                    <a:pt x="1322" y="3101"/>
                  </a:cubicBezTo>
                  <a:cubicBezTo>
                    <a:pt x="1838" y="3101"/>
                    <a:pt x="2389" y="2769"/>
                    <a:pt x="2714" y="2205"/>
                  </a:cubicBezTo>
                  <a:cubicBezTo>
                    <a:pt x="3161" y="1429"/>
                    <a:pt x="3015" y="507"/>
                    <a:pt x="2393" y="145"/>
                  </a:cubicBezTo>
                  <a:cubicBezTo>
                    <a:pt x="2223" y="47"/>
                    <a:pt x="2034" y="0"/>
                    <a:pt x="18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0"/>
            <p:cNvSpPr/>
            <p:nvPr/>
          </p:nvSpPr>
          <p:spPr>
            <a:xfrm>
              <a:off x="8097660" y="1096404"/>
              <a:ext cx="257564" cy="252605"/>
            </a:xfrm>
            <a:custGeom>
              <a:avLst/>
              <a:gdLst/>
              <a:ahLst/>
              <a:cxnLst/>
              <a:rect l="l" t="t" r="r" b="b"/>
              <a:pathLst>
                <a:path w="12776" h="12530" extrusionOk="0">
                  <a:moveTo>
                    <a:pt x="7431" y="1"/>
                  </a:moveTo>
                  <a:cubicBezTo>
                    <a:pt x="5346" y="1"/>
                    <a:pt x="3127" y="1340"/>
                    <a:pt x="1812" y="3621"/>
                  </a:cubicBezTo>
                  <a:cubicBezTo>
                    <a:pt x="1" y="6757"/>
                    <a:pt x="582" y="10482"/>
                    <a:pt x="3112" y="11944"/>
                  </a:cubicBezTo>
                  <a:cubicBezTo>
                    <a:pt x="3800" y="12341"/>
                    <a:pt x="4562" y="12529"/>
                    <a:pt x="5343" y="12529"/>
                  </a:cubicBezTo>
                  <a:cubicBezTo>
                    <a:pt x="7428" y="12529"/>
                    <a:pt x="9649" y="11187"/>
                    <a:pt x="10964" y="8906"/>
                  </a:cubicBezTo>
                  <a:cubicBezTo>
                    <a:pt x="12775" y="5770"/>
                    <a:pt x="12195" y="2045"/>
                    <a:pt x="9664" y="587"/>
                  </a:cubicBezTo>
                  <a:cubicBezTo>
                    <a:pt x="8975" y="189"/>
                    <a:pt x="8212" y="1"/>
                    <a:pt x="74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0"/>
            <p:cNvSpPr/>
            <p:nvPr/>
          </p:nvSpPr>
          <p:spPr>
            <a:xfrm>
              <a:off x="8215176" y="1123097"/>
              <a:ext cx="56186" cy="55097"/>
            </a:xfrm>
            <a:custGeom>
              <a:avLst/>
              <a:gdLst/>
              <a:ahLst/>
              <a:cxnLst/>
              <a:rect l="l" t="t" r="r" b="b"/>
              <a:pathLst>
                <a:path w="2787" h="2733" extrusionOk="0">
                  <a:moveTo>
                    <a:pt x="1620" y="0"/>
                  </a:moveTo>
                  <a:cubicBezTo>
                    <a:pt x="1166" y="0"/>
                    <a:pt x="684" y="291"/>
                    <a:pt x="395" y="790"/>
                  </a:cubicBezTo>
                  <a:cubicBezTo>
                    <a:pt x="1" y="1472"/>
                    <a:pt x="126" y="2285"/>
                    <a:pt x="679" y="2606"/>
                  </a:cubicBezTo>
                  <a:cubicBezTo>
                    <a:pt x="829" y="2692"/>
                    <a:pt x="995" y="2733"/>
                    <a:pt x="1165" y="2733"/>
                  </a:cubicBezTo>
                  <a:cubicBezTo>
                    <a:pt x="1620" y="2733"/>
                    <a:pt x="2103" y="2440"/>
                    <a:pt x="2393" y="1944"/>
                  </a:cubicBezTo>
                  <a:cubicBezTo>
                    <a:pt x="2787" y="1261"/>
                    <a:pt x="2661" y="449"/>
                    <a:pt x="2109" y="128"/>
                  </a:cubicBezTo>
                  <a:cubicBezTo>
                    <a:pt x="1958" y="41"/>
                    <a:pt x="1791" y="0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0"/>
            <p:cNvSpPr/>
            <p:nvPr/>
          </p:nvSpPr>
          <p:spPr>
            <a:xfrm>
              <a:off x="8136892" y="1183257"/>
              <a:ext cx="56186" cy="55097"/>
            </a:xfrm>
            <a:custGeom>
              <a:avLst/>
              <a:gdLst/>
              <a:ahLst/>
              <a:cxnLst/>
              <a:rect l="l" t="t" r="r" b="b"/>
              <a:pathLst>
                <a:path w="2787" h="2733" extrusionOk="0">
                  <a:moveTo>
                    <a:pt x="1619" y="0"/>
                  </a:moveTo>
                  <a:cubicBezTo>
                    <a:pt x="1165" y="0"/>
                    <a:pt x="684" y="292"/>
                    <a:pt x="398" y="788"/>
                  </a:cubicBezTo>
                  <a:cubicBezTo>
                    <a:pt x="0" y="1474"/>
                    <a:pt x="130" y="2282"/>
                    <a:pt x="679" y="2603"/>
                  </a:cubicBezTo>
                  <a:cubicBezTo>
                    <a:pt x="830" y="2691"/>
                    <a:pt x="997" y="2733"/>
                    <a:pt x="1169" y="2733"/>
                  </a:cubicBezTo>
                  <a:cubicBezTo>
                    <a:pt x="1623" y="2733"/>
                    <a:pt x="2107" y="2440"/>
                    <a:pt x="2393" y="1941"/>
                  </a:cubicBezTo>
                  <a:cubicBezTo>
                    <a:pt x="2787" y="1259"/>
                    <a:pt x="2661" y="446"/>
                    <a:pt x="2108" y="129"/>
                  </a:cubicBezTo>
                  <a:cubicBezTo>
                    <a:pt x="1957" y="42"/>
                    <a:pt x="1790" y="0"/>
                    <a:pt x="1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0"/>
            <p:cNvSpPr/>
            <p:nvPr/>
          </p:nvSpPr>
          <p:spPr>
            <a:xfrm>
              <a:off x="8178826" y="1263658"/>
              <a:ext cx="56186" cy="55117"/>
            </a:xfrm>
            <a:custGeom>
              <a:avLst/>
              <a:gdLst/>
              <a:ahLst/>
              <a:cxnLst/>
              <a:rect l="l" t="t" r="r" b="b"/>
              <a:pathLst>
                <a:path w="2787" h="2734" extrusionOk="0">
                  <a:moveTo>
                    <a:pt x="1618" y="1"/>
                  </a:moveTo>
                  <a:cubicBezTo>
                    <a:pt x="1163" y="1"/>
                    <a:pt x="680" y="293"/>
                    <a:pt x="394" y="788"/>
                  </a:cubicBezTo>
                  <a:cubicBezTo>
                    <a:pt x="0" y="1471"/>
                    <a:pt x="126" y="2283"/>
                    <a:pt x="678" y="2604"/>
                  </a:cubicBezTo>
                  <a:cubicBezTo>
                    <a:pt x="830" y="2692"/>
                    <a:pt x="997" y="2733"/>
                    <a:pt x="1168" y="2733"/>
                  </a:cubicBezTo>
                  <a:cubicBezTo>
                    <a:pt x="1621" y="2733"/>
                    <a:pt x="2103" y="2440"/>
                    <a:pt x="2393" y="1942"/>
                  </a:cubicBezTo>
                  <a:cubicBezTo>
                    <a:pt x="2787" y="1259"/>
                    <a:pt x="2661" y="447"/>
                    <a:pt x="2108" y="130"/>
                  </a:cubicBezTo>
                  <a:cubicBezTo>
                    <a:pt x="1957" y="42"/>
                    <a:pt x="1789" y="1"/>
                    <a:pt x="1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0"/>
            <p:cNvSpPr/>
            <p:nvPr/>
          </p:nvSpPr>
          <p:spPr>
            <a:xfrm>
              <a:off x="8256525" y="1210756"/>
              <a:ext cx="56206" cy="55117"/>
            </a:xfrm>
            <a:custGeom>
              <a:avLst/>
              <a:gdLst/>
              <a:ahLst/>
              <a:cxnLst/>
              <a:rect l="l" t="t" r="r" b="b"/>
              <a:pathLst>
                <a:path w="2788" h="2734" extrusionOk="0">
                  <a:moveTo>
                    <a:pt x="1619" y="1"/>
                  </a:moveTo>
                  <a:cubicBezTo>
                    <a:pt x="1166" y="1"/>
                    <a:pt x="685" y="293"/>
                    <a:pt x="399" y="788"/>
                  </a:cubicBezTo>
                  <a:cubicBezTo>
                    <a:pt x="1" y="1475"/>
                    <a:pt x="131" y="2283"/>
                    <a:pt x="679" y="2604"/>
                  </a:cubicBezTo>
                  <a:cubicBezTo>
                    <a:pt x="830" y="2692"/>
                    <a:pt x="998" y="2733"/>
                    <a:pt x="1169" y="2733"/>
                  </a:cubicBezTo>
                  <a:cubicBezTo>
                    <a:pt x="1624" y="2733"/>
                    <a:pt x="2107" y="2441"/>
                    <a:pt x="2393" y="1946"/>
                  </a:cubicBezTo>
                  <a:cubicBezTo>
                    <a:pt x="2787" y="1259"/>
                    <a:pt x="2661" y="451"/>
                    <a:pt x="2109" y="130"/>
                  </a:cubicBezTo>
                  <a:cubicBezTo>
                    <a:pt x="1958" y="42"/>
                    <a:pt x="1790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0"/>
            <p:cNvSpPr/>
            <p:nvPr/>
          </p:nvSpPr>
          <p:spPr>
            <a:xfrm>
              <a:off x="7619431" y="1065861"/>
              <a:ext cx="155917" cy="146745"/>
            </a:xfrm>
            <a:custGeom>
              <a:avLst/>
              <a:gdLst/>
              <a:ahLst/>
              <a:cxnLst/>
              <a:rect l="l" t="t" r="r" b="b"/>
              <a:pathLst>
                <a:path w="7734" h="7279" extrusionOk="0">
                  <a:moveTo>
                    <a:pt x="4178" y="1"/>
                  </a:moveTo>
                  <a:cubicBezTo>
                    <a:pt x="3713" y="1"/>
                    <a:pt x="3298" y="297"/>
                    <a:pt x="3152" y="741"/>
                  </a:cubicBezTo>
                  <a:cubicBezTo>
                    <a:pt x="2884" y="1545"/>
                    <a:pt x="2620" y="2467"/>
                    <a:pt x="2620" y="2467"/>
                  </a:cubicBezTo>
                  <a:lnTo>
                    <a:pt x="1198" y="2467"/>
                  </a:lnTo>
                  <a:cubicBezTo>
                    <a:pt x="687" y="2467"/>
                    <a:pt x="244" y="2829"/>
                    <a:pt x="138" y="3333"/>
                  </a:cubicBezTo>
                  <a:lnTo>
                    <a:pt x="134" y="3365"/>
                  </a:lnTo>
                  <a:cubicBezTo>
                    <a:pt x="0" y="4015"/>
                    <a:pt x="488" y="4632"/>
                    <a:pt x="1154" y="4657"/>
                  </a:cubicBezTo>
                  <a:cubicBezTo>
                    <a:pt x="1771" y="4677"/>
                    <a:pt x="2380" y="4701"/>
                    <a:pt x="2380" y="4701"/>
                  </a:cubicBezTo>
                  <a:cubicBezTo>
                    <a:pt x="2242" y="5071"/>
                    <a:pt x="2137" y="5550"/>
                    <a:pt x="2060" y="5977"/>
                  </a:cubicBezTo>
                  <a:cubicBezTo>
                    <a:pt x="1954" y="6598"/>
                    <a:pt x="2397" y="7183"/>
                    <a:pt x="3026" y="7240"/>
                  </a:cubicBezTo>
                  <a:cubicBezTo>
                    <a:pt x="3201" y="7256"/>
                    <a:pt x="3372" y="7269"/>
                    <a:pt x="3526" y="7277"/>
                  </a:cubicBezTo>
                  <a:cubicBezTo>
                    <a:pt x="3549" y="7278"/>
                    <a:pt x="3572" y="7279"/>
                    <a:pt x="3595" y="7279"/>
                  </a:cubicBezTo>
                  <a:cubicBezTo>
                    <a:pt x="4067" y="7279"/>
                    <a:pt x="4483" y="6966"/>
                    <a:pt x="4619" y="6513"/>
                  </a:cubicBezTo>
                  <a:cubicBezTo>
                    <a:pt x="4805" y="5887"/>
                    <a:pt x="5013" y="5181"/>
                    <a:pt x="5013" y="5181"/>
                  </a:cubicBezTo>
                  <a:lnTo>
                    <a:pt x="6536" y="5181"/>
                  </a:lnTo>
                  <a:cubicBezTo>
                    <a:pt x="6539" y="5181"/>
                    <a:pt x="6542" y="5181"/>
                    <a:pt x="6545" y="5181"/>
                  </a:cubicBezTo>
                  <a:cubicBezTo>
                    <a:pt x="7045" y="5181"/>
                    <a:pt x="7479" y="4837"/>
                    <a:pt x="7588" y="4348"/>
                  </a:cubicBezTo>
                  <a:cubicBezTo>
                    <a:pt x="7608" y="4246"/>
                    <a:pt x="7628" y="4145"/>
                    <a:pt x="7641" y="4043"/>
                  </a:cubicBezTo>
                  <a:cubicBezTo>
                    <a:pt x="7734" y="3446"/>
                    <a:pt x="7295" y="2898"/>
                    <a:pt x="6694" y="2825"/>
                  </a:cubicBezTo>
                  <a:cubicBezTo>
                    <a:pt x="5991" y="2740"/>
                    <a:pt x="5252" y="2707"/>
                    <a:pt x="5252" y="2707"/>
                  </a:cubicBezTo>
                  <a:lnTo>
                    <a:pt x="5614" y="1399"/>
                  </a:lnTo>
                  <a:cubicBezTo>
                    <a:pt x="5788" y="761"/>
                    <a:pt x="5358" y="120"/>
                    <a:pt x="4700" y="42"/>
                  </a:cubicBezTo>
                  <a:cubicBezTo>
                    <a:pt x="4537" y="22"/>
                    <a:pt x="4375" y="10"/>
                    <a:pt x="4225" y="2"/>
                  </a:cubicBezTo>
                  <a:cubicBezTo>
                    <a:pt x="4209" y="1"/>
                    <a:pt x="4194" y="1"/>
                    <a:pt x="41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0"/>
            <p:cNvSpPr/>
            <p:nvPr/>
          </p:nvSpPr>
          <p:spPr>
            <a:xfrm>
              <a:off x="7875652" y="1119468"/>
              <a:ext cx="58081" cy="25019"/>
            </a:xfrm>
            <a:custGeom>
              <a:avLst/>
              <a:gdLst/>
              <a:ahLst/>
              <a:cxnLst/>
              <a:rect l="l" t="t" r="r" b="b"/>
              <a:pathLst>
                <a:path w="2881" h="1241" extrusionOk="0">
                  <a:moveTo>
                    <a:pt x="664" y="1"/>
                  </a:moveTo>
                  <a:cubicBezTo>
                    <a:pt x="464" y="1"/>
                    <a:pt x="281" y="108"/>
                    <a:pt x="188" y="288"/>
                  </a:cubicBezTo>
                  <a:lnTo>
                    <a:pt x="180" y="300"/>
                  </a:lnTo>
                  <a:cubicBezTo>
                    <a:pt x="1" y="637"/>
                    <a:pt x="220" y="1047"/>
                    <a:pt x="598" y="1084"/>
                  </a:cubicBezTo>
                  <a:lnTo>
                    <a:pt x="2186" y="1238"/>
                  </a:lnTo>
                  <a:cubicBezTo>
                    <a:pt x="2203" y="1240"/>
                    <a:pt x="2219" y="1240"/>
                    <a:pt x="2235" y="1240"/>
                  </a:cubicBezTo>
                  <a:cubicBezTo>
                    <a:pt x="2444" y="1240"/>
                    <a:pt x="2636" y="1122"/>
                    <a:pt x="2722" y="929"/>
                  </a:cubicBezTo>
                  <a:cubicBezTo>
                    <a:pt x="2881" y="596"/>
                    <a:pt x="2661" y="206"/>
                    <a:pt x="2292" y="170"/>
                  </a:cubicBezTo>
                  <a:lnTo>
                    <a:pt x="716" y="3"/>
                  </a:lnTo>
                  <a:cubicBezTo>
                    <a:pt x="698" y="2"/>
                    <a:pt x="681" y="1"/>
                    <a:pt x="6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0"/>
            <p:cNvSpPr/>
            <p:nvPr/>
          </p:nvSpPr>
          <p:spPr>
            <a:xfrm>
              <a:off x="8015606" y="1138298"/>
              <a:ext cx="58162" cy="24938"/>
            </a:xfrm>
            <a:custGeom>
              <a:avLst/>
              <a:gdLst/>
              <a:ahLst/>
              <a:cxnLst/>
              <a:rect l="l" t="t" r="r" b="b"/>
              <a:pathLst>
                <a:path w="2885" h="1237" extrusionOk="0">
                  <a:moveTo>
                    <a:pt x="657" y="0"/>
                  </a:moveTo>
                  <a:cubicBezTo>
                    <a:pt x="460" y="0"/>
                    <a:pt x="280" y="110"/>
                    <a:pt x="188" y="284"/>
                  </a:cubicBezTo>
                  <a:lnTo>
                    <a:pt x="179" y="296"/>
                  </a:lnTo>
                  <a:cubicBezTo>
                    <a:pt x="1" y="633"/>
                    <a:pt x="224" y="1043"/>
                    <a:pt x="602" y="1080"/>
                  </a:cubicBezTo>
                  <a:lnTo>
                    <a:pt x="2190" y="1234"/>
                  </a:lnTo>
                  <a:cubicBezTo>
                    <a:pt x="2206" y="1236"/>
                    <a:pt x="2222" y="1237"/>
                    <a:pt x="2238" y="1237"/>
                  </a:cubicBezTo>
                  <a:cubicBezTo>
                    <a:pt x="2444" y="1237"/>
                    <a:pt x="2636" y="1118"/>
                    <a:pt x="2726" y="930"/>
                  </a:cubicBezTo>
                  <a:cubicBezTo>
                    <a:pt x="2885" y="593"/>
                    <a:pt x="2665" y="203"/>
                    <a:pt x="2296" y="166"/>
                  </a:cubicBezTo>
                  <a:lnTo>
                    <a:pt x="716" y="4"/>
                  </a:lnTo>
                  <a:cubicBezTo>
                    <a:pt x="696" y="1"/>
                    <a:pt x="676" y="0"/>
                    <a:pt x="6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0"/>
            <p:cNvSpPr/>
            <p:nvPr/>
          </p:nvSpPr>
          <p:spPr>
            <a:xfrm>
              <a:off x="7896296" y="1154387"/>
              <a:ext cx="89531" cy="87777"/>
            </a:xfrm>
            <a:custGeom>
              <a:avLst/>
              <a:gdLst/>
              <a:ahLst/>
              <a:cxnLst/>
              <a:rect l="l" t="t" r="r" b="b"/>
              <a:pathLst>
                <a:path w="4441" h="4354" extrusionOk="0">
                  <a:moveTo>
                    <a:pt x="2583" y="0"/>
                  </a:moveTo>
                  <a:cubicBezTo>
                    <a:pt x="1859" y="0"/>
                    <a:pt x="1088" y="466"/>
                    <a:pt x="630" y="1257"/>
                  </a:cubicBezTo>
                  <a:cubicBezTo>
                    <a:pt x="0" y="2349"/>
                    <a:pt x="204" y="3641"/>
                    <a:pt x="1081" y="4149"/>
                  </a:cubicBezTo>
                  <a:cubicBezTo>
                    <a:pt x="1322" y="4288"/>
                    <a:pt x="1588" y="4353"/>
                    <a:pt x="1860" y="4353"/>
                  </a:cubicBezTo>
                  <a:cubicBezTo>
                    <a:pt x="2584" y="4353"/>
                    <a:pt x="3353" y="3888"/>
                    <a:pt x="3811" y="3097"/>
                  </a:cubicBezTo>
                  <a:cubicBezTo>
                    <a:pt x="4440" y="2004"/>
                    <a:pt x="4237" y="708"/>
                    <a:pt x="3360" y="205"/>
                  </a:cubicBezTo>
                  <a:cubicBezTo>
                    <a:pt x="3120" y="66"/>
                    <a:pt x="2855" y="0"/>
                    <a:pt x="2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0"/>
            <p:cNvSpPr/>
            <p:nvPr/>
          </p:nvSpPr>
          <p:spPr>
            <a:xfrm>
              <a:off x="7811622" y="1206361"/>
              <a:ext cx="63726" cy="62536"/>
            </a:xfrm>
            <a:custGeom>
              <a:avLst/>
              <a:gdLst/>
              <a:ahLst/>
              <a:cxnLst/>
              <a:rect l="l" t="t" r="r" b="b"/>
              <a:pathLst>
                <a:path w="3161" h="3102" extrusionOk="0">
                  <a:moveTo>
                    <a:pt x="1838" y="0"/>
                  </a:moveTo>
                  <a:cubicBezTo>
                    <a:pt x="1323" y="0"/>
                    <a:pt x="772" y="332"/>
                    <a:pt x="447" y="897"/>
                  </a:cubicBezTo>
                  <a:cubicBezTo>
                    <a:pt x="0" y="1672"/>
                    <a:pt x="147" y="2595"/>
                    <a:pt x="768" y="2956"/>
                  </a:cubicBezTo>
                  <a:cubicBezTo>
                    <a:pt x="939" y="3055"/>
                    <a:pt x="1127" y="3101"/>
                    <a:pt x="1320" y="3101"/>
                  </a:cubicBezTo>
                  <a:cubicBezTo>
                    <a:pt x="1836" y="3101"/>
                    <a:pt x="2386" y="2769"/>
                    <a:pt x="2714" y="2205"/>
                  </a:cubicBezTo>
                  <a:cubicBezTo>
                    <a:pt x="3161" y="1429"/>
                    <a:pt x="3014" y="507"/>
                    <a:pt x="2389" y="145"/>
                  </a:cubicBezTo>
                  <a:cubicBezTo>
                    <a:pt x="2219" y="47"/>
                    <a:pt x="2031" y="0"/>
                    <a:pt x="18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0"/>
            <p:cNvSpPr/>
            <p:nvPr/>
          </p:nvSpPr>
          <p:spPr>
            <a:xfrm>
              <a:off x="7994478" y="1218256"/>
              <a:ext cx="63726" cy="62516"/>
            </a:xfrm>
            <a:custGeom>
              <a:avLst/>
              <a:gdLst/>
              <a:ahLst/>
              <a:cxnLst/>
              <a:rect l="l" t="t" r="r" b="b"/>
              <a:pathLst>
                <a:path w="3161" h="3101" extrusionOk="0">
                  <a:moveTo>
                    <a:pt x="1839" y="1"/>
                  </a:moveTo>
                  <a:cubicBezTo>
                    <a:pt x="1324" y="1"/>
                    <a:pt x="773" y="331"/>
                    <a:pt x="448" y="896"/>
                  </a:cubicBezTo>
                  <a:cubicBezTo>
                    <a:pt x="1" y="1671"/>
                    <a:pt x="143" y="2594"/>
                    <a:pt x="768" y="2955"/>
                  </a:cubicBezTo>
                  <a:cubicBezTo>
                    <a:pt x="939" y="3054"/>
                    <a:pt x="1127" y="3100"/>
                    <a:pt x="1321" y="3100"/>
                  </a:cubicBezTo>
                  <a:cubicBezTo>
                    <a:pt x="1837" y="3100"/>
                    <a:pt x="2386" y="2768"/>
                    <a:pt x="2714" y="2204"/>
                  </a:cubicBezTo>
                  <a:cubicBezTo>
                    <a:pt x="3161" y="1432"/>
                    <a:pt x="3015" y="506"/>
                    <a:pt x="2389" y="144"/>
                  </a:cubicBezTo>
                  <a:cubicBezTo>
                    <a:pt x="2220" y="47"/>
                    <a:pt x="2032" y="1"/>
                    <a:pt x="1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2" name="Google Shape;1332;p40"/>
          <p:cNvGrpSpPr/>
          <p:nvPr/>
        </p:nvGrpSpPr>
        <p:grpSpPr>
          <a:xfrm>
            <a:off x="7708056" y="3042242"/>
            <a:ext cx="692651" cy="720982"/>
            <a:chOff x="6225649" y="692968"/>
            <a:chExt cx="692651" cy="720982"/>
          </a:xfrm>
        </p:grpSpPr>
        <p:sp>
          <p:nvSpPr>
            <p:cNvPr id="1333" name="Google Shape;1333;p40"/>
            <p:cNvSpPr/>
            <p:nvPr/>
          </p:nvSpPr>
          <p:spPr>
            <a:xfrm>
              <a:off x="6518159" y="785969"/>
              <a:ext cx="387354" cy="608933"/>
            </a:xfrm>
            <a:custGeom>
              <a:avLst/>
              <a:gdLst/>
              <a:ahLst/>
              <a:cxnLst/>
              <a:rect l="l" t="t" r="r" b="b"/>
              <a:pathLst>
                <a:path w="19214" h="30205" extrusionOk="0">
                  <a:moveTo>
                    <a:pt x="11247" y="0"/>
                  </a:moveTo>
                  <a:cubicBezTo>
                    <a:pt x="9308" y="0"/>
                    <a:pt x="7560" y="565"/>
                    <a:pt x="6784" y="1455"/>
                  </a:cubicBezTo>
                  <a:cubicBezTo>
                    <a:pt x="6784" y="1455"/>
                    <a:pt x="10533" y="2650"/>
                    <a:pt x="10192" y="10639"/>
                  </a:cubicBezTo>
                  <a:cubicBezTo>
                    <a:pt x="9876" y="17954"/>
                    <a:pt x="6533" y="26236"/>
                    <a:pt x="1450" y="26236"/>
                  </a:cubicBezTo>
                  <a:cubicBezTo>
                    <a:pt x="982" y="26236"/>
                    <a:pt x="498" y="26166"/>
                    <a:pt x="1" y="26018"/>
                  </a:cubicBezTo>
                  <a:lnTo>
                    <a:pt x="1" y="26018"/>
                  </a:lnTo>
                  <a:cubicBezTo>
                    <a:pt x="1" y="26018"/>
                    <a:pt x="2389" y="30205"/>
                    <a:pt x="6789" y="30205"/>
                  </a:cubicBezTo>
                  <a:cubicBezTo>
                    <a:pt x="7566" y="30205"/>
                    <a:pt x="8406" y="30074"/>
                    <a:pt x="9306" y="29767"/>
                  </a:cubicBezTo>
                  <a:cubicBezTo>
                    <a:pt x="15286" y="27728"/>
                    <a:pt x="19213" y="16785"/>
                    <a:pt x="18734" y="6378"/>
                  </a:cubicBezTo>
                  <a:cubicBezTo>
                    <a:pt x="18734" y="6378"/>
                    <a:pt x="18693" y="2735"/>
                    <a:pt x="15570" y="1037"/>
                  </a:cubicBezTo>
                  <a:cubicBezTo>
                    <a:pt x="14238" y="313"/>
                    <a:pt x="12690" y="0"/>
                    <a:pt x="11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0"/>
            <p:cNvSpPr/>
            <p:nvPr/>
          </p:nvSpPr>
          <p:spPr>
            <a:xfrm>
              <a:off x="6327359" y="692968"/>
              <a:ext cx="568895" cy="224220"/>
            </a:xfrm>
            <a:custGeom>
              <a:avLst/>
              <a:gdLst/>
              <a:ahLst/>
              <a:cxnLst/>
              <a:rect l="l" t="t" r="r" b="b"/>
              <a:pathLst>
                <a:path w="28219" h="11122" extrusionOk="0">
                  <a:moveTo>
                    <a:pt x="14171" y="1"/>
                  </a:moveTo>
                  <a:cubicBezTo>
                    <a:pt x="8861" y="1"/>
                    <a:pt x="5388" y="2090"/>
                    <a:pt x="3213" y="4273"/>
                  </a:cubicBezTo>
                  <a:cubicBezTo>
                    <a:pt x="3136" y="4350"/>
                    <a:pt x="3059" y="4431"/>
                    <a:pt x="2982" y="4509"/>
                  </a:cubicBezTo>
                  <a:cubicBezTo>
                    <a:pt x="2689" y="4813"/>
                    <a:pt x="2409" y="5134"/>
                    <a:pt x="2145" y="5467"/>
                  </a:cubicBezTo>
                  <a:cubicBezTo>
                    <a:pt x="2141" y="5475"/>
                    <a:pt x="2129" y="5487"/>
                    <a:pt x="2117" y="5496"/>
                  </a:cubicBezTo>
                  <a:cubicBezTo>
                    <a:pt x="829" y="7116"/>
                    <a:pt x="216" y="8575"/>
                    <a:pt x="53" y="9009"/>
                  </a:cubicBezTo>
                  <a:cubicBezTo>
                    <a:pt x="17" y="9090"/>
                    <a:pt x="0" y="9139"/>
                    <a:pt x="0" y="9139"/>
                  </a:cubicBezTo>
                  <a:lnTo>
                    <a:pt x="1824" y="9046"/>
                  </a:lnTo>
                  <a:lnTo>
                    <a:pt x="2238" y="9021"/>
                  </a:lnTo>
                  <a:lnTo>
                    <a:pt x="3518" y="8956"/>
                  </a:lnTo>
                  <a:lnTo>
                    <a:pt x="4724" y="8895"/>
                  </a:lnTo>
                  <a:lnTo>
                    <a:pt x="5752" y="8847"/>
                  </a:lnTo>
                  <a:lnTo>
                    <a:pt x="12649" y="8497"/>
                  </a:lnTo>
                  <a:lnTo>
                    <a:pt x="14891" y="8384"/>
                  </a:lnTo>
                  <a:cubicBezTo>
                    <a:pt x="14948" y="8225"/>
                    <a:pt x="15017" y="8071"/>
                    <a:pt x="15098" y="7925"/>
                  </a:cubicBezTo>
                  <a:cubicBezTo>
                    <a:pt x="15456" y="7258"/>
                    <a:pt x="15951" y="6674"/>
                    <a:pt x="16544" y="6206"/>
                  </a:cubicBezTo>
                  <a:cubicBezTo>
                    <a:pt x="17398" y="5549"/>
                    <a:pt x="18640" y="4997"/>
                    <a:pt x="20416" y="4997"/>
                  </a:cubicBezTo>
                  <a:cubicBezTo>
                    <a:pt x="20922" y="4997"/>
                    <a:pt x="21472" y="5042"/>
                    <a:pt x="22069" y="5142"/>
                  </a:cubicBezTo>
                  <a:cubicBezTo>
                    <a:pt x="27101" y="5995"/>
                    <a:pt x="28040" y="9960"/>
                    <a:pt x="28194" y="10955"/>
                  </a:cubicBezTo>
                  <a:cubicBezTo>
                    <a:pt x="28194" y="10967"/>
                    <a:pt x="28194" y="10983"/>
                    <a:pt x="28198" y="10995"/>
                  </a:cubicBezTo>
                  <a:cubicBezTo>
                    <a:pt x="28206" y="11048"/>
                    <a:pt x="28214" y="11089"/>
                    <a:pt x="28218" y="11121"/>
                  </a:cubicBezTo>
                  <a:cubicBezTo>
                    <a:pt x="28214" y="11077"/>
                    <a:pt x="28210" y="11004"/>
                    <a:pt x="28194" y="10902"/>
                  </a:cubicBezTo>
                  <a:cubicBezTo>
                    <a:pt x="28198" y="10898"/>
                    <a:pt x="28198" y="10890"/>
                    <a:pt x="28194" y="10886"/>
                  </a:cubicBezTo>
                  <a:cubicBezTo>
                    <a:pt x="28121" y="10276"/>
                    <a:pt x="27999" y="9675"/>
                    <a:pt x="27828" y="9086"/>
                  </a:cubicBezTo>
                  <a:lnTo>
                    <a:pt x="27820" y="9050"/>
                  </a:lnTo>
                  <a:cubicBezTo>
                    <a:pt x="27292" y="7210"/>
                    <a:pt x="26090" y="4549"/>
                    <a:pt x="23360" y="2587"/>
                  </a:cubicBezTo>
                  <a:cubicBezTo>
                    <a:pt x="21407" y="1186"/>
                    <a:pt x="18673" y="146"/>
                    <a:pt x="14851" y="12"/>
                  </a:cubicBezTo>
                  <a:cubicBezTo>
                    <a:pt x="14621" y="4"/>
                    <a:pt x="14394" y="1"/>
                    <a:pt x="141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0"/>
            <p:cNvSpPr/>
            <p:nvPr/>
          </p:nvSpPr>
          <p:spPr>
            <a:xfrm>
              <a:off x="6266091" y="778772"/>
              <a:ext cx="377536" cy="473075"/>
            </a:xfrm>
            <a:custGeom>
              <a:avLst/>
              <a:gdLst/>
              <a:ahLst/>
              <a:cxnLst/>
              <a:rect l="l" t="t" r="r" b="b"/>
              <a:pathLst>
                <a:path w="18727" h="23466" extrusionOk="0">
                  <a:moveTo>
                    <a:pt x="6577" y="1"/>
                  </a:moveTo>
                  <a:cubicBezTo>
                    <a:pt x="6469" y="1"/>
                    <a:pt x="6361" y="6"/>
                    <a:pt x="6252" y="17"/>
                  </a:cubicBezTo>
                  <a:cubicBezTo>
                    <a:pt x="6057" y="29"/>
                    <a:pt x="5862" y="62"/>
                    <a:pt x="5667" y="114"/>
                  </a:cubicBezTo>
                  <a:lnTo>
                    <a:pt x="5663" y="114"/>
                  </a:lnTo>
                  <a:cubicBezTo>
                    <a:pt x="5655" y="119"/>
                    <a:pt x="5651" y="119"/>
                    <a:pt x="5647" y="119"/>
                  </a:cubicBezTo>
                  <a:cubicBezTo>
                    <a:pt x="5452" y="184"/>
                    <a:pt x="5269" y="248"/>
                    <a:pt x="5099" y="318"/>
                  </a:cubicBezTo>
                  <a:cubicBezTo>
                    <a:pt x="5086" y="318"/>
                    <a:pt x="5074" y="322"/>
                    <a:pt x="5062" y="330"/>
                  </a:cubicBezTo>
                  <a:cubicBezTo>
                    <a:pt x="4575" y="553"/>
                    <a:pt x="4148" y="882"/>
                    <a:pt x="3811" y="1296"/>
                  </a:cubicBezTo>
                  <a:cubicBezTo>
                    <a:pt x="3681" y="1447"/>
                    <a:pt x="3567" y="1609"/>
                    <a:pt x="3474" y="1780"/>
                  </a:cubicBezTo>
                  <a:cubicBezTo>
                    <a:pt x="3356" y="1975"/>
                    <a:pt x="3263" y="2178"/>
                    <a:pt x="3194" y="2389"/>
                  </a:cubicBezTo>
                  <a:cubicBezTo>
                    <a:pt x="2893" y="3246"/>
                    <a:pt x="2617" y="4107"/>
                    <a:pt x="2373" y="4956"/>
                  </a:cubicBezTo>
                  <a:cubicBezTo>
                    <a:pt x="2203" y="5529"/>
                    <a:pt x="2048" y="6094"/>
                    <a:pt x="1906" y="6650"/>
                  </a:cubicBezTo>
                  <a:cubicBezTo>
                    <a:pt x="1756" y="7231"/>
                    <a:pt x="1618" y="7804"/>
                    <a:pt x="1488" y="8364"/>
                  </a:cubicBezTo>
                  <a:cubicBezTo>
                    <a:pt x="1240" y="9449"/>
                    <a:pt x="1029" y="10497"/>
                    <a:pt x="858" y="11496"/>
                  </a:cubicBezTo>
                  <a:cubicBezTo>
                    <a:pt x="627" y="12796"/>
                    <a:pt x="452" y="14010"/>
                    <a:pt x="318" y="15103"/>
                  </a:cubicBezTo>
                  <a:cubicBezTo>
                    <a:pt x="216" y="15936"/>
                    <a:pt x="139" y="16703"/>
                    <a:pt x="86" y="17378"/>
                  </a:cubicBezTo>
                  <a:cubicBezTo>
                    <a:pt x="58" y="17678"/>
                    <a:pt x="33" y="17958"/>
                    <a:pt x="17" y="18222"/>
                  </a:cubicBezTo>
                  <a:cubicBezTo>
                    <a:pt x="1" y="18466"/>
                    <a:pt x="9" y="18714"/>
                    <a:pt x="46" y="18958"/>
                  </a:cubicBezTo>
                  <a:cubicBezTo>
                    <a:pt x="224" y="20298"/>
                    <a:pt x="1155" y="21415"/>
                    <a:pt x="2434" y="21838"/>
                  </a:cubicBezTo>
                  <a:cubicBezTo>
                    <a:pt x="5651" y="22898"/>
                    <a:pt x="9526" y="23308"/>
                    <a:pt x="12081" y="23462"/>
                  </a:cubicBezTo>
                  <a:cubicBezTo>
                    <a:pt x="12103" y="23464"/>
                    <a:pt x="12126" y="23465"/>
                    <a:pt x="12148" y="23465"/>
                  </a:cubicBezTo>
                  <a:cubicBezTo>
                    <a:pt x="12169" y="23465"/>
                    <a:pt x="12191" y="23464"/>
                    <a:pt x="12211" y="23462"/>
                  </a:cubicBezTo>
                  <a:cubicBezTo>
                    <a:pt x="12253" y="23464"/>
                    <a:pt x="12294" y="23465"/>
                    <a:pt x="12336" y="23465"/>
                  </a:cubicBezTo>
                  <a:cubicBezTo>
                    <a:pt x="12596" y="23465"/>
                    <a:pt x="12857" y="23432"/>
                    <a:pt x="13109" y="23373"/>
                  </a:cubicBezTo>
                  <a:cubicBezTo>
                    <a:pt x="13653" y="23251"/>
                    <a:pt x="14161" y="23003"/>
                    <a:pt x="14591" y="22646"/>
                  </a:cubicBezTo>
                  <a:cubicBezTo>
                    <a:pt x="14648" y="22597"/>
                    <a:pt x="14709" y="22548"/>
                    <a:pt x="14762" y="22492"/>
                  </a:cubicBezTo>
                  <a:cubicBezTo>
                    <a:pt x="15221" y="22061"/>
                    <a:pt x="15554" y="21517"/>
                    <a:pt x="15733" y="20911"/>
                  </a:cubicBezTo>
                  <a:cubicBezTo>
                    <a:pt x="16224" y="19205"/>
                    <a:pt x="16659" y="17382"/>
                    <a:pt x="17037" y="15570"/>
                  </a:cubicBezTo>
                  <a:cubicBezTo>
                    <a:pt x="17215" y="14725"/>
                    <a:pt x="17374" y="13888"/>
                    <a:pt x="17524" y="13064"/>
                  </a:cubicBezTo>
                  <a:cubicBezTo>
                    <a:pt x="17630" y="12503"/>
                    <a:pt x="17723" y="11943"/>
                    <a:pt x="17817" y="11407"/>
                  </a:cubicBezTo>
                  <a:cubicBezTo>
                    <a:pt x="18174" y="9302"/>
                    <a:pt x="18442" y="7393"/>
                    <a:pt x="18625" y="5964"/>
                  </a:cubicBezTo>
                  <a:cubicBezTo>
                    <a:pt x="18726" y="5163"/>
                    <a:pt x="18556" y="4355"/>
                    <a:pt x="18137" y="3669"/>
                  </a:cubicBezTo>
                  <a:cubicBezTo>
                    <a:pt x="17727" y="2994"/>
                    <a:pt x="17110" y="2474"/>
                    <a:pt x="16379" y="2186"/>
                  </a:cubicBezTo>
                  <a:cubicBezTo>
                    <a:pt x="12329" y="598"/>
                    <a:pt x="8933" y="119"/>
                    <a:pt x="6740" y="5"/>
                  </a:cubicBezTo>
                  <a:cubicBezTo>
                    <a:pt x="6686" y="2"/>
                    <a:pt x="6631" y="1"/>
                    <a:pt x="65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0"/>
            <p:cNvSpPr/>
            <p:nvPr/>
          </p:nvSpPr>
          <p:spPr>
            <a:xfrm>
              <a:off x="6285264" y="1228518"/>
              <a:ext cx="425598" cy="185432"/>
            </a:xfrm>
            <a:custGeom>
              <a:avLst/>
              <a:gdLst/>
              <a:ahLst/>
              <a:cxnLst/>
              <a:rect l="l" t="t" r="r" b="b"/>
              <a:pathLst>
                <a:path w="21111" h="9198" extrusionOk="0">
                  <a:moveTo>
                    <a:pt x="0" y="1"/>
                  </a:moveTo>
                  <a:cubicBezTo>
                    <a:pt x="208" y="3445"/>
                    <a:pt x="3031" y="7670"/>
                    <a:pt x="9509" y="8856"/>
                  </a:cubicBezTo>
                  <a:cubicBezTo>
                    <a:pt x="10760" y="9082"/>
                    <a:pt x="12030" y="9197"/>
                    <a:pt x="13301" y="9197"/>
                  </a:cubicBezTo>
                  <a:cubicBezTo>
                    <a:pt x="13693" y="9197"/>
                    <a:pt x="14085" y="9186"/>
                    <a:pt x="14477" y="9164"/>
                  </a:cubicBezTo>
                  <a:cubicBezTo>
                    <a:pt x="18417" y="8957"/>
                    <a:pt x="21110" y="7751"/>
                    <a:pt x="21110" y="7751"/>
                  </a:cubicBezTo>
                  <a:lnTo>
                    <a:pt x="21110" y="7751"/>
                  </a:lnTo>
                  <a:cubicBezTo>
                    <a:pt x="21110" y="7751"/>
                    <a:pt x="20538" y="7941"/>
                    <a:pt x="19530" y="7941"/>
                  </a:cubicBezTo>
                  <a:cubicBezTo>
                    <a:pt x="18405" y="7941"/>
                    <a:pt x="16736" y="7704"/>
                    <a:pt x="14713" y="6699"/>
                  </a:cubicBezTo>
                  <a:cubicBezTo>
                    <a:pt x="12787" y="5748"/>
                    <a:pt x="12036" y="4351"/>
                    <a:pt x="11772" y="3197"/>
                  </a:cubicBezTo>
                  <a:cubicBezTo>
                    <a:pt x="11500" y="2052"/>
                    <a:pt x="11707" y="1146"/>
                    <a:pt x="11707" y="1146"/>
                  </a:cubicBezTo>
                  <a:lnTo>
                    <a:pt x="11707" y="1146"/>
                  </a:lnTo>
                  <a:cubicBezTo>
                    <a:pt x="10790" y="1439"/>
                    <a:pt x="9729" y="1554"/>
                    <a:pt x="8629" y="1554"/>
                  </a:cubicBezTo>
                  <a:cubicBezTo>
                    <a:pt x="4586" y="1554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0"/>
            <p:cNvSpPr/>
            <p:nvPr/>
          </p:nvSpPr>
          <p:spPr>
            <a:xfrm>
              <a:off x="6308106" y="780989"/>
              <a:ext cx="98038" cy="43183"/>
            </a:xfrm>
            <a:custGeom>
              <a:avLst/>
              <a:gdLst/>
              <a:ahLst/>
              <a:cxnLst/>
              <a:rect l="l" t="t" r="r" b="b"/>
              <a:pathLst>
                <a:path w="4863" h="2142" extrusionOk="0">
                  <a:moveTo>
                    <a:pt x="3579" y="0"/>
                  </a:moveTo>
                  <a:cubicBezTo>
                    <a:pt x="3575" y="4"/>
                    <a:pt x="3567" y="4"/>
                    <a:pt x="3563" y="9"/>
                  </a:cubicBezTo>
                  <a:cubicBezTo>
                    <a:pt x="3368" y="69"/>
                    <a:pt x="3185" y="138"/>
                    <a:pt x="3015" y="203"/>
                  </a:cubicBezTo>
                  <a:cubicBezTo>
                    <a:pt x="3002" y="208"/>
                    <a:pt x="2990" y="212"/>
                    <a:pt x="2978" y="220"/>
                  </a:cubicBezTo>
                  <a:cubicBezTo>
                    <a:pt x="521" y="1146"/>
                    <a:pt x="54" y="2015"/>
                    <a:pt x="9" y="2129"/>
                  </a:cubicBezTo>
                  <a:cubicBezTo>
                    <a:pt x="1" y="2133"/>
                    <a:pt x="1" y="2133"/>
                    <a:pt x="1" y="2141"/>
                  </a:cubicBezTo>
                  <a:lnTo>
                    <a:pt x="1386" y="1678"/>
                  </a:lnTo>
                  <a:lnTo>
                    <a:pt x="3019" y="1130"/>
                  </a:lnTo>
                  <a:lnTo>
                    <a:pt x="3100" y="1101"/>
                  </a:lnTo>
                  <a:lnTo>
                    <a:pt x="4863" y="508"/>
                  </a:lnTo>
                  <a:lnTo>
                    <a:pt x="3941" y="143"/>
                  </a:lnTo>
                  <a:lnTo>
                    <a:pt x="35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0"/>
            <p:cNvSpPr/>
            <p:nvPr/>
          </p:nvSpPr>
          <p:spPr>
            <a:xfrm>
              <a:off x="6496869" y="1232207"/>
              <a:ext cx="66931" cy="40723"/>
            </a:xfrm>
            <a:custGeom>
              <a:avLst/>
              <a:gdLst/>
              <a:ahLst/>
              <a:cxnLst/>
              <a:rect l="l" t="t" r="r" b="b"/>
              <a:pathLst>
                <a:path w="3320" h="2020" extrusionOk="0">
                  <a:moveTo>
                    <a:pt x="3319" y="1"/>
                  </a:moveTo>
                  <a:lnTo>
                    <a:pt x="1390" y="122"/>
                  </a:lnTo>
                  <a:lnTo>
                    <a:pt x="0" y="2019"/>
                  </a:lnTo>
                  <a:cubicBezTo>
                    <a:pt x="0" y="2019"/>
                    <a:pt x="1288" y="1889"/>
                    <a:pt x="3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0"/>
            <p:cNvSpPr/>
            <p:nvPr/>
          </p:nvSpPr>
          <p:spPr>
            <a:xfrm>
              <a:off x="6225649" y="803166"/>
              <a:ext cx="377516" cy="473316"/>
            </a:xfrm>
            <a:custGeom>
              <a:avLst/>
              <a:gdLst/>
              <a:ahLst/>
              <a:cxnLst/>
              <a:rect l="l" t="t" r="r" b="b"/>
              <a:pathLst>
                <a:path w="18726" h="23478" extrusionOk="0">
                  <a:moveTo>
                    <a:pt x="6607" y="1"/>
                  </a:moveTo>
                  <a:cubicBezTo>
                    <a:pt x="6341" y="1"/>
                    <a:pt x="6076" y="31"/>
                    <a:pt x="5817" y="91"/>
                  </a:cubicBezTo>
                  <a:cubicBezTo>
                    <a:pt x="5167" y="233"/>
                    <a:pt x="4570" y="562"/>
                    <a:pt x="4099" y="1029"/>
                  </a:cubicBezTo>
                  <a:cubicBezTo>
                    <a:pt x="4091" y="1033"/>
                    <a:pt x="4091" y="1033"/>
                    <a:pt x="4091" y="1041"/>
                  </a:cubicBezTo>
                  <a:cubicBezTo>
                    <a:pt x="3709" y="1419"/>
                    <a:pt x="3416" y="1882"/>
                    <a:pt x="3238" y="2394"/>
                  </a:cubicBezTo>
                  <a:cubicBezTo>
                    <a:pt x="3018" y="3019"/>
                    <a:pt x="2811" y="3649"/>
                    <a:pt x="2624" y="4274"/>
                  </a:cubicBezTo>
                  <a:cubicBezTo>
                    <a:pt x="2446" y="4851"/>
                    <a:pt x="2283" y="5416"/>
                    <a:pt x="2125" y="5980"/>
                  </a:cubicBezTo>
                  <a:cubicBezTo>
                    <a:pt x="2080" y="6135"/>
                    <a:pt x="2044" y="6281"/>
                    <a:pt x="2007" y="6435"/>
                  </a:cubicBezTo>
                  <a:cubicBezTo>
                    <a:pt x="1601" y="7967"/>
                    <a:pt x="1280" y="9441"/>
                    <a:pt x="1020" y="10838"/>
                  </a:cubicBezTo>
                  <a:cubicBezTo>
                    <a:pt x="776" y="12134"/>
                    <a:pt x="589" y="13349"/>
                    <a:pt x="447" y="14458"/>
                  </a:cubicBezTo>
                  <a:cubicBezTo>
                    <a:pt x="338" y="15278"/>
                    <a:pt x="252" y="16042"/>
                    <a:pt x="191" y="16736"/>
                  </a:cubicBezTo>
                  <a:cubicBezTo>
                    <a:pt x="130" y="17281"/>
                    <a:pt x="94" y="17780"/>
                    <a:pt x="61" y="18227"/>
                  </a:cubicBezTo>
                  <a:cubicBezTo>
                    <a:pt x="61" y="18268"/>
                    <a:pt x="61" y="18308"/>
                    <a:pt x="61" y="18345"/>
                  </a:cubicBezTo>
                  <a:cubicBezTo>
                    <a:pt x="0" y="19921"/>
                    <a:pt x="987" y="21347"/>
                    <a:pt x="2482" y="21842"/>
                  </a:cubicBezTo>
                  <a:cubicBezTo>
                    <a:pt x="2677" y="21907"/>
                    <a:pt x="2876" y="21972"/>
                    <a:pt x="3079" y="22025"/>
                  </a:cubicBezTo>
                  <a:cubicBezTo>
                    <a:pt x="6170" y="22947"/>
                    <a:pt x="9733" y="23321"/>
                    <a:pt x="12133" y="23471"/>
                  </a:cubicBezTo>
                  <a:cubicBezTo>
                    <a:pt x="12204" y="23475"/>
                    <a:pt x="12274" y="23477"/>
                    <a:pt x="12344" y="23477"/>
                  </a:cubicBezTo>
                  <a:cubicBezTo>
                    <a:pt x="13165" y="23477"/>
                    <a:pt x="13963" y="23195"/>
                    <a:pt x="14603" y="22675"/>
                  </a:cubicBezTo>
                  <a:cubicBezTo>
                    <a:pt x="14790" y="22524"/>
                    <a:pt x="14964" y="22350"/>
                    <a:pt x="15115" y="22163"/>
                  </a:cubicBezTo>
                  <a:cubicBezTo>
                    <a:pt x="15318" y="21919"/>
                    <a:pt x="15484" y="21647"/>
                    <a:pt x="15610" y="21355"/>
                  </a:cubicBezTo>
                  <a:cubicBezTo>
                    <a:pt x="15679" y="21212"/>
                    <a:pt x="15736" y="21062"/>
                    <a:pt x="15777" y="20912"/>
                  </a:cubicBezTo>
                  <a:cubicBezTo>
                    <a:pt x="16500" y="18422"/>
                    <a:pt x="17097" y="15672"/>
                    <a:pt x="17568" y="13089"/>
                  </a:cubicBezTo>
                  <a:lnTo>
                    <a:pt x="17848" y="11496"/>
                  </a:lnTo>
                  <a:cubicBezTo>
                    <a:pt x="17893" y="11232"/>
                    <a:pt x="17934" y="10972"/>
                    <a:pt x="17978" y="10716"/>
                  </a:cubicBezTo>
                  <a:cubicBezTo>
                    <a:pt x="18068" y="10168"/>
                    <a:pt x="18153" y="9628"/>
                    <a:pt x="18230" y="9116"/>
                  </a:cubicBezTo>
                  <a:lnTo>
                    <a:pt x="18230" y="9108"/>
                  </a:lnTo>
                  <a:cubicBezTo>
                    <a:pt x="18413" y="7922"/>
                    <a:pt x="18559" y="6850"/>
                    <a:pt x="18673" y="5960"/>
                  </a:cubicBezTo>
                  <a:cubicBezTo>
                    <a:pt x="18685" y="5838"/>
                    <a:pt x="18697" y="5716"/>
                    <a:pt x="18697" y="5594"/>
                  </a:cubicBezTo>
                  <a:cubicBezTo>
                    <a:pt x="18726" y="4640"/>
                    <a:pt x="18360" y="3714"/>
                    <a:pt x="17694" y="3031"/>
                  </a:cubicBezTo>
                  <a:cubicBezTo>
                    <a:pt x="17337" y="2662"/>
                    <a:pt x="16906" y="2373"/>
                    <a:pt x="16423" y="2191"/>
                  </a:cubicBezTo>
                  <a:cubicBezTo>
                    <a:pt x="16175" y="2093"/>
                    <a:pt x="15931" y="1996"/>
                    <a:pt x="15688" y="1910"/>
                  </a:cubicBezTo>
                  <a:cubicBezTo>
                    <a:pt x="14839" y="1597"/>
                    <a:pt x="14026" y="1338"/>
                    <a:pt x="13250" y="1118"/>
                  </a:cubicBezTo>
                  <a:cubicBezTo>
                    <a:pt x="10801" y="420"/>
                    <a:pt x="8717" y="135"/>
                    <a:pt x="7162" y="30"/>
                  </a:cubicBezTo>
                  <a:lnTo>
                    <a:pt x="7109" y="30"/>
                  </a:lnTo>
                  <a:cubicBezTo>
                    <a:pt x="6999" y="17"/>
                    <a:pt x="6889" y="9"/>
                    <a:pt x="6784" y="5"/>
                  </a:cubicBezTo>
                  <a:cubicBezTo>
                    <a:pt x="6725" y="2"/>
                    <a:pt x="6666" y="1"/>
                    <a:pt x="66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0"/>
            <p:cNvSpPr/>
            <p:nvPr/>
          </p:nvSpPr>
          <p:spPr>
            <a:xfrm>
              <a:off x="6268470" y="825706"/>
              <a:ext cx="273450" cy="98038"/>
            </a:xfrm>
            <a:custGeom>
              <a:avLst/>
              <a:gdLst/>
              <a:ahLst/>
              <a:cxnLst/>
              <a:rect l="l" t="t" r="r" b="b"/>
              <a:pathLst>
                <a:path w="13564" h="4863" extrusionOk="0">
                  <a:moveTo>
                    <a:pt x="11126" y="0"/>
                  </a:moveTo>
                  <a:lnTo>
                    <a:pt x="5310" y="1727"/>
                  </a:lnTo>
                  <a:lnTo>
                    <a:pt x="4879" y="1856"/>
                  </a:lnTo>
                  <a:lnTo>
                    <a:pt x="4855" y="1861"/>
                  </a:lnTo>
                  <a:lnTo>
                    <a:pt x="4103" y="2088"/>
                  </a:lnTo>
                  <a:lnTo>
                    <a:pt x="2974" y="2425"/>
                  </a:lnTo>
                  <a:lnTo>
                    <a:pt x="2255" y="2632"/>
                  </a:lnTo>
                  <a:lnTo>
                    <a:pt x="500" y="3156"/>
                  </a:lnTo>
                  <a:cubicBezTo>
                    <a:pt x="322" y="3733"/>
                    <a:pt x="159" y="4302"/>
                    <a:pt x="1" y="4862"/>
                  </a:cubicBezTo>
                  <a:lnTo>
                    <a:pt x="1784" y="4326"/>
                  </a:lnTo>
                  <a:lnTo>
                    <a:pt x="4526" y="3506"/>
                  </a:lnTo>
                  <a:lnTo>
                    <a:pt x="4964" y="3376"/>
                  </a:lnTo>
                  <a:lnTo>
                    <a:pt x="7154" y="2722"/>
                  </a:lnTo>
                  <a:lnTo>
                    <a:pt x="7592" y="2588"/>
                  </a:lnTo>
                  <a:lnTo>
                    <a:pt x="8673" y="2263"/>
                  </a:lnTo>
                  <a:lnTo>
                    <a:pt x="13564" y="796"/>
                  </a:lnTo>
                  <a:cubicBezTo>
                    <a:pt x="12715" y="484"/>
                    <a:pt x="11902" y="220"/>
                    <a:pt x="11126" y="0"/>
                  </a:cubicBezTo>
                  <a:close/>
                </a:path>
              </a:pathLst>
            </a:custGeom>
            <a:solidFill>
              <a:srgbClr val="D5F2ED">
                <a:alpha val="3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0"/>
            <p:cNvSpPr/>
            <p:nvPr/>
          </p:nvSpPr>
          <p:spPr>
            <a:xfrm>
              <a:off x="6226879" y="1034934"/>
              <a:ext cx="358606" cy="138076"/>
            </a:xfrm>
            <a:custGeom>
              <a:avLst/>
              <a:gdLst/>
              <a:ahLst/>
              <a:cxnLst/>
              <a:rect l="l" t="t" r="r" b="b"/>
              <a:pathLst>
                <a:path w="17788" h="6849" extrusionOk="0">
                  <a:moveTo>
                    <a:pt x="17787" y="0"/>
                  </a:moveTo>
                  <a:lnTo>
                    <a:pt x="130" y="5240"/>
                  </a:lnTo>
                  <a:lnTo>
                    <a:pt x="0" y="6849"/>
                  </a:lnTo>
                  <a:lnTo>
                    <a:pt x="0" y="6849"/>
                  </a:lnTo>
                  <a:lnTo>
                    <a:pt x="17503" y="1593"/>
                  </a:lnTo>
                  <a:lnTo>
                    <a:pt x="17787" y="0"/>
                  </a:lnTo>
                  <a:close/>
                </a:path>
              </a:pathLst>
            </a:custGeom>
            <a:solidFill>
              <a:srgbClr val="D5F2ED">
                <a:alpha val="3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0"/>
            <p:cNvSpPr/>
            <p:nvPr/>
          </p:nvSpPr>
          <p:spPr>
            <a:xfrm>
              <a:off x="6234661" y="915945"/>
              <a:ext cx="367940" cy="178698"/>
            </a:xfrm>
            <a:custGeom>
              <a:avLst/>
              <a:gdLst/>
              <a:ahLst/>
              <a:cxnLst/>
              <a:rect l="l" t="t" r="r" b="b"/>
              <a:pathLst>
                <a:path w="18251" h="8864" extrusionOk="0">
                  <a:moveTo>
                    <a:pt x="18250" y="0"/>
                  </a:moveTo>
                  <a:lnTo>
                    <a:pt x="573" y="5244"/>
                  </a:lnTo>
                  <a:cubicBezTo>
                    <a:pt x="329" y="6540"/>
                    <a:pt x="142" y="7759"/>
                    <a:pt x="0" y="8864"/>
                  </a:cubicBezTo>
                  <a:lnTo>
                    <a:pt x="17783" y="3522"/>
                  </a:lnTo>
                  <a:lnTo>
                    <a:pt x="17783" y="3518"/>
                  </a:lnTo>
                  <a:cubicBezTo>
                    <a:pt x="17966" y="2328"/>
                    <a:pt x="18112" y="1256"/>
                    <a:pt x="18226" y="370"/>
                  </a:cubicBezTo>
                  <a:cubicBezTo>
                    <a:pt x="18238" y="248"/>
                    <a:pt x="18246" y="126"/>
                    <a:pt x="18250" y="0"/>
                  </a:cubicBezTo>
                  <a:close/>
                </a:path>
              </a:pathLst>
            </a:custGeom>
            <a:solidFill>
              <a:srgbClr val="D5F2ED">
                <a:alpha val="3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0"/>
            <p:cNvSpPr/>
            <p:nvPr/>
          </p:nvSpPr>
          <p:spPr>
            <a:xfrm>
              <a:off x="6306150" y="934493"/>
              <a:ext cx="103360" cy="104187"/>
            </a:xfrm>
            <a:custGeom>
              <a:avLst/>
              <a:gdLst/>
              <a:ahLst/>
              <a:cxnLst/>
              <a:rect l="l" t="t" r="r" b="b"/>
              <a:pathLst>
                <a:path w="5127" h="5168" extrusionOk="0">
                  <a:moveTo>
                    <a:pt x="1516" y="0"/>
                  </a:moveTo>
                  <a:cubicBezTo>
                    <a:pt x="1121" y="0"/>
                    <a:pt x="788" y="184"/>
                    <a:pt x="675" y="470"/>
                  </a:cubicBezTo>
                  <a:cubicBezTo>
                    <a:pt x="142" y="1814"/>
                    <a:pt x="25" y="3134"/>
                    <a:pt x="8" y="3853"/>
                  </a:cubicBezTo>
                  <a:cubicBezTo>
                    <a:pt x="0" y="4198"/>
                    <a:pt x="301" y="4540"/>
                    <a:pt x="744" y="4670"/>
                  </a:cubicBezTo>
                  <a:cubicBezTo>
                    <a:pt x="1666" y="4946"/>
                    <a:pt x="2770" y="5092"/>
                    <a:pt x="3494" y="5161"/>
                  </a:cubicBezTo>
                  <a:cubicBezTo>
                    <a:pt x="3537" y="5165"/>
                    <a:pt x="3580" y="5167"/>
                    <a:pt x="3622" y="5167"/>
                  </a:cubicBezTo>
                  <a:cubicBezTo>
                    <a:pt x="4038" y="5167"/>
                    <a:pt x="4389" y="4971"/>
                    <a:pt x="4489" y="4661"/>
                  </a:cubicBezTo>
                  <a:cubicBezTo>
                    <a:pt x="4834" y="3569"/>
                    <a:pt x="5013" y="2216"/>
                    <a:pt x="5090" y="1465"/>
                  </a:cubicBezTo>
                  <a:cubicBezTo>
                    <a:pt x="5126" y="1120"/>
                    <a:pt x="4838" y="770"/>
                    <a:pt x="4399" y="616"/>
                  </a:cubicBezTo>
                  <a:cubicBezTo>
                    <a:pt x="3510" y="303"/>
                    <a:pt x="2584" y="96"/>
                    <a:pt x="1645" y="7"/>
                  </a:cubicBezTo>
                  <a:cubicBezTo>
                    <a:pt x="1602" y="2"/>
                    <a:pt x="1558" y="0"/>
                    <a:pt x="15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0"/>
            <p:cNvSpPr/>
            <p:nvPr/>
          </p:nvSpPr>
          <p:spPr>
            <a:xfrm>
              <a:off x="6433968" y="958747"/>
              <a:ext cx="103380" cy="104247"/>
            </a:xfrm>
            <a:custGeom>
              <a:avLst/>
              <a:gdLst/>
              <a:ahLst/>
              <a:cxnLst/>
              <a:rect l="l" t="t" r="r" b="b"/>
              <a:pathLst>
                <a:path w="5128" h="5171" extrusionOk="0">
                  <a:moveTo>
                    <a:pt x="1527" y="0"/>
                  </a:moveTo>
                  <a:cubicBezTo>
                    <a:pt x="1130" y="0"/>
                    <a:pt x="790" y="185"/>
                    <a:pt x="675" y="473"/>
                  </a:cubicBezTo>
                  <a:cubicBezTo>
                    <a:pt x="143" y="1813"/>
                    <a:pt x="29" y="3138"/>
                    <a:pt x="9" y="3852"/>
                  </a:cubicBezTo>
                  <a:cubicBezTo>
                    <a:pt x="1" y="4202"/>
                    <a:pt x="306" y="4539"/>
                    <a:pt x="744" y="4673"/>
                  </a:cubicBezTo>
                  <a:cubicBezTo>
                    <a:pt x="1670" y="4949"/>
                    <a:pt x="2771" y="5091"/>
                    <a:pt x="3498" y="5164"/>
                  </a:cubicBezTo>
                  <a:cubicBezTo>
                    <a:pt x="3541" y="5169"/>
                    <a:pt x="3583" y="5171"/>
                    <a:pt x="3625" y="5171"/>
                  </a:cubicBezTo>
                  <a:cubicBezTo>
                    <a:pt x="4041" y="5171"/>
                    <a:pt x="4390" y="4971"/>
                    <a:pt x="4489" y="4665"/>
                  </a:cubicBezTo>
                  <a:cubicBezTo>
                    <a:pt x="4839" y="3572"/>
                    <a:pt x="5013" y="2220"/>
                    <a:pt x="5090" y="1468"/>
                  </a:cubicBezTo>
                  <a:cubicBezTo>
                    <a:pt x="5127" y="1119"/>
                    <a:pt x="4843" y="774"/>
                    <a:pt x="4400" y="619"/>
                  </a:cubicBezTo>
                  <a:cubicBezTo>
                    <a:pt x="3510" y="306"/>
                    <a:pt x="2584" y="99"/>
                    <a:pt x="1646" y="6"/>
                  </a:cubicBezTo>
                  <a:cubicBezTo>
                    <a:pt x="1606" y="2"/>
                    <a:pt x="1566" y="0"/>
                    <a:pt x="15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0"/>
            <p:cNvSpPr/>
            <p:nvPr/>
          </p:nvSpPr>
          <p:spPr>
            <a:xfrm>
              <a:off x="6284276" y="1065518"/>
              <a:ext cx="103360" cy="104207"/>
            </a:xfrm>
            <a:custGeom>
              <a:avLst/>
              <a:gdLst/>
              <a:ahLst/>
              <a:cxnLst/>
              <a:rect l="l" t="t" r="r" b="b"/>
              <a:pathLst>
                <a:path w="5127" h="5169" extrusionOk="0">
                  <a:moveTo>
                    <a:pt x="1516" y="0"/>
                  </a:moveTo>
                  <a:cubicBezTo>
                    <a:pt x="1121" y="0"/>
                    <a:pt x="789" y="184"/>
                    <a:pt x="675" y="470"/>
                  </a:cubicBezTo>
                  <a:cubicBezTo>
                    <a:pt x="143" y="1814"/>
                    <a:pt x="29" y="3134"/>
                    <a:pt x="9" y="3853"/>
                  </a:cubicBezTo>
                  <a:cubicBezTo>
                    <a:pt x="1" y="4203"/>
                    <a:pt x="301" y="4540"/>
                    <a:pt x="748" y="4670"/>
                  </a:cubicBezTo>
                  <a:cubicBezTo>
                    <a:pt x="1670" y="4946"/>
                    <a:pt x="2771" y="5092"/>
                    <a:pt x="3498" y="5161"/>
                  </a:cubicBezTo>
                  <a:cubicBezTo>
                    <a:pt x="3544" y="5166"/>
                    <a:pt x="3589" y="5168"/>
                    <a:pt x="3634" y="5168"/>
                  </a:cubicBezTo>
                  <a:cubicBezTo>
                    <a:pt x="4047" y="5168"/>
                    <a:pt x="4394" y="4969"/>
                    <a:pt x="4489" y="4662"/>
                  </a:cubicBezTo>
                  <a:cubicBezTo>
                    <a:pt x="4838" y="3569"/>
                    <a:pt x="5017" y="2216"/>
                    <a:pt x="5090" y="1469"/>
                  </a:cubicBezTo>
                  <a:cubicBezTo>
                    <a:pt x="5127" y="1120"/>
                    <a:pt x="4843" y="770"/>
                    <a:pt x="4404" y="616"/>
                  </a:cubicBezTo>
                  <a:cubicBezTo>
                    <a:pt x="3510" y="303"/>
                    <a:pt x="2584" y="100"/>
                    <a:pt x="1646" y="7"/>
                  </a:cubicBezTo>
                  <a:cubicBezTo>
                    <a:pt x="1602" y="2"/>
                    <a:pt x="1559" y="0"/>
                    <a:pt x="1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0"/>
            <p:cNvSpPr/>
            <p:nvPr/>
          </p:nvSpPr>
          <p:spPr>
            <a:xfrm>
              <a:off x="6412114" y="1089832"/>
              <a:ext cx="103360" cy="104187"/>
            </a:xfrm>
            <a:custGeom>
              <a:avLst/>
              <a:gdLst/>
              <a:ahLst/>
              <a:cxnLst/>
              <a:rect l="l" t="t" r="r" b="b"/>
              <a:pathLst>
                <a:path w="5127" h="5168" extrusionOk="0">
                  <a:moveTo>
                    <a:pt x="1517" y="1"/>
                  </a:moveTo>
                  <a:cubicBezTo>
                    <a:pt x="1125" y="1"/>
                    <a:pt x="792" y="184"/>
                    <a:pt x="679" y="470"/>
                  </a:cubicBezTo>
                  <a:cubicBezTo>
                    <a:pt x="143" y="1815"/>
                    <a:pt x="29" y="3135"/>
                    <a:pt x="8" y="3854"/>
                  </a:cubicBezTo>
                  <a:cubicBezTo>
                    <a:pt x="0" y="4199"/>
                    <a:pt x="305" y="4540"/>
                    <a:pt x="748" y="4670"/>
                  </a:cubicBezTo>
                  <a:cubicBezTo>
                    <a:pt x="1670" y="4946"/>
                    <a:pt x="2771" y="5092"/>
                    <a:pt x="3498" y="5162"/>
                  </a:cubicBezTo>
                  <a:cubicBezTo>
                    <a:pt x="3541" y="5166"/>
                    <a:pt x="3584" y="5168"/>
                    <a:pt x="3626" y="5168"/>
                  </a:cubicBezTo>
                  <a:cubicBezTo>
                    <a:pt x="4043" y="5168"/>
                    <a:pt x="4393" y="4972"/>
                    <a:pt x="4489" y="4662"/>
                  </a:cubicBezTo>
                  <a:cubicBezTo>
                    <a:pt x="4838" y="3569"/>
                    <a:pt x="5017" y="2217"/>
                    <a:pt x="5090" y="1465"/>
                  </a:cubicBezTo>
                  <a:cubicBezTo>
                    <a:pt x="5127" y="1120"/>
                    <a:pt x="4842" y="771"/>
                    <a:pt x="4403" y="616"/>
                  </a:cubicBezTo>
                  <a:cubicBezTo>
                    <a:pt x="3510" y="304"/>
                    <a:pt x="2584" y="100"/>
                    <a:pt x="1645" y="7"/>
                  </a:cubicBezTo>
                  <a:cubicBezTo>
                    <a:pt x="1602" y="3"/>
                    <a:pt x="1559" y="1"/>
                    <a:pt x="15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0"/>
            <p:cNvSpPr/>
            <p:nvPr/>
          </p:nvSpPr>
          <p:spPr>
            <a:xfrm>
              <a:off x="6578439" y="1034511"/>
              <a:ext cx="35965" cy="59069"/>
            </a:xfrm>
            <a:custGeom>
              <a:avLst/>
              <a:gdLst/>
              <a:ahLst/>
              <a:cxnLst/>
              <a:rect l="l" t="t" r="r" b="b"/>
              <a:pathLst>
                <a:path w="1784" h="2930" extrusionOk="0">
                  <a:moveTo>
                    <a:pt x="1119" y="1"/>
                  </a:moveTo>
                  <a:cubicBezTo>
                    <a:pt x="738" y="1"/>
                    <a:pt x="326" y="561"/>
                    <a:pt x="171" y="1313"/>
                  </a:cubicBezTo>
                  <a:cubicBezTo>
                    <a:pt x="0" y="2117"/>
                    <a:pt x="187" y="2836"/>
                    <a:pt x="585" y="2922"/>
                  </a:cubicBezTo>
                  <a:cubicBezTo>
                    <a:pt x="610" y="2927"/>
                    <a:pt x="635" y="2929"/>
                    <a:pt x="661" y="2929"/>
                  </a:cubicBezTo>
                  <a:cubicBezTo>
                    <a:pt x="1040" y="2929"/>
                    <a:pt x="1457" y="2372"/>
                    <a:pt x="1613" y="1618"/>
                  </a:cubicBezTo>
                  <a:cubicBezTo>
                    <a:pt x="1783" y="813"/>
                    <a:pt x="1596" y="90"/>
                    <a:pt x="1198" y="9"/>
                  </a:cubicBezTo>
                  <a:cubicBezTo>
                    <a:pt x="1172" y="4"/>
                    <a:pt x="1146" y="1"/>
                    <a:pt x="11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0"/>
            <p:cNvSpPr/>
            <p:nvPr/>
          </p:nvSpPr>
          <p:spPr>
            <a:xfrm>
              <a:off x="6673657" y="1296137"/>
              <a:ext cx="27216" cy="22922"/>
            </a:xfrm>
            <a:custGeom>
              <a:avLst/>
              <a:gdLst/>
              <a:ahLst/>
              <a:cxnLst/>
              <a:rect l="l" t="t" r="r" b="b"/>
              <a:pathLst>
                <a:path w="1350" h="1137" extrusionOk="0">
                  <a:moveTo>
                    <a:pt x="723" y="1"/>
                  </a:moveTo>
                  <a:cubicBezTo>
                    <a:pt x="292" y="1"/>
                    <a:pt x="0" y="493"/>
                    <a:pt x="253" y="879"/>
                  </a:cubicBezTo>
                  <a:cubicBezTo>
                    <a:pt x="369" y="1055"/>
                    <a:pt x="549" y="1136"/>
                    <a:pt x="727" y="1136"/>
                  </a:cubicBezTo>
                  <a:cubicBezTo>
                    <a:pt x="978" y="1136"/>
                    <a:pt x="1225" y="974"/>
                    <a:pt x="1285" y="684"/>
                  </a:cubicBezTo>
                  <a:cubicBezTo>
                    <a:pt x="1350" y="380"/>
                    <a:pt x="1155" y="79"/>
                    <a:pt x="846" y="14"/>
                  </a:cubicBezTo>
                  <a:cubicBezTo>
                    <a:pt x="804" y="5"/>
                    <a:pt x="763" y="1"/>
                    <a:pt x="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0"/>
            <p:cNvSpPr/>
            <p:nvPr/>
          </p:nvSpPr>
          <p:spPr>
            <a:xfrm>
              <a:off x="6732526" y="1214849"/>
              <a:ext cx="27236" cy="22922"/>
            </a:xfrm>
            <a:custGeom>
              <a:avLst/>
              <a:gdLst/>
              <a:ahLst/>
              <a:cxnLst/>
              <a:rect l="l" t="t" r="r" b="b"/>
              <a:pathLst>
                <a:path w="1351" h="1137" extrusionOk="0">
                  <a:moveTo>
                    <a:pt x="726" y="0"/>
                  </a:moveTo>
                  <a:cubicBezTo>
                    <a:pt x="294" y="0"/>
                    <a:pt x="0" y="490"/>
                    <a:pt x="253" y="878"/>
                  </a:cubicBezTo>
                  <a:cubicBezTo>
                    <a:pt x="368" y="1055"/>
                    <a:pt x="547" y="1137"/>
                    <a:pt x="725" y="1137"/>
                  </a:cubicBezTo>
                  <a:cubicBezTo>
                    <a:pt x="976" y="1137"/>
                    <a:pt x="1223" y="974"/>
                    <a:pt x="1285" y="687"/>
                  </a:cubicBezTo>
                  <a:cubicBezTo>
                    <a:pt x="1350" y="378"/>
                    <a:pt x="1151" y="78"/>
                    <a:pt x="847" y="13"/>
                  </a:cubicBezTo>
                  <a:cubicBezTo>
                    <a:pt x="806" y="4"/>
                    <a:pt x="765" y="0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0"/>
            <p:cNvSpPr/>
            <p:nvPr/>
          </p:nvSpPr>
          <p:spPr>
            <a:xfrm>
              <a:off x="6763795" y="1121404"/>
              <a:ext cx="27236" cy="22962"/>
            </a:xfrm>
            <a:custGeom>
              <a:avLst/>
              <a:gdLst/>
              <a:ahLst/>
              <a:cxnLst/>
              <a:rect l="l" t="t" r="r" b="b"/>
              <a:pathLst>
                <a:path w="1351" h="1139" extrusionOk="0">
                  <a:moveTo>
                    <a:pt x="727" y="1"/>
                  </a:moveTo>
                  <a:cubicBezTo>
                    <a:pt x="294" y="1"/>
                    <a:pt x="1" y="491"/>
                    <a:pt x="254" y="878"/>
                  </a:cubicBezTo>
                  <a:cubicBezTo>
                    <a:pt x="369" y="1056"/>
                    <a:pt x="549" y="1138"/>
                    <a:pt x="727" y="1138"/>
                  </a:cubicBezTo>
                  <a:cubicBezTo>
                    <a:pt x="977" y="1138"/>
                    <a:pt x="1224" y="976"/>
                    <a:pt x="1286" y="687"/>
                  </a:cubicBezTo>
                  <a:cubicBezTo>
                    <a:pt x="1351" y="379"/>
                    <a:pt x="1152" y="78"/>
                    <a:pt x="847" y="13"/>
                  </a:cubicBezTo>
                  <a:cubicBezTo>
                    <a:pt x="806" y="5"/>
                    <a:pt x="766" y="1"/>
                    <a:pt x="7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0"/>
            <p:cNvSpPr/>
            <p:nvPr/>
          </p:nvSpPr>
          <p:spPr>
            <a:xfrm>
              <a:off x="6782484" y="1032535"/>
              <a:ext cx="27135" cy="22902"/>
            </a:xfrm>
            <a:custGeom>
              <a:avLst/>
              <a:gdLst/>
              <a:ahLst/>
              <a:cxnLst/>
              <a:rect l="l" t="t" r="r" b="b"/>
              <a:pathLst>
                <a:path w="1346" h="1136" extrusionOk="0">
                  <a:moveTo>
                    <a:pt x="722" y="0"/>
                  </a:moveTo>
                  <a:cubicBezTo>
                    <a:pt x="292" y="0"/>
                    <a:pt x="1" y="489"/>
                    <a:pt x="253" y="879"/>
                  </a:cubicBezTo>
                  <a:cubicBezTo>
                    <a:pt x="368" y="1054"/>
                    <a:pt x="547" y="1136"/>
                    <a:pt x="725" y="1136"/>
                  </a:cubicBezTo>
                  <a:cubicBezTo>
                    <a:pt x="975" y="1136"/>
                    <a:pt x="1223" y="974"/>
                    <a:pt x="1285" y="684"/>
                  </a:cubicBezTo>
                  <a:cubicBezTo>
                    <a:pt x="1346" y="375"/>
                    <a:pt x="1151" y="75"/>
                    <a:pt x="846" y="14"/>
                  </a:cubicBezTo>
                  <a:cubicBezTo>
                    <a:pt x="804" y="5"/>
                    <a:pt x="762" y="0"/>
                    <a:pt x="7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0"/>
            <p:cNvSpPr/>
            <p:nvPr/>
          </p:nvSpPr>
          <p:spPr>
            <a:xfrm>
              <a:off x="6699382" y="921349"/>
              <a:ext cx="218917" cy="84813"/>
            </a:xfrm>
            <a:custGeom>
              <a:avLst/>
              <a:gdLst/>
              <a:ahLst/>
              <a:cxnLst/>
              <a:rect l="l" t="t" r="r" b="b"/>
              <a:pathLst>
                <a:path w="10859" h="4207" extrusionOk="0">
                  <a:moveTo>
                    <a:pt x="1185" y="0"/>
                  </a:moveTo>
                  <a:cubicBezTo>
                    <a:pt x="655" y="0"/>
                    <a:pt x="194" y="381"/>
                    <a:pt x="98" y="910"/>
                  </a:cubicBezTo>
                  <a:cubicBezTo>
                    <a:pt x="1" y="1410"/>
                    <a:pt x="25" y="1926"/>
                    <a:pt x="167" y="2413"/>
                  </a:cubicBezTo>
                  <a:cubicBezTo>
                    <a:pt x="289" y="2795"/>
                    <a:pt x="618" y="3079"/>
                    <a:pt x="1016" y="3148"/>
                  </a:cubicBezTo>
                  <a:cubicBezTo>
                    <a:pt x="3157" y="3526"/>
                    <a:pt x="7747" y="4022"/>
                    <a:pt x="9485" y="4201"/>
                  </a:cubicBezTo>
                  <a:cubicBezTo>
                    <a:pt x="9524" y="4205"/>
                    <a:pt x="9562" y="4207"/>
                    <a:pt x="9600" y="4207"/>
                  </a:cubicBezTo>
                  <a:cubicBezTo>
                    <a:pt x="10052" y="4207"/>
                    <a:pt x="10462" y="3924"/>
                    <a:pt x="10627" y="3494"/>
                  </a:cubicBezTo>
                  <a:cubicBezTo>
                    <a:pt x="10793" y="3035"/>
                    <a:pt x="10858" y="2543"/>
                    <a:pt x="10821" y="2052"/>
                  </a:cubicBezTo>
                  <a:cubicBezTo>
                    <a:pt x="10777" y="1556"/>
                    <a:pt x="10407" y="1154"/>
                    <a:pt x="9916" y="1073"/>
                  </a:cubicBezTo>
                  <a:cubicBezTo>
                    <a:pt x="6914" y="545"/>
                    <a:pt x="2994" y="159"/>
                    <a:pt x="1280" y="5"/>
                  </a:cubicBezTo>
                  <a:cubicBezTo>
                    <a:pt x="1248" y="2"/>
                    <a:pt x="1217" y="0"/>
                    <a:pt x="11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0"/>
            <p:cNvSpPr/>
            <p:nvPr/>
          </p:nvSpPr>
          <p:spPr>
            <a:xfrm>
              <a:off x="6588922" y="1036729"/>
              <a:ext cx="35965" cy="59049"/>
            </a:xfrm>
            <a:custGeom>
              <a:avLst/>
              <a:gdLst/>
              <a:ahLst/>
              <a:cxnLst/>
              <a:rect l="l" t="t" r="r" b="b"/>
              <a:pathLst>
                <a:path w="1784" h="2929" extrusionOk="0">
                  <a:moveTo>
                    <a:pt x="1120" y="1"/>
                  </a:moveTo>
                  <a:cubicBezTo>
                    <a:pt x="741" y="1"/>
                    <a:pt x="326" y="561"/>
                    <a:pt x="171" y="1313"/>
                  </a:cubicBezTo>
                  <a:cubicBezTo>
                    <a:pt x="0" y="2117"/>
                    <a:pt x="187" y="2836"/>
                    <a:pt x="589" y="2921"/>
                  </a:cubicBezTo>
                  <a:cubicBezTo>
                    <a:pt x="614" y="2926"/>
                    <a:pt x="639" y="2929"/>
                    <a:pt x="664" y="2929"/>
                  </a:cubicBezTo>
                  <a:cubicBezTo>
                    <a:pt x="1043" y="2929"/>
                    <a:pt x="1456" y="2367"/>
                    <a:pt x="1613" y="1613"/>
                  </a:cubicBezTo>
                  <a:cubicBezTo>
                    <a:pt x="1783" y="813"/>
                    <a:pt x="1596" y="94"/>
                    <a:pt x="1198" y="9"/>
                  </a:cubicBezTo>
                  <a:cubicBezTo>
                    <a:pt x="1172" y="3"/>
                    <a:pt x="1146" y="1"/>
                    <a:pt x="11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4" name="Google Shape;1354;p40"/>
          <p:cNvGrpSpPr/>
          <p:nvPr/>
        </p:nvGrpSpPr>
        <p:grpSpPr>
          <a:xfrm>
            <a:off x="8144865" y="701734"/>
            <a:ext cx="1016340" cy="890949"/>
            <a:chOff x="7245674" y="2087184"/>
            <a:chExt cx="1016340" cy="890949"/>
          </a:xfrm>
        </p:grpSpPr>
        <p:sp>
          <p:nvSpPr>
            <p:cNvPr id="1355" name="Google Shape;1355;p40"/>
            <p:cNvSpPr/>
            <p:nvPr/>
          </p:nvSpPr>
          <p:spPr>
            <a:xfrm>
              <a:off x="7597852" y="2543321"/>
              <a:ext cx="466946" cy="395499"/>
            </a:xfrm>
            <a:custGeom>
              <a:avLst/>
              <a:gdLst/>
              <a:ahLst/>
              <a:cxnLst/>
              <a:rect l="l" t="t" r="r" b="b"/>
              <a:pathLst>
                <a:path w="23162" h="19618" extrusionOk="0">
                  <a:moveTo>
                    <a:pt x="13823" y="1"/>
                  </a:moveTo>
                  <a:cubicBezTo>
                    <a:pt x="11183" y="1"/>
                    <a:pt x="8312" y="1035"/>
                    <a:pt x="5890" y="3082"/>
                  </a:cubicBezTo>
                  <a:cubicBezTo>
                    <a:pt x="1231" y="7026"/>
                    <a:pt x="0" y="13232"/>
                    <a:pt x="3144" y="16949"/>
                  </a:cubicBezTo>
                  <a:cubicBezTo>
                    <a:pt x="4653" y="18733"/>
                    <a:pt x="6897" y="19618"/>
                    <a:pt x="9339" y="19618"/>
                  </a:cubicBezTo>
                  <a:cubicBezTo>
                    <a:pt x="11978" y="19618"/>
                    <a:pt x="14849" y="18584"/>
                    <a:pt x="17271" y="16535"/>
                  </a:cubicBezTo>
                  <a:cubicBezTo>
                    <a:pt x="21930" y="12591"/>
                    <a:pt x="23161" y="6384"/>
                    <a:pt x="20017" y="2671"/>
                  </a:cubicBezTo>
                  <a:cubicBezTo>
                    <a:pt x="18509" y="886"/>
                    <a:pt x="16265" y="1"/>
                    <a:pt x="138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0"/>
            <p:cNvSpPr/>
            <p:nvPr/>
          </p:nvSpPr>
          <p:spPr>
            <a:xfrm>
              <a:off x="7618396" y="2556869"/>
              <a:ext cx="436484" cy="403603"/>
            </a:xfrm>
            <a:custGeom>
              <a:avLst/>
              <a:gdLst/>
              <a:ahLst/>
              <a:cxnLst/>
              <a:rect l="l" t="t" r="r" b="b"/>
              <a:pathLst>
                <a:path w="21651" h="20020" extrusionOk="0">
                  <a:moveTo>
                    <a:pt x="15598" y="1"/>
                  </a:moveTo>
                  <a:cubicBezTo>
                    <a:pt x="13783" y="1"/>
                    <a:pt x="9020" y="469"/>
                    <a:pt x="5038" y="4952"/>
                  </a:cubicBezTo>
                  <a:cubicBezTo>
                    <a:pt x="1" y="10615"/>
                    <a:pt x="2487" y="16671"/>
                    <a:pt x="2487" y="16671"/>
                  </a:cubicBezTo>
                  <a:cubicBezTo>
                    <a:pt x="2487" y="16671"/>
                    <a:pt x="4550" y="19141"/>
                    <a:pt x="7495" y="19990"/>
                  </a:cubicBezTo>
                  <a:cubicBezTo>
                    <a:pt x="7565" y="20010"/>
                    <a:pt x="7640" y="20020"/>
                    <a:pt x="7719" y="20020"/>
                  </a:cubicBezTo>
                  <a:cubicBezTo>
                    <a:pt x="10968" y="20020"/>
                    <a:pt x="21651" y="3441"/>
                    <a:pt x="21651" y="3441"/>
                  </a:cubicBezTo>
                  <a:cubicBezTo>
                    <a:pt x="21651" y="3441"/>
                    <a:pt x="18767" y="1232"/>
                    <a:pt x="16350" y="34"/>
                  </a:cubicBezTo>
                  <a:cubicBezTo>
                    <a:pt x="16350" y="34"/>
                    <a:pt x="16076" y="1"/>
                    <a:pt x="15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0"/>
            <p:cNvSpPr/>
            <p:nvPr/>
          </p:nvSpPr>
          <p:spPr>
            <a:xfrm>
              <a:off x="7443268" y="2087628"/>
              <a:ext cx="560226" cy="260528"/>
            </a:xfrm>
            <a:custGeom>
              <a:avLst/>
              <a:gdLst/>
              <a:ahLst/>
              <a:cxnLst/>
              <a:rect l="l" t="t" r="r" b="b"/>
              <a:pathLst>
                <a:path w="27789" h="12923" extrusionOk="0">
                  <a:moveTo>
                    <a:pt x="20590" y="1"/>
                  </a:moveTo>
                  <a:cubicBezTo>
                    <a:pt x="5972" y="1"/>
                    <a:pt x="1" y="12922"/>
                    <a:pt x="1" y="12922"/>
                  </a:cubicBezTo>
                  <a:lnTo>
                    <a:pt x="5554" y="12922"/>
                  </a:lnTo>
                  <a:cubicBezTo>
                    <a:pt x="10023" y="5126"/>
                    <a:pt x="15409" y="3125"/>
                    <a:pt x="19760" y="3125"/>
                  </a:cubicBezTo>
                  <a:cubicBezTo>
                    <a:pt x="24350" y="3125"/>
                    <a:pt x="27789" y="5351"/>
                    <a:pt x="27789" y="5351"/>
                  </a:cubicBezTo>
                  <a:cubicBezTo>
                    <a:pt x="27472" y="521"/>
                    <a:pt x="20741" y="1"/>
                    <a:pt x="20741" y="1"/>
                  </a:cubicBezTo>
                  <a:cubicBezTo>
                    <a:pt x="20691" y="1"/>
                    <a:pt x="20640" y="1"/>
                    <a:pt x="20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0"/>
            <p:cNvSpPr/>
            <p:nvPr/>
          </p:nvSpPr>
          <p:spPr>
            <a:xfrm>
              <a:off x="7245674" y="2277018"/>
              <a:ext cx="362215" cy="425880"/>
            </a:xfrm>
            <a:custGeom>
              <a:avLst/>
              <a:gdLst/>
              <a:ahLst/>
              <a:cxnLst/>
              <a:rect l="l" t="t" r="r" b="b"/>
              <a:pathLst>
                <a:path w="17967" h="21125" extrusionOk="0">
                  <a:moveTo>
                    <a:pt x="11843" y="1"/>
                  </a:moveTo>
                  <a:cubicBezTo>
                    <a:pt x="8648" y="1"/>
                    <a:pt x="4899" y="2956"/>
                    <a:pt x="2694" y="7529"/>
                  </a:cubicBezTo>
                  <a:cubicBezTo>
                    <a:pt x="1" y="13114"/>
                    <a:pt x="630" y="19000"/>
                    <a:pt x="4107" y="20678"/>
                  </a:cubicBezTo>
                  <a:cubicBezTo>
                    <a:pt x="4735" y="20980"/>
                    <a:pt x="5414" y="21124"/>
                    <a:pt x="6119" y="21124"/>
                  </a:cubicBezTo>
                  <a:cubicBezTo>
                    <a:pt x="9314" y="21124"/>
                    <a:pt x="13067" y="18168"/>
                    <a:pt x="15273" y="13594"/>
                  </a:cubicBezTo>
                  <a:cubicBezTo>
                    <a:pt x="17966" y="8008"/>
                    <a:pt x="17333" y="2123"/>
                    <a:pt x="13860" y="449"/>
                  </a:cubicBezTo>
                  <a:cubicBezTo>
                    <a:pt x="13230" y="145"/>
                    <a:pt x="12550" y="1"/>
                    <a:pt x="118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0"/>
            <p:cNvSpPr/>
            <p:nvPr/>
          </p:nvSpPr>
          <p:spPr>
            <a:xfrm>
              <a:off x="7282689" y="2294820"/>
              <a:ext cx="362134" cy="425880"/>
            </a:xfrm>
            <a:custGeom>
              <a:avLst/>
              <a:gdLst/>
              <a:ahLst/>
              <a:cxnLst/>
              <a:rect l="l" t="t" r="r" b="b"/>
              <a:pathLst>
                <a:path w="17963" h="21125" extrusionOk="0">
                  <a:moveTo>
                    <a:pt x="11846" y="1"/>
                  </a:moveTo>
                  <a:cubicBezTo>
                    <a:pt x="8651" y="1"/>
                    <a:pt x="4900" y="2957"/>
                    <a:pt x="2694" y="7532"/>
                  </a:cubicBezTo>
                  <a:cubicBezTo>
                    <a:pt x="1" y="13117"/>
                    <a:pt x="630" y="19003"/>
                    <a:pt x="4107" y="20676"/>
                  </a:cubicBezTo>
                  <a:cubicBezTo>
                    <a:pt x="4736" y="20980"/>
                    <a:pt x="5416" y="21125"/>
                    <a:pt x="6123" y="21125"/>
                  </a:cubicBezTo>
                  <a:cubicBezTo>
                    <a:pt x="9316" y="21125"/>
                    <a:pt x="13068" y="18169"/>
                    <a:pt x="15269" y="13596"/>
                  </a:cubicBezTo>
                  <a:cubicBezTo>
                    <a:pt x="17962" y="8011"/>
                    <a:pt x="17333" y="2125"/>
                    <a:pt x="13860" y="448"/>
                  </a:cubicBezTo>
                  <a:cubicBezTo>
                    <a:pt x="13231" y="145"/>
                    <a:pt x="12552" y="1"/>
                    <a:pt x="118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0"/>
            <p:cNvSpPr/>
            <p:nvPr/>
          </p:nvSpPr>
          <p:spPr>
            <a:xfrm>
              <a:off x="7660894" y="2582675"/>
              <a:ext cx="466946" cy="395459"/>
            </a:xfrm>
            <a:custGeom>
              <a:avLst/>
              <a:gdLst/>
              <a:ahLst/>
              <a:cxnLst/>
              <a:rect l="l" t="t" r="r" b="b"/>
              <a:pathLst>
                <a:path w="23162" h="19616" extrusionOk="0">
                  <a:moveTo>
                    <a:pt x="13822" y="1"/>
                  </a:moveTo>
                  <a:cubicBezTo>
                    <a:pt x="11182" y="1"/>
                    <a:pt x="8311" y="1035"/>
                    <a:pt x="5891" y="3084"/>
                  </a:cubicBezTo>
                  <a:cubicBezTo>
                    <a:pt x="1232" y="7024"/>
                    <a:pt x="1" y="13234"/>
                    <a:pt x="3141" y="16947"/>
                  </a:cubicBezTo>
                  <a:cubicBezTo>
                    <a:pt x="4651" y="18731"/>
                    <a:pt x="6896" y="19615"/>
                    <a:pt x="9339" y="19615"/>
                  </a:cubicBezTo>
                  <a:cubicBezTo>
                    <a:pt x="11979" y="19615"/>
                    <a:pt x="14850" y="18581"/>
                    <a:pt x="17272" y="16533"/>
                  </a:cubicBezTo>
                  <a:cubicBezTo>
                    <a:pt x="21931" y="12592"/>
                    <a:pt x="23162" y="6386"/>
                    <a:pt x="20018" y="2669"/>
                  </a:cubicBezTo>
                  <a:cubicBezTo>
                    <a:pt x="18509" y="885"/>
                    <a:pt x="16264" y="1"/>
                    <a:pt x="138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0"/>
            <p:cNvSpPr/>
            <p:nvPr/>
          </p:nvSpPr>
          <p:spPr>
            <a:xfrm>
              <a:off x="7334683" y="2327662"/>
              <a:ext cx="362215" cy="425840"/>
            </a:xfrm>
            <a:custGeom>
              <a:avLst/>
              <a:gdLst/>
              <a:ahLst/>
              <a:cxnLst/>
              <a:rect l="l" t="t" r="r" b="b"/>
              <a:pathLst>
                <a:path w="17967" h="21123" extrusionOk="0">
                  <a:moveTo>
                    <a:pt x="11847" y="0"/>
                  </a:moveTo>
                  <a:cubicBezTo>
                    <a:pt x="8652" y="0"/>
                    <a:pt x="4899" y="2953"/>
                    <a:pt x="2694" y="7527"/>
                  </a:cubicBezTo>
                  <a:cubicBezTo>
                    <a:pt x="1" y="13117"/>
                    <a:pt x="635" y="19002"/>
                    <a:pt x="4107" y="20676"/>
                  </a:cubicBezTo>
                  <a:cubicBezTo>
                    <a:pt x="4736" y="20979"/>
                    <a:pt x="5415" y="21123"/>
                    <a:pt x="6121" y="21123"/>
                  </a:cubicBezTo>
                  <a:cubicBezTo>
                    <a:pt x="9318" y="21123"/>
                    <a:pt x="13071" y="18167"/>
                    <a:pt x="15274" y="13592"/>
                  </a:cubicBezTo>
                  <a:cubicBezTo>
                    <a:pt x="17967" y="8007"/>
                    <a:pt x="17333" y="2121"/>
                    <a:pt x="13860" y="448"/>
                  </a:cubicBezTo>
                  <a:cubicBezTo>
                    <a:pt x="13231" y="145"/>
                    <a:pt x="12553" y="0"/>
                    <a:pt x="118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0"/>
            <p:cNvSpPr/>
            <p:nvPr/>
          </p:nvSpPr>
          <p:spPr>
            <a:xfrm>
              <a:off x="7428957" y="2438477"/>
              <a:ext cx="173658" cy="204184"/>
            </a:xfrm>
            <a:custGeom>
              <a:avLst/>
              <a:gdLst/>
              <a:ahLst/>
              <a:cxnLst/>
              <a:rect l="l" t="t" r="r" b="b"/>
              <a:pathLst>
                <a:path w="6683" h="7857" extrusionOk="0">
                  <a:moveTo>
                    <a:pt x="4407" y="0"/>
                  </a:moveTo>
                  <a:cubicBezTo>
                    <a:pt x="3219" y="0"/>
                    <a:pt x="1823" y="1099"/>
                    <a:pt x="1004" y="2803"/>
                  </a:cubicBezTo>
                  <a:cubicBezTo>
                    <a:pt x="1" y="4878"/>
                    <a:pt x="236" y="7068"/>
                    <a:pt x="1528" y="7689"/>
                  </a:cubicBezTo>
                  <a:cubicBezTo>
                    <a:pt x="1763" y="7803"/>
                    <a:pt x="2016" y="7857"/>
                    <a:pt x="2280" y="7857"/>
                  </a:cubicBezTo>
                  <a:cubicBezTo>
                    <a:pt x="3467" y="7857"/>
                    <a:pt x="4862" y="6759"/>
                    <a:pt x="5679" y="5057"/>
                  </a:cubicBezTo>
                  <a:cubicBezTo>
                    <a:pt x="6683" y="2981"/>
                    <a:pt x="6447" y="788"/>
                    <a:pt x="5155" y="166"/>
                  </a:cubicBezTo>
                  <a:cubicBezTo>
                    <a:pt x="4922" y="54"/>
                    <a:pt x="4670" y="0"/>
                    <a:pt x="4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0"/>
            <p:cNvSpPr/>
            <p:nvPr/>
          </p:nvSpPr>
          <p:spPr>
            <a:xfrm>
              <a:off x="7741443" y="2087184"/>
              <a:ext cx="520572" cy="668022"/>
            </a:xfrm>
            <a:custGeom>
              <a:avLst/>
              <a:gdLst/>
              <a:ahLst/>
              <a:cxnLst/>
              <a:rect l="l" t="t" r="r" b="b"/>
              <a:pathLst>
                <a:path w="25822" h="33136" extrusionOk="0">
                  <a:moveTo>
                    <a:pt x="5763" y="1"/>
                  </a:moveTo>
                  <a:cubicBezTo>
                    <a:pt x="2471" y="1"/>
                    <a:pt x="0" y="921"/>
                    <a:pt x="0" y="921"/>
                  </a:cubicBezTo>
                  <a:cubicBezTo>
                    <a:pt x="1152" y="714"/>
                    <a:pt x="2240" y="615"/>
                    <a:pt x="3266" y="615"/>
                  </a:cubicBezTo>
                  <a:cubicBezTo>
                    <a:pt x="11885" y="615"/>
                    <a:pt x="16058" y="7597"/>
                    <a:pt x="15558" y="15881"/>
                  </a:cubicBezTo>
                  <a:cubicBezTo>
                    <a:pt x="14997" y="25150"/>
                    <a:pt x="9152" y="28554"/>
                    <a:pt x="9152" y="28554"/>
                  </a:cubicBezTo>
                  <a:cubicBezTo>
                    <a:pt x="10976" y="31324"/>
                    <a:pt x="10911" y="33136"/>
                    <a:pt x="10911" y="33136"/>
                  </a:cubicBezTo>
                  <a:cubicBezTo>
                    <a:pt x="10911" y="33136"/>
                    <a:pt x="25822" y="23765"/>
                    <a:pt x="19408" y="9297"/>
                  </a:cubicBezTo>
                  <a:cubicBezTo>
                    <a:pt x="16013" y="1640"/>
                    <a:pt x="10157" y="1"/>
                    <a:pt x="5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Slika 5">
            <a:extLst>
              <a:ext uri="{FF2B5EF4-FFF2-40B4-BE49-F238E27FC236}">
                <a16:creationId xmlns:a16="http://schemas.microsoft.com/office/drawing/2014/main" id="{3FDAC1F7-B382-4E12-A215-F3DF47248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471" y="2784413"/>
            <a:ext cx="3049329" cy="228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06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40"/>
          <p:cNvSpPr/>
          <p:nvPr/>
        </p:nvSpPr>
        <p:spPr>
          <a:xfrm>
            <a:off x="681377" y="291301"/>
            <a:ext cx="1137000" cy="1137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40"/>
          <p:cNvSpPr txBox="1">
            <a:spLocks noGrp="1"/>
          </p:cNvSpPr>
          <p:nvPr>
            <p:ph type="title"/>
          </p:nvPr>
        </p:nvSpPr>
        <p:spPr>
          <a:xfrm>
            <a:off x="2020533" y="-2087"/>
            <a:ext cx="6292660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tx2">
                    <a:lumMod val="75000"/>
                  </a:schemeClr>
                </a:solidFill>
              </a:rPr>
              <a:t>Zbog dostupnosti interneta djeca su uspješnija nego prije… (?)</a:t>
            </a:r>
            <a:endParaRPr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38" name="Google Shape;1238;p40"/>
          <p:cNvSpPr txBox="1">
            <a:spLocks noGrp="1"/>
          </p:cNvSpPr>
          <p:nvPr>
            <p:ph type="title" idx="2"/>
          </p:nvPr>
        </p:nvSpPr>
        <p:spPr>
          <a:xfrm>
            <a:off x="556668" y="401548"/>
            <a:ext cx="14346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2</a:t>
            </a:r>
            <a:endParaRPr dirty="0"/>
          </a:p>
        </p:txBody>
      </p:sp>
      <p:sp>
        <p:nvSpPr>
          <p:cNvPr id="1239" name="Google Shape;1239;p40"/>
          <p:cNvSpPr txBox="1">
            <a:spLocks noGrp="1"/>
          </p:cNvSpPr>
          <p:nvPr>
            <p:ph type="subTitle" idx="1"/>
          </p:nvPr>
        </p:nvSpPr>
        <p:spPr>
          <a:xfrm>
            <a:off x="583815" y="1950717"/>
            <a:ext cx="4836861" cy="16714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i="1" dirty="0"/>
              <a:t>internetski paradoks </a:t>
            </a:r>
            <a:r>
              <a:rPr lang="hr-HR" dirty="0"/>
              <a:t>– izostanak pozitivnog efekta interneta na obrazovanje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hr-HR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dirty="0"/>
              <a:t>ključno je </a:t>
            </a:r>
            <a:r>
              <a:rPr lang="hr-HR" b="1" dirty="0"/>
              <a:t>predznanje</a:t>
            </a:r>
            <a:r>
              <a:rPr lang="hr-HR" dirty="0"/>
              <a:t> za kvalitetno korištenje internetom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hr-HR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dirty="0"/>
              <a:t>problemi s </a:t>
            </a:r>
            <a:r>
              <a:rPr lang="hr-HR" b="1" dirty="0"/>
              <a:t>kritičkim vrednovanjem </a:t>
            </a:r>
            <a:r>
              <a:rPr lang="hr-HR" dirty="0"/>
              <a:t>informacija i izvora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hr-HR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dirty="0"/>
              <a:t>mit o generaciji </a:t>
            </a:r>
            <a:r>
              <a:rPr lang="hr-HR" i="1" dirty="0"/>
              <a:t>Google </a:t>
            </a:r>
            <a:r>
              <a:rPr lang="hr-HR" dirty="0"/>
              <a:t>– rođeni 1993. pa nadalje</a:t>
            </a:r>
          </a:p>
        </p:txBody>
      </p:sp>
      <p:grpSp>
        <p:nvGrpSpPr>
          <p:cNvPr id="1240" name="Google Shape;1240;p40"/>
          <p:cNvGrpSpPr/>
          <p:nvPr/>
        </p:nvGrpSpPr>
        <p:grpSpPr>
          <a:xfrm>
            <a:off x="8016632" y="1926864"/>
            <a:ext cx="1135455" cy="902355"/>
            <a:chOff x="5684015" y="2953552"/>
            <a:chExt cx="2474309" cy="1729557"/>
          </a:xfrm>
        </p:grpSpPr>
        <p:sp>
          <p:nvSpPr>
            <p:cNvPr id="1241" name="Google Shape;1241;p40"/>
            <p:cNvSpPr/>
            <p:nvPr/>
          </p:nvSpPr>
          <p:spPr>
            <a:xfrm>
              <a:off x="5684015" y="3786978"/>
              <a:ext cx="2306989" cy="896132"/>
            </a:xfrm>
            <a:custGeom>
              <a:avLst/>
              <a:gdLst/>
              <a:ahLst/>
              <a:cxnLst/>
              <a:rect l="l" t="t" r="r" b="b"/>
              <a:pathLst>
                <a:path w="114434" h="44451" extrusionOk="0">
                  <a:moveTo>
                    <a:pt x="50145" y="0"/>
                  </a:moveTo>
                  <a:lnTo>
                    <a:pt x="1" y="14692"/>
                  </a:lnTo>
                  <a:cubicBezTo>
                    <a:pt x="1" y="14692"/>
                    <a:pt x="1" y="17633"/>
                    <a:pt x="1289" y="20939"/>
                  </a:cubicBezTo>
                  <a:cubicBezTo>
                    <a:pt x="1289" y="20939"/>
                    <a:pt x="57243" y="44451"/>
                    <a:pt x="61307" y="44451"/>
                  </a:cubicBezTo>
                  <a:cubicBezTo>
                    <a:pt x="61323" y="44451"/>
                    <a:pt x="61338" y="44450"/>
                    <a:pt x="61352" y="44450"/>
                  </a:cubicBezTo>
                  <a:cubicBezTo>
                    <a:pt x="65028" y="44267"/>
                    <a:pt x="110396" y="27918"/>
                    <a:pt x="112049" y="27365"/>
                  </a:cubicBezTo>
                  <a:cubicBezTo>
                    <a:pt x="112049" y="27365"/>
                    <a:pt x="114254" y="24428"/>
                    <a:pt x="114433" y="21857"/>
                  </a:cubicBezTo>
                  <a:lnTo>
                    <a:pt x="501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0"/>
            <p:cNvSpPr/>
            <p:nvPr/>
          </p:nvSpPr>
          <p:spPr>
            <a:xfrm>
              <a:off x="6787585" y="2953552"/>
              <a:ext cx="1370739" cy="1262903"/>
            </a:xfrm>
            <a:custGeom>
              <a:avLst/>
              <a:gdLst/>
              <a:ahLst/>
              <a:cxnLst/>
              <a:rect l="l" t="t" r="r" b="b"/>
              <a:pathLst>
                <a:path w="67993" h="62644" extrusionOk="0">
                  <a:moveTo>
                    <a:pt x="5095" y="1"/>
                  </a:moveTo>
                  <a:cubicBezTo>
                    <a:pt x="5041" y="1"/>
                    <a:pt x="4996" y="2"/>
                    <a:pt x="4960" y="5"/>
                  </a:cubicBezTo>
                  <a:cubicBezTo>
                    <a:pt x="2571" y="196"/>
                    <a:pt x="0" y="1297"/>
                    <a:pt x="0" y="1297"/>
                  </a:cubicBezTo>
                  <a:cubicBezTo>
                    <a:pt x="21" y="1301"/>
                    <a:pt x="41" y="1305"/>
                    <a:pt x="61" y="1309"/>
                  </a:cubicBezTo>
                  <a:cubicBezTo>
                    <a:pt x="39839" y="10014"/>
                    <a:pt x="62432" y="19746"/>
                    <a:pt x="63849" y="20367"/>
                  </a:cubicBezTo>
                  <a:cubicBezTo>
                    <a:pt x="63870" y="20380"/>
                    <a:pt x="63894" y="20384"/>
                    <a:pt x="63902" y="20392"/>
                  </a:cubicBezTo>
                  <a:cubicBezTo>
                    <a:pt x="63910" y="20392"/>
                    <a:pt x="63914" y="20396"/>
                    <a:pt x="63918" y="20396"/>
                  </a:cubicBezTo>
                  <a:cubicBezTo>
                    <a:pt x="64288" y="27195"/>
                    <a:pt x="59694" y="62644"/>
                    <a:pt x="59694" y="62644"/>
                  </a:cubicBezTo>
                  <a:cubicBezTo>
                    <a:pt x="59743" y="62615"/>
                    <a:pt x="59792" y="62595"/>
                    <a:pt x="59844" y="62563"/>
                  </a:cubicBezTo>
                  <a:cubicBezTo>
                    <a:pt x="62935" y="60958"/>
                    <a:pt x="63187" y="59890"/>
                    <a:pt x="63187" y="59890"/>
                  </a:cubicBezTo>
                  <a:cubicBezTo>
                    <a:pt x="67696" y="41237"/>
                    <a:pt x="67993" y="24027"/>
                    <a:pt x="67976" y="19177"/>
                  </a:cubicBezTo>
                  <a:cubicBezTo>
                    <a:pt x="67976" y="18848"/>
                    <a:pt x="67903" y="18519"/>
                    <a:pt x="67765" y="18219"/>
                  </a:cubicBezTo>
                  <a:cubicBezTo>
                    <a:pt x="67558" y="17756"/>
                    <a:pt x="67209" y="17370"/>
                    <a:pt x="66770" y="17118"/>
                  </a:cubicBezTo>
                  <a:cubicBezTo>
                    <a:pt x="46690" y="5480"/>
                    <a:pt x="8504" y="1"/>
                    <a:pt x="5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0"/>
            <p:cNvSpPr/>
            <p:nvPr/>
          </p:nvSpPr>
          <p:spPr>
            <a:xfrm>
              <a:off x="5684015" y="3772139"/>
              <a:ext cx="2306989" cy="799908"/>
            </a:xfrm>
            <a:custGeom>
              <a:avLst/>
              <a:gdLst/>
              <a:ahLst/>
              <a:cxnLst/>
              <a:rect l="l" t="t" r="r" b="b"/>
              <a:pathLst>
                <a:path w="114434" h="39678" extrusionOk="0">
                  <a:moveTo>
                    <a:pt x="50332" y="1"/>
                  </a:moveTo>
                  <a:cubicBezTo>
                    <a:pt x="33248" y="3120"/>
                    <a:pt x="1" y="15428"/>
                    <a:pt x="1" y="15428"/>
                  </a:cubicBezTo>
                  <a:cubicBezTo>
                    <a:pt x="30124" y="29389"/>
                    <a:pt x="60986" y="39674"/>
                    <a:pt x="60982" y="39678"/>
                  </a:cubicBezTo>
                  <a:cubicBezTo>
                    <a:pt x="78615" y="34901"/>
                    <a:pt x="114433" y="22593"/>
                    <a:pt x="114433" y="22593"/>
                  </a:cubicBezTo>
                  <a:cubicBezTo>
                    <a:pt x="98088" y="14510"/>
                    <a:pt x="50332" y="1"/>
                    <a:pt x="50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0"/>
            <p:cNvSpPr/>
            <p:nvPr/>
          </p:nvSpPr>
          <p:spPr>
            <a:xfrm>
              <a:off x="6232120" y="3868367"/>
              <a:ext cx="1347898" cy="507407"/>
            </a:xfrm>
            <a:custGeom>
              <a:avLst/>
              <a:gdLst/>
              <a:ahLst/>
              <a:cxnLst/>
              <a:rect l="l" t="t" r="r" b="b"/>
              <a:pathLst>
                <a:path w="66860" h="25169" extrusionOk="0">
                  <a:moveTo>
                    <a:pt x="22410" y="1"/>
                  </a:moveTo>
                  <a:cubicBezTo>
                    <a:pt x="12799" y="2019"/>
                    <a:pt x="0" y="7901"/>
                    <a:pt x="0" y="7901"/>
                  </a:cubicBezTo>
                  <a:cubicBezTo>
                    <a:pt x="19835" y="18738"/>
                    <a:pt x="41513" y="25168"/>
                    <a:pt x="41513" y="25168"/>
                  </a:cubicBezTo>
                  <a:cubicBezTo>
                    <a:pt x="52533" y="22410"/>
                    <a:pt x="66859" y="16715"/>
                    <a:pt x="66859" y="16715"/>
                  </a:cubicBezTo>
                  <a:cubicBezTo>
                    <a:pt x="48491" y="7718"/>
                    <a:pt x="22410" y="1"/>
                    <a:pt x="224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0"/>
            <p:cNvSpPr/>
            <p:nvPr/>
          </p:nvSpPr>
          <p:spPr>
            <a:xfrm>
              <a:off x="6309840" y="4205354"/>
              <a:ext cx="407413" cy="181480"/>
            </a:xfrm>
            <a:custGeom>
              <a:avLst/>
              <a:gdLst/>
              <a:ahLst/>
              <a:cxnLst/>
              <a:rect l="l" t="t" r="r" b="b"/>
              <a:pathLst>
                <a:path w="20209" h="9002" extrusionOk="0">
                  <a:moveTo>
                    <a:pt x="6796" y="0"/>
                  </a:moveTo>
                  <a:cubicBezTo>
                    <a:pt x="3493" y="370"/>
                    <a:pt x="0" y="2576"/>
                    <a:pt x="0" y="2576"/>
                  </a:cubicBezTo>
                  <a:cubicBezTo>
                    <a:pt x="5565" y="6077"/>
                    <a:pt x="14485" y="9002"/>
                    <a:pt x="14485" y="9002"/>
                  </a:cubicBezTo>
                  <a:cubicBezTo>
                    <a:pt x="18132" y="8084"/>
                    <a:pt x="20208" y="5882"/>
                    <a:pt x="20208" y="5882"/>
                  </a:cubicBezTo>
                  <a:cubicBezTo>
                    <a:pt x="17450" y="4229"/>
                    <a:pt x="6796" y="0"/>
                    <a:pt x="67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0"/>
            <p:cNvSpPr/>
            <p:nvPr/>
          </p:nvSpPr>
          <p:spPr>
            <a:xfrm>
              <a:off x="6695048" y="2979681"/>
              <a:ext cx="1414466" cy="1247844"/>
            </a:xfrm>
            <a:custGeom>
              <a:avLst/>
              <a:gdLst/>
              <a:ahLst/>
              <a:cxnLst/>
              <a:rect l="l" t="t" r="r" b="b"/>
              <a:pathLst>
                <a:path w="70162" h="61897" extrusionOk="0">
                  <a:moveTo>
                    <a:pt x="4590" y="1"/>
                  </a:moveTo>
                  <a:cubicBezTo>
                    <a:pt x="4448" y="326"/>
                    <a:pt x="4302" y="671"/>
                    <a:pt x="4172" y="1053"/>
                  </a:cubicBezTo>
                  <a:cubicBezTo>
                    <a:pt x="512" y="11183"/>
                    <a:pt x="0" y="40039"/>
                    <a:pt x="0" y="40039"/>
                  </a:cubicBezTo>
                  <a:cubicBezTo>
                    <a:pt x="12673" y="45917"/>
                    <a:pt x="64284" y="61896"/>
                    <a:pt x="64284" y="61896"/>
                  </a:cubicBezTo>
                  <a:cubicBezTo>
                    <a:pt x="64333" y="61689"/>
                    <a:pt x="64382" y="61478"/>
                    <a:pt x="64434" y="61262"/>
                  </a:cubicBezTo>
                  <a:cubicBezTo>
                    <a:pt x="68354" y="44645"/>
                    <a:pt x="70003" y="20424"/>
                    <a:pt x="70154" y="18166"/>
                  </a:cubicBezTo>
                  <a:cubicBezTo>
                    <a:pt x="70158" y="18056"/>
                    <a:pt x="70162" y="17995"/>
                    <a:pt x="70162" y="17995"/>
                  </a:cubicBezTo>
                  <a:cubicBezTo>
                    <a:pt x="43077" y="6163"/>
                    <a:pt x="6357" y="281"/>
                    <a:pt x="4651" y="9"/>
                  </a:cubicBezTo>
                  <a:cubicBezTo>
                    <a:pt x="4631" y="9"/>
                    <a:pt x="4611" y="5"/>
                    <a:pt x="4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0"/>
            <p:cNvSpPr/>
            <p:nvPr/>
          </p:nvSpPr>
          <p:spPr>
            <a:xfrm>
              <a:off x="6759320" y="3072219"/>
              <a:ext cx="1247259" cy="1049832"/>
            </a:xfrm>
            <a:custGeom>
              <a:avLst/>
              <a:gdLst/>
              <a:ahLst/>
              <a:cxnLst/>
              <a:rect l="l" t="t" r="r" b="b"/>
              <a:pathLst>
                <a:path w="61868" h="52075" extrusionOk="0">
                  <a:moveTo>
                    <a:pt x="2873" y="1"/>
                  </a:moveTo>
                  <a:cubicBezTo>
                    <a:pt x="2873" y="1"/>
                    <a:pt x="1942" y="4237"/>
                    <a:pt x="1146" y="11248"/>
                  </a:cubicBezTo>
                  <a:cubicBezTo>
                    <a:pt x="846" y="13872"/>
                    <a:pt x="565" y="16886"/>
                    <a:pt x="358" y="20213"/>
                  </a:cubicBezTo>
                  <a:cubicBezTo>
                    <a:pt x="135" y="23795"/>
                    <a:pt x="1" y="27748"/>
                    <a:pt x="21" y="31960"/>
                  </a:cubicBezTo>
                  <a:lnTo>
                    <a:pt x="2353" y="32801"/>
                  </a:lnTo>
                  <a:lnTo>
                    <a:pt x="2357" y="32801"/>
                  </a:lnTo>
                  <a:cubicBezTo>
                    <a:pt x="5927" y="34068"/>
                    <a:pt x="13202" y="36663"/>
                    <a:pt x="21423" y="39568"/>
                  </a:cubicBezTo>
                  <a:lnTo>
                    <a:pt x="21427" y="39568"/>
                  </a:lnTo>
                  <a:cubicBezTo>
                    <a:pt x="35283" y="44454"/>
                    <a:pt x="51806" y="50230"/>
                    <a:pt x="57794" y="52074"/>
                  </a:cubicBezTo>
                  <a:cubicBezTo>
                    <a:pt x="57794" y="52074"/>
                    <a:pt x="61348" y="32593"/>
                    <a:pt x="61803" y="20371"/>
                  </a:cubicBezTo>
                  <a:lnTo>
                    <a:pt x="61803" y="20367"/>
                  </a:lnTo>
                  <a:cubicBezTo>
                    <a:pt x="61860" y="18986"/>
                    <a:pt x="61868" y="17690"/>
                    <a:pt x="61831" y="16533"/>
                  </a:cubicBezTo>
                  <a:cubicBezTo>
                    <a:pt x="61831" y="16533"/>
                    <a:pt x="57164" y="14725"/>
                    <a:pt x="50072" y="12280"/>
                  </a:cubicBezTo>
                  <a:cubicBezTo>
                    <a:pt x="45421" y="10679"/>
                    <a:pt x="39726" y="8807"/>
                    <a:pt x="33621" y="6987"/>
                  </a:cubicBezTo>
                  <a:cubicBezTo>
                    <a:pt x="29348" y="5720"/>
                    <a:pt x="24880" y="4481"/>
                    <a:pt x="20428" y="3388"/>
                  </a:cubicBezTo>
                  <a:cubicBezTo>
                    <a:pt x="14360" y="1898"/>
                    <a:pt x="8320" y="667"/>
                    <a:pt x="28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0"/>
            <p:cNvSpPr/>
            <p:nvPr/>
          </p:nvSpPr>
          <p:spPr>
            <a:xfrm>
              <a:off x="6766537" y="3140523"/>
              <a:ext cx="670522" cy="339192"/>
            </a:xfrm>
            <a:custGeom>
              <a:avLst/>
              <a:gdLst/>
              <a:ahLst/>
              <a:cxnLst/>
              <a:rect l="l" t="t" r="r" b="b"/>
              <a:pathLst>
                <a:path w="33260" h="16825" extrusionOk="0">
                  <a:moveTo>
                    <a:pt x="20066" y="0"/>
                  </a:moveTo>
                  <a:lnTo>
                    <a:pt x="788" y="7860"/>
                  </a:lnTo>
                  <a:cubicBezTo>
                    <a:pt x="488" y="10484"/>
                    <a:pt x="207" y="13498"/>
                    <a:pt x="0" y="16825"/>
                  </a:cubicBezTo>
                  <a:lnTo>
                    <a:pt x="33259" y="3599"/>
                  </a:lnTo>
                  <a:cubicBezTo>
                    <a:pt x="28990" y="2332"/>
                    <a:pt x="24518" y="1093"/>
                    <a:pt x="20066" y="0"/>
                  </a:cubicBezTo>
                  <a:close/>
                </a:path>
              </a:pathLst>
            </a:custGeom>
            <a:solidFill>
              <a:srgbClr val="D5F2ED">
                <a:alpha val="3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0"/>
            <p:cNvSpPr/>
            <p:nvPr/>
          </p:nvSpPr>
          <p:spPr>
            <a:xfrm>
              <a:off x="6806818" y="3319692"/>
              <a:ext cx="1199762" cy="550146"/>
            </a:xfrm>
            <a:custGeom>
              <a:avLst/>
              <a:gdLst/>
              <a:ahLst/>
              <a:cxnLst/>
              <a:rect l="l" t="t" r="r" b="b"/>
              <a:pathLst>
                <a:path w="59512" h="27289" extrusionOk="0">
                  <a:moveTo>
                    <a:pt x="47716" y="1"/>
                  </a:moveTo>
                  <a:lnTo>
                    <a:pt x="1" y="20522"/>
                  </a:lnTo>
                  <a:cubicBezTo>
                    <a:pt x="3571" y="21789"/>
                    <a:pt x="10846" y="24384"/>
                    <a:pt x="19067" y="27289"/>
                  </a:cubicBezTo>
                  <a:lnTo>
                    <a:pt x="19071" y="27289"/>
                  </a:lnTo>
                  <a:lnTo>
                    <a:pt x="59447" y="8096"/>
                  </a:lnTo>
                  <a:lnTo>
                    <a:pt x="59447" y="8092"/>
                  </a:lnTo>
                  <a:cubicBezTo>
                    <a:pt x="59504" y="6711"/>
                    <a:pt x="59512" y="5415"/>
                    <a:pt x="59475" y="4258"/>
                  </a:cubicBezTo>
                  <a:cubicBezTo>
                    <a:pt x="59475" y="4258"/>
                    <a:pt x="54808" y="2450"/>
                    <a:pt x="47716" y="1"/>
                  </a:cubicBezTo>
                  <a:close/>
                </a:path>
              </a:pathLst>
            </a:custGeom>
            <a:solidFill>
              <a:srgbClr val="D5F2ED">
                <a:alpha val="3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0" name="Google Shape;1250;p40"/>
          <p:cNvGrpSpPr/>
          <p:nvPr/>
        </p:nvGrpSpPr>
        <p:grpSpPr>
          <a:xfrm>
            <a:off x="8285138" y="3510777"/>
            <a:ext cx="557586" cy="335343"/>
            <a:chOff x="8351038" y="3222477"/>
            <a:chExt cx="557586" cy="335343"/>
          </a:xfrm>
        </p:grpSpPr>
        <p:sp>
          <p:nvSpPr>
            <p:cNvPr id="1251" name="Google Shape;1251;p40"/>
            <p:cNvSpPr/>
            <p:nvPr/>
          </p:nvSpPr>
          <p:spPr>
            <a:xfrm>
              <a:off x="8352349" y="3390537"/>
              <a:ext cx="25402" cy="37195"/>
            </a:xfrm>
            <a:custGeom>
              <a:avLst/>
              <a:gdLst/>
              <a:ahLst/>
              <a:cxnLst/>
              <a:rect l="l" t="t" r="r" b="b"/>
              <a:pathLst>
                <a:path w="1260" h="1845" extrusionOk="0">
                  <a:moveTo>
                    <a:pt x="536" y="0"/>
                  </a:moveTo>
                  <a:lnTo>
                    <a:pt x="0" y="1844"/>
                  </a:lnTo>
                  <a:lnTo>
                    <a:pt x="1259" y="169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0"/>
            <p:cNvSpPr/>
            <p:nvPr/>
          </p:nvSpPr>
          <p:spPr>
            <a:xfrm>
              <a:off x="8351038" y="3252294"/>
              <a:ext cx="549158" cy="305525"/>
            </a:xfrm>
            <a:custGeom>
              <a:avLst/>
              <a:gdLst/>
              <a:ahLst/>
              <a:cxnLst/>
              <a:rect l="l" t="t" r="r" b="b"/>
              <a:pathLst>
                <a:path w="27240" h="15155" extrusionOk="0">
                  <a:moveTo>
                    <a:pt x="19458" y="0"/>
                  </a:moveTo>
                  <a:cubicBezTo>
                    <a:pt x="19375" y="0"/>
                    <a:pt x="19291" y="13"/>
                    <a:pt x="19209" y="37"/>
                  </a:cubicBezTo>
                  <a:cubicBezTo>
                    <a:pt x="13945" y="1613"/>
                    <a:pt x="3668" y="6447"/>
                    <a:pt x="646" y="7885"/>
                  </a:cubicBezTo>
                  <a:cubicBezTo>
                    <a:pt x="167" y="8112"/>
                    <a:pt x="0" y="8710"/>
                    <a:pt x="293" y="9152"/>
                  </a:cubicBezTo>
                  <a:cubicBezTo>
                    <a:pt x="1723" y="11358"/>
                    <a:pt x="4290" y="13925"/>
                    <a:pt x="5305" y="14912"/>
                  </a:cubicBezTo>
                  <a:cubicBezTo>
                    <a:pt x="5472" y="15071"/>
                    <a:pt x="5690" y="15155"/>
                    <a:pt x="5912" y="15155"/>
                  </a:cubicBezTo>
                  <a:cubicBezTo>
                    <a:pt x="6037" y="15155"/>
                    <a:pt x="6162" y="15128"/>
                    <a:pt x="6280" y="15075"/>
                  </a:cubicBezTo>
                  <a:cubicBezTo>
                    <a:pt x="7799" y="14364"/>
                    <a:pt x="9538" y="13511"/>
                    <a:pt x="10253" y="13157"/>
                  </a:cubicBezTo>
                  <a:cubicBezTo>
                    <a:pt x="10374" y="13098"/>
                    <a:pt x="10505" y="13068"/>
                    <a:pt x="10636" y="13068"/>
                  </a:cubicBezTo>
                  <a:cubicBezTo>
                    <a:pt x="10737" y="13068"/>
                    <a:pt x="10838" y="13085"/>
                    <a:pt x="10935" y="13121"/>
                  </a:cubicBezTo>
                  <a:cubicBezTo>
                    <a:pt x="11634" y="13377"/>
                    <a:pt x="12214" y="13604"/>
                    <a:pt x="12556" y="13738"/>
                  </a:cubicBezTo>
                  <a:cubicBezTo>
                    <a:pt x="12657" y="13780"/>
                    <a:pt x="12765" y="13800"/>
                    <a:pt x="12873" y="13800"/>
                  </a:cubicBezTo>
                  <a:cubicBezTo>
                    <a:pt x="12986" y="13800"/>
                    <a:pt x="13099" y="13778"/>
                    <a:pt x="13206" y="13734"/>
                  </a:cubicBezTo>
                  <a:cubicBezTo>
                    <a:pt x="13660" y="13543"/>
                    <a:pt x="14436" y="13226"/>
                    <a:pt x="14932" y="13023"/>
                  </a:cubicBezTo>
                  <a:cubicBezTo>
                    <a:pt x="15224" y="12905"/>
                    <a:pt x="15427" y="12637"/>
                    <a:pt x="15464" y="12325"/>
                  </a:cubicBezTo>
                  <a:cubicBezTo>
                    <a:pt x="15505" y="12024"/>
                    <a:pt x="15541" y="11683"/>
                    <a:pt x="15566" y="11415"/>
                  </a:cubicBezTo>
                  <a:cubicBezTo>
                    <a:pt x="15598" y="11122"/>
                    <a:pt x="15773" y="10866"/>
                    <a:pt x="16037" y="10732"/>
                  </a:cubicBezTo>
                  <a:cubicBezTo>
                    <a:pt x="16419" y="10541"/>
                    <a:pt x="16959" y="10273"/>
                    <a:pt x="17332" y="10091"/>
                  </a:cubicBezTo>
                  <a:cubicBezTo>
                    <a:pt x="17452" y="10032"/>
                    <a:pt x="17582" y="10003"/>
                    <a:pt x="17711" y="10003"/>
                  </a:cubicBezTo>
                  <a:cubicBezTo>
                    <a:pt x="17877" y="10003"/>
                    <a:pt x="18042" y="10050"/>
                    <a:pt x="18185" y="10143"/>
                  </a:cubicBezTo>
                  <a:cubicBezTo>
                    <a:pt x="18612" y="10416"/>
                    <a:pt x="19172" y="10822"/>
                    <a:pt x="19538" y="11086"/>
                  </a:cubicBezTo>
                  <a:cubicBezTo>
                    <a:pt x="19689" y="11198"/>
                    <a:pt x="19869" y="11256"/>
                    <a:pt x="20050" y="11256"/>
                  </a:cubicBezTo>
                  <a:cubicBezTo>
                    <a:pt x="20157" y="11256"/>
                    <a:pt x="20264" y="11236"/>
                    <a:pt x="20367" y="11195"/>
                  </a:cubicBezTo>
                  <a:cubicBezTo>
                    <a:pt x="22962" y="10168"/>
                    <a:pt x="25403" y="8807"/>
                    <a:pt x="26671" y="8064"/>
                  </a:cubicBezTo>
                  <a:cubicBezTo>
                    <a:pt x="27142" y="7779"/>
                    <a:pt x="27239" y="7138"/>
                    <a:pt x="26874" y="6727"/>
                  </a:cubicBezTo>
                  <a:cubicBezTo>
                    <a:pt x="23259" y="2694"/>
                    <a:pt x="20822" y="789"/>
                    <a:pt x="19956" y="163"/>
                  </a:cubicBezTo>
                  <a:cubicBezTo>
                    <a:pt x="19810" y="56"/>
                    <a:pt x="19636" y="0"/>
                    <a:pt x="194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0"/>
            <p:cNvSpPr/>
            <p:nvPr/>
          </p:nvSpPr>
          <p:spPr>
            <a:xfrm>
              <a:off x="8359465" y="3222477"/>
              <a:ext cx="549158" cy="305525"/>
            </a:xfrm>
            <a:custGeom>
              <a:avLst/>
              <a:gdLst/>
              <a:ahLst/>
              <a:cxnLst/>
              <a:rect l="l" t="t" r="r" b="b"/>
              <a:pathLst>
                <a:path w="27240" h="15155" extrusionOk="0">
                  <a:moveTo>
                    <a:pt x="19459" y="1"/>
                  </a:moveTo>
                  <a:cubicBezTo>
                    <a:pt x="19375" y="1"/>
                    <a:pt x="19291" y="13"/>
                    <a:pt x="19209" y="38"/>
                  </a:cubicBezTo>
                  <a:cubicBezTo>
                    <a:pt x="13945" y="1614"/>
                    <a:pt x="3669" y="6448"/>
                    <a:pt x="646" y="7885"/>
                  </a:cubicBezTo>
                  <a:cubicBezTo>
                    <a:pt x="171" y="8113"/>
                    <a:pt x="1" y="8710"/>
                    <a:pt x="293" y="9153"/>
                  </a:cubicBezTo>
                  <a:cubicBezTo>
                    <a:pt x="1723" y="11358"/>
                    <a:pt x="4290" y="13925"/>
                    <a:pt x="5305" y="14908"/>
                  </a:cubicBezTo>
                  <a:cubicBezTo>
                    <a:pt x="5473" y="15070"/>
                    <a:pt x="5692" y="15155"/>
                    <a:pt x="5914" y="15155"/>
                  </a:cubicBezTo>
                  <a:cubicBezTo>
                    <a:pt x="6038" y="15155"/>
                    <a:pt x="6163" y="15129"/>
                    <a:pt x="6280" y="15075"/>
                  </a:cubicBezTo>
                  <a:cubicBezTo>
                    <a:pt x="7800" y="14364"/>
                    <a:pt x="9538" y="13511"/>
                    <a:pt x="10253" y="13158"/>
                  </a:cubicBezTo>
                  <a:cubicBezTo>
                    <a:pt x="10372" y="13098"/>
                    <a:pt x="10503" y="13068"/>
                    <a:pt x="10635" y="13068"/>
                  </a:cubicBezTo>
                  <a:cubicBezTo>
                    <a:pt x="10736" y="13068"/>
                    <a:pt x="10838" y="13086"/>
                    <a:pt x="10935" y="13121"/>
                  </a:cubicBezTo>
                  <a:cubicBezTo>
                    <a:pt x="11634" y="13377"/>
                    <a:pt x="12215" y="13605"/>
                    <a:pt x="12556" y="13739"/>
                  </a:cubicBezTo>
                  <a:cubicBezTo>
                    <a:pt x="12658" y="13779"/>
                    <a:pt x="12768" y="13799"/>
                    <a:pt x="12877" y="13799"/>
                  </a:cubicBezTo>
                  <a:cubicBezTo>
                    <a:pt x="12989" y="13799"/>
                    <a:pt x="13101" y="13778"/>
                    <a:pt x="13206" y="13735"/>
                  </a:cubicBezTo>
                  <a:cubicBezTo>
                    <a:pt x="13661" y="13544"/>
                    <a:pt x="14437" y="13227"/>
                    <a:pt x="14932" y="13024"/>
                  </a:cubicBezTo>
                  <a:cubicBezTo>
                    <a:pt x="15225" y="12906"/>
                    <a:pt x="15428" y="12638"/>
                    <a:pt x="15464" y="12325"/>
                  </a:cubicBezTo>
                  <a:cubicBezTo>
                    <a:pt x="15501" y="12029"/>
                    <a:pt x="15537" y="11683"/>
                    <a:pt x="15566" y="11419"/>
                  </a:cubicBezTo>
                  <a:cubicBezTo>
                    <a:pt x="15594" y="11123"/>
                    <a:pt x="15773" y="10867"/>
                    <a:pt x="16037" y="10733"/>
                  </a:cubicBezTo>
                  <a:cubicBezTo>
                    <a:pt x="16415" y="10542"/>
                    <a:pt x="16955" y="10274"/>
                    <a:pt x="17329" y="10091"/>
                  </a:cubicBezTo>
                  <a:cubicBezTo>
                    <a:pt x="17450" y="10032"/>
                    <a:pt x="17581" y="10003"/>
                    <a:pt x="17711" y="10003"/>
                  </a:cubicBezTo>
                  <a:cubicBezTo>
                    <a:pt x="17877" y="10003"/>
                    <a:pt x="18042" y="10050"/>
                    <a:pt x="18186" y="10144"/>
                  </a:cubicBezTo>
                  <a:cubicBezTo>
                    <a:pt x="18612" y="10420"/>
                    <a:pt x="19173" y="10822"/>
                    <a:pt x="19538" y="11090"/>
                  </a:cubicBezTo>
                  <a:cubicBezTo>
                    <a:pt x="19689" y="11200"/>
                    <a:pt x="19868" y="11257"/>
                    <a:pt x="20049" y="11257"/>
                  </a:cubicBezTo>
                  <a:cubicBezTo>
                    <a:pt x="20156" y="11257"/>
                    <a:pt x="20264" y="11237"/>
                    <a:pt x="20367" y="11196"/>
                  </a:cubicBezTo>
                  <a:cubicBezTo>
                    <a:pt x="22963" y="10172"/>
                    <a:pt x="25404" y="8812"/>
                    <a:pt x="26671" y="8064"/>
                  </a:cubicBezTo>
                  <a:cubicBezTo>
                    <a:pt x="27142" y="7784"/>
                    <a:pt x="27240" y="7138"/>
                    <a:pt x="26874" y="6728"/>
                  </a:cubicBezTo>
                  <a:cubicBezTo>
                    <a:pt x="23255" y="2698"/>
                    <a:pt x="20822" y="789"/>
                    <a:pt x="19957" y="164"/>
                  </a:cubicBezTo>
                  <a:cubicBezTo>
                    <a:pt x="19810" y="56"/>
                    <a:pt x="19636" y="1"/>
                    <a:pt x="19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0"/>
            <p:cNvSpPr/>
            <p:nvPr/>
          </p:nvSpPr>
          <p:spPr>
            <a:xfrm>
              <a:off x="8393698" y="3358017"/>
              <a:ext cx="109267" cy="58666"/>
            </a:xfrm>
            <a:custGeom>
              <a:avLst/>
              <a:gdLst/>
              <a:ahLst/>
              <a:cxnLst/>
              <a:rect l="l" t="t" r="r" b="b"/>
              <a:pathLst>
                <a:path w="5420" h="2910" extrusionOk="0">
                  <a:moveTo>
                    <a:pt x="4802" y="1"/>
                  </a:moveTo>
                  <a:lnTo>
                    <a:pt x="1" y="2194"/>
                  </a:lnTo>
                  <a:lnTo>
                    <a:pt x="622" y="2909"/>
                  </a:lnTo>
                  <a:lnTo>
                    <a:pt x="5419" y="756"/>
                  </a:lnTo>
                  <a:lnTo>
                    <a:pt x="48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0"/>
            <p:cNvSpPr/>
            <p:nvPr/>
          </p:nvSpPr>
          <p:spPr>
            <a:xfrm>
              <a:off x="8415149" y="3387916"/>
              <a:ext cx="109267" cy="58645"/>
            </a:xfrm>
            <a:custGeom>
              <a:avLst/>
              <a:gdLst/>
              <a:ahLst/>
              <a:cxnLst/>
              <a:rect l="l" t="t" r="r" b="b"/>
              <a:pathLst>
                <a:path w="5420" h="2909" extrusionOk="0">
                  <a:moveTo>
                    <a:pt x="4802" y="0"/>
                  </a:moveTo>
                  <a:lnTo>
                    <a:pt x="1" y="2194"/>
                  </a:lnTo>
                  <a:lnTo>
                    <a:pt x="622" y="2909"/>
                  </a:lnTo>
                  <a:lnTo>
                    <a:pt x="5419" y="756"/>
                  </a:lnTo>
                  <a:lnTo>
                    <a:pt x="48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0"/>
            <p:cNvSpPr/>
            <p:nvPr/>
          </p:nvSpPr>
          <p:spPr>
            <a:xfrm>
              <a:off x="8441277" y="3417068"/>
              <a:ext cx="109166" cy="58726"/>
            </a:xfrm>
            <a:custGeom>
              <a:avLst/>
              <a:gdLst/>
              <a:ahLst/>
              <a:cxnLst/>
              <a:rect l="l" t="t" r="r" b="b"/>
              <a:pathLst>
                <a:path w="5415" h="2913" extrusionOk="0">
                  <a:moveTo>
                    <a:pt x="4798" y="0"/>
                  </a:moveTo>
                  <a:lnTo>
                    <a:pt x="0" y="2198"/>
                  </a:lnTo>
                  <a:lnTo>
                    <a:pt x="622" y="2913"/>
                  </a:lnTo>
                  <a:lnTo>
                    <a:pt x="5415" y="760"/>
                  </a:lnTo>
                  <a:lnTo>
                    <a:pt x="47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7" name="Google Shape;1257;p40"/>
          <p:cNvGrpSpPr/>
          <p:nvPr/>
        </p:nvGrpSpPr>
        <p:grpSpPr>
          <a:xfrm>
            <a:off x="428218" y="356591"/>
            <a:ext cx="288107" cy="242774"/>
            <a:chOff x="7220211" y="1901524"/>
            <a:chExt cx="288107" cy="242774"/>
          </a:xfrm>
        </p:grpSpPr>
        <p:sp>
          <p:nvSpPr>
            <p:cNvPr id="1258" name="Google Shape;1258;p40"/>
            <p:cNvSpPr/>
            <p:nvPr/>
          </p:nvSpPr>
          <p:spPr>
            <a:xfrm>
              <a:off x="7311518" y="2086398"/>
              <a:ext cx="64290" cy="57900"/>
            </a:xfrm>
            <a:custGeom>
              <a:avLst/>
              <a:gdLst/>
              <a:ahLst/>
              <a:cxnLst/>
              <a:rect l="l" t="t" r="r" b="b"/>
              <a:pathLst>
                <a:path w="3189" h="2872" extrusionOk="0">
                  <a:moveTo>
                    <a:pt x="1596" y="0"/>
                  </a:moveTo>
                  <a:cubicBezTo>
                    <a:pt x="1205" y="0"/>
                    <a:pt x="815" y="159"/>
                    <a:pt x="532" y="473"/>
                  </a:cubicBezTo>
                  <a:cubicBezTo>
                    <a:pt x="0" y="1057"/>
                    <a:pt x="45" y="1963"/>
                    <a:pt x="630" y="2499"/>
                  </a:cubicBezTo>
                  <a:cubicBezTo>
                    <a:pt x="904" y="2749"/>
                    <a:pt x="1249" y="2871"/>
                    <a:pt x="1593" y="2871"/>
                  </a:cubicBezTo>
                  <a:cubicBezTo>
                    <a:pt x="1984" y="2871"/>
                    <a:pt x="2374" y="2713"/>
                    <a:pt x="2657" y="2402"/>
                  </a:cubicBezTo>
                  <a:cubicBezTo>
                    <a:pt x="3189" y="1813"/>
                    <a:pt x="3144" y="907"/>
                    <a:pt x="2559" y="375"/>
                  </a:cubicBezTo>
                  <a:cubicBezTo>
                    <a:pt x="2285" y="124"/>
                    <a:pt x="1940" y="0"/>
                    <a:pt x="1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0"/>
            <p:cNvSpPr/>
            <p:nvPr/>
          </p:nvSpPr>
          <p:spPr>
            <a:xfrm>
              <a:off x="7273112" y="2029585"/>
              <a:ext cx="151099" cy="64149"/>
            </a:xfrm>
            <a:custGeom>
              <a:avLst/>
              <a:gdLst/>
              <a:ahLst/>
              <a:cxnLst/>
              <a:rect l="l" t="t" r="r" b="b"/>
              <a:pathLst>
                <a:path w="7495" h="3182" extrusionOk="0">
                  <a:moveTo>
                    <a:pt x="3479" y="1"/>
                  </a:moveTo>
                  <a:cubicBezTo>
                    <a:pt x="1063" y="1"/>
                    <a:pt x="198" y="1554"/>
                    <a:pt x="163" y="1621"/>
                  </a:cubicBezTo>
                  <a:cubicBezTo>
                    <a:pt x="0" y="1922"/>
                    <a:pt x="110" y="2299"/>
                    <a:pt x="407" y="2462"/>
                  </a:cubicBezTo>
                  <a:cubicBezTo>
                    <a:pt x="503" y="2515"/>
                    <a:pt x="608" y="2541"/>
                    <a:pt x="712" y="2541"/>
                  </a:cubicBezTo>
                  <a:cubicBezTo>
                    <a:pt x="931" y="2541"/>
                    <a:pt x="1144" y="2428"/>
                    <a:pt x="1260" y="2226"/>
                  </a:cubicBezTo>
                  <a:cubicBezTo>
                    <a:pt x="1287" y="2187"/>
                    <a:pt x="1848" y="1257"/>
                    <a:pt x="3484" y="1257"/>
                  </a:cubicBezTo>
                  <a:cubicBezTo>
                    <a:pt x="3537" y="1257"/>
                    <a:pt x="3592" y="1258"/>
                    <a:pt x="3648" y="1260"/>
                  </a:cubicBezTo>
                  <a:cubicBezTo>
                    <a:pt x="5581" y="1325"/>
                    <a:pt x="6183" y="2726"/>
                    <a:pt x="6203" y="2783"/>
                  </a:cubicBezTo>
                  <a:cubicBezTo>
                    <a:pt x="6297" y="3027"/>
                    <a:pt x="6532" y="3181"/>
                    <a:pt x="6787" y="3181"/>
                  </a:cubicBezTo>
                  <a:cubicBezTo>
                    <a:pt x="6829" y="3181"/>
                    <a:pt x="6871" y="3177"/>
                    <a:pt x="6914" y="3169"/>
                  </a:cubicBezTo>
                  <a:cubicBezTo>
                    <a:pt x="6946" y="3161"/>
                    <a:pt x="6983" y="3148"/>
                    <a:pt x="7015" y="3136"/>
                  </a:cubicBezTo>
                  <a:cubicBezTo>
                    <a:pt x="7336" y="3010"/>
                    <a:pt x="7495" y="2649"/>
                    <a:pt x="7369" y="2324"/>
                  </a:cubicBezTo>
                  <a:cubicBezTo>
                    <a:pt x="7336" y="2234"/>
                    <a:pt x="6471" y="102"/>
                    <a:pt x="3689" y="4"/>
                  </a:cubicBezTo>
                  <a:cubicBezTo>
                    <a:pt x="3617" y="2"/>
                    <a:pt x="3547" y="1"/>
                    <a:pt x="34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0"/>
            <p:cNvSpPr/>
            <p:nvPr/>
          </p:nvSpPr>
          <p:spPr>
            <a:xfrm>
              <a:off x="7247387" y="1966643"/>
              <a:ext cx="225469" cy="87615"/>
            </a:xfrm>
            <a:custGeom>
              <a:avLst/>
              <a:gdLst/>
              <a:ahLst/>
              <a:cxnLst/>
              <a:rect l="l" t="t" r="r" b="b"/>
              <a:pathLst>
                <a:path w="11184" h="4346" extrusionOk="0">
                  <a:moveTo>
                    <a:pt x="5159" y="1"/>
                  </a:moveTo>
                  <a:cubicBezTo>
                    <a:pt x="1509" y="1"/>
                    <a:pt x="223" y="2305"/>
                    <a:pt x="167" y="2403"/>
                  </a:cubicBezTo>
                  <a:cubicBezTo>
                    <a:pt x="1" y="2708"/>
                    <a:pt x="115" y="3090"/>
                    <a:pt x="419" y="3256"/>
                  </a:cubicBezTo>
                  <a:cubicBezTo>
                    <a:pt x="515" y="3308"/>
                    <a:pt x="617" y="3333"/>
                    <a:pt x="718" y="3333"/>
                  </a:cubicBezTo>
                  <a:cubicBezTo>
                    <a:pt x="939" y="3333"/>
                    <a:pt x="1154" y="3214"/>
                    <a:pt x="1268" y="3005"/>
                  </a:cubicBezTo>
                  <a:cubicBezTo>
                    <a:pt x="1312" y="2934"/>
                    <a:pt x="2292" y="1253"/>
                    <a:pt x="5169" y="1253"/>
                  </a:cubicBezTo>
                  <a:cubicBezTo>
                    <a:pt x="5258" y="1253"/>
                    <a:pt x="5348" y="1255"/>
                    <a:pt x="5440" y="1258"/>
                  </a:cubicBezTo>
                  <a:cubicBezTo>
                    <a:pt x="8815" y="1376"/>
                    <a:pt x="9847" y="3845"/>
                    <a:pt x="9888" y="3947"/>
                  </a:cubicBezTo>
                  <a:cubicBezTo>
                    <a:pt x="9982" y="4191"/>
                    <a:pt x="10217" y="4346"/>
                    <a:pt x="10472" y="4346"/>
                  </a:cubicBezTo>
                  <a:cubicBezTo>
                    <a:pt x="10514" y="4346"/>
                    <a:pt x="10556" y="4341"/>
                    <a:pt x="10598" y="4333"/>
                  </a:cubicBezTo>
                  <a:cubicBezTo>
                    <a:pt x="10635" y="4325"/>
                    <a:pt x="10667" y="4317"/>
                    <a:pt x="10700" y="4304"/>
                  </a:cubicBezTo>
                  <a:cubicBezTo>
                    <a:pt x="11025" y="4174"/>
                    <a:pt x="11183" y="3813"/>
                    <a:pt x="11057" y="3492"/>
                  </a:cubicBezTo>
                  <a:cubicBezTo>
                    <a:pt x="11005" y="3358"/>
                    <a:pt x="9705" y="153"/>
                    <a:pt x="5484" y="7"/>
                  </a:cubicBezTo>
                  <a:cubicBezTo>
                    <a:pt x="5374" y="3"/>
                    <a:pt x="5266" y="1"/>
                    <a:pt x="51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0"/>
            <p:cNvSpPr/>
            <p:nvPr/>
          </p:nvSpPr>
          <p:spPr>
            <a:xfrm>
              <a:off x="7220211" y="1901524"/>
              <a:ext cx="288107" cy="107533"/>
            </a:xfrm>
            <a:custGeom>
              <a:avLst/>
              <a:gdLst/>
              <a:ahLst/>
              <a:cxnLst/>
              <a:rect l="l" t="t" r="r" b="b"/>
              <a:pathLst>
                <a:path w="14291" h="5334" extrusionOk="0">
                  <a:moveTo>
                    <a:pt x="6590" y="1"/>
                  </a:moveTo>
                  <a:cubicBezTo>
                    <a:pt x="1881" y="1"/>
                    <a:pt x="238" y="2940"/>
                    <a:pt x="167" y="3070"/>
                  </a:cubicBezTo>
                  <a:cubicBezTo>
                    <a:pt x="0" y="3371"/>
                    <a:pt x="114" y="3753"/>
                    <a:pt x="419" y="3919"/>
                  </a:cubicBezTo>
                  <a:cubicBezTo>
                    <a:pt x="514" y="3971"/>
                    <a:pt x="617" y="3996"/>
                    <a:pt x="718" y="3996"/>
                  </a:cubicBezTo>
                  <a:cubicBezTo>
                    <a:pt x="941" y="3996"/>
                    <a:pt x="1156" y="3877"/>
                    <a:pt x="1268" y="3667"/>
                  </a:cubicBezTo>
                  <a:cubicBezTo>
                    <a:pt x="1327" y="3569"/>
                    <a:pt x="2665" y="1256"/>
                    <a:pt x="6592" y="1256"/>
                  </a:cubicBezTo>
                  <a:cubicBezTo>
                    <a:pt x="6709" y="1256"/>
                    <a:pt x="6828" y="1259"/>
                    <a:pt x="6950" y="1263"/>
                  </a:cubicBezTo>
                  <a:cubicBezTo>
                    <a:pt x="11540" y="1425"/>
                    <a:pt x="12938" y="4793"/>
                    <a:pt x="12994" y="4935"/>
                  </a:cubicBezTo>
                  <a:cubicBezTo>
                    <a:pt x="13089" y="5179"/>
                    <a:pt x="13324" y="5333"/>
                    <a:pt x="13579" y="5333"/>
                  </a:cubicBezTo>
                  <a:cubicBezTo>
                    <a:pt x="13621" y="5333"/>
                    <a:pt x="13663" y="5329"/>
                    <a:pt x="13705" y="5321"/>
                  </a:cubicBezTo>
                  <a:cubicBezTo>
                    <a:pt x="13742" y="5313"/>
                    <a:pt x="13774" y="5304"/>
                    <a:pt x="13807" y="5288"/>
                  </a:cubicBezTo>
                  <a:cubicBezTo>
                    <a:pt x="14132" y="5162"/>
                    <a:pt x="14290" y="4801"/>
                    <a:pt x="14164" y="4476"/>
                  </a:cubicBezTo>
                  <a:cubicBezTo>
                    <a:pt x="14095" y="4305"/>
                    <a:pt x="12434" y="199"/>
                    <a:pt x="6995" y="8"/>
                  </a:cubicBezTo>
                  <a:cubicBezTo>
                    <a:pt x="6858" y="3"/>
                    <a:pt x="6723" y="1"/>
                    <a:pt x="6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2" name="Google Shape;1262;p40"/>
          <p:cNvSpPr/>
          <p:nvPr/>
        </p:nvSpPr>
        <p:spPr>
          <a:xfrm>
            <a:off x="8162768" y="2454604"/>
            <a:ext cx="310867" cy="281413"/>
          </a:xfrm>
          <a:custGeom>
            <a:avLst/>
            <a:gdLst/>
            <a:ahLst/>
            <a:cxnLst/>
            <a:rect l="l" t="t" r="r" b="b"/>
            <a:pathLst>
              <a:path w="15420" h="13959" extrusionOk="0">
                <a:moveTo>
                  <a:pt x="7231" y="2778"/>
                </a:moveTo>
                <a:cubicBezTo>
                  <a:pt x="9563" y="5045"/>
                  <a:pt x="11061" y="8505"/>
                  <a:pt x="11061" y="8505"/>
                </a:cubicBezTo>
                <a:cubicBezTo>
                  <a:pt x="9110" y="9256"/>
                  <a:pt x="4543" y="10163"/>
                  <a:pt x="4384" y="10194"/>
                </a:cubicBezTo>
                <a:lnTo>
                  <a:pt x="4384" y="10194"/>
                </a:lnTo>
                <a:cubicBezTo>
                  <a:pt x="5180" y="7286"/>
                  <a:pt x="7231" y="2778"/>
                  <a:pt x="7231" y="2778"/>
                </a:cubicBezTo>
                <a:close/>
                <a:moveTo>
                  <a:pt x="7522" y="0"/>
                </a:moveTo>
                <a:cubicBezTo>
                  <a:pt x="5645" y="0"/>
                  <a:pt x="3806" y="759"/>
                  <a:pt x="2462" y="2173"/>
                </a:cubicBezTo>
                <a:cubicBezTo>
                  <a:pt x="521" y="4220"/>
                  <a:pt x="1" y="7238"/>
                  <a:pt x="1146" y="9817"/>
                </a:cubicBezTo>
                <a:cubicBezTo>
                  <a:pt x="2271" y="12341"/>
                  <a:pt x="4772" y="13959"/>
                  <a:pt x="7520" y="13959"/>
                </a:cubicBezTo>
                <a:cubicBezTo>
                  <a:pt x="7581" y="13959"/>
                  <a:pt x="7641" y="13958"/>
                  <a:pt x="7702" y="13956"/>
                </a:cubicBezTo>
                <a:cubicBezTo>
                  <a:pt x="10525" y="13883"/>
                  <a:pt x="13027" y="12116"/>
                  <a:pt x="14039" y="9484"/>
                </a:cubicBezTo>
                <a:cubicBezTo>
                  <a:pt x="15420" y="5885"/>
                  <a:pt x="13624" y="1848"/>
                  <a:pt x="10026" y="467"/>
                </a:cubicBezTo>
                <a:cubicBezTo>
                  <a:pt x="9211" y="153"/>
                  <a:pt x="8363" y="0"/>
                  <a:pt x="75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3" name="Google Shape;1263;p40"/>
          <p:cNvGrpSpPr/>
          <p:nvPr/>
        </p:nvGrpSpPr>
        <p:grpSpPr>
          <a:xfrm>
            <a:off x="857051" y="317596"/>
            <a:ext cx="261600" cy="352550"/>
            <a:chOff x="5658788" y="2331488"/>
            <a:chExt cx="261600" cy="352550"/>
          </a:xfrm>
        </p:grpSpPr>
        <p:sp>
          <p:nvSpPr>
            <p:cNvPr id="1264" name="Google Shape;1264;p40"/>
            <p:cNvSpPr/>
            <p:nvPr/>
          </p:nvSpPr>
          <p:spPr>
            <a:xfrm>
              <a:off x="5714063" y="2331488"/>
              <a:ext cx="206325" cy="352550"/>
            </a:xfrm>
            <a:custGeom>
              <a:avLst/>
              <a:gdLst/>
              <a:ahLst/>
              <a:cxnLst/>
              <a:rect l="l" t="t" r="r" b="b"/>
              <a:pathLst>
                <a:path w="8253" h="14102" extrusionOk="0">
                  <a:moveTo>
                    <a:pt x="1412" y="1433"/>
                  </a:moveTo>
                  <a:lnTo>
                    <a:pt x="4256" y="2985"/>
                  </a:lnTo>
                  <a:lnTo>
                    <a:pt x="3224" y="5978"/>
                  </a:lnTo>
                  <a:lnTo>
                    <a:pt x="1412" y="1433"/>
                  </a:lnTo>
                  <a:close/>
                  <a:moveTo>
                    <a:pt x="3894" y="7652"/>
                  </a:moveTo>
                  <a:lnTo>
                    <a:pt x="7168" y="8460"/>
                  </a:lnTo>
                  <a:lnTo>
                    <a:pt x="5787" y="12392"/>
                  </a:lnTo>
                  <a:lnTo>
                    <a:pt x="3894" y="7652"/>
                  </a:lnTo>
                  <a:close/>
                  <a:moveTo>
                    <a:pt x="537" y="0"/>
                  </a:moveTo>
                  <a:cubicBezTo>
                    <a:pt x="246" y="0"/>
                    <a:pt x="0" y="301"/>
                    <a:pt x="125" y="612"/>
                  </a:cubicBezTo>
                  <a:lnTo>
                    <a:pt x="5397" y="13822"/>
                  </a:lnTo>
                  <a:cubicBezTo>
                    <a:pt x="5462" y="13992"/>
                    <a:pt x="5629" y="14102"/>
                    <a:pt x="5807" y="14102"/>
                  </a:cubicBezTo>
                  <a:lnTo>
                    <a:pt x="5820" y="14102"/>
                  </a:lnTo>
                  <a:cubicBezTo>
                    <a:pt x="6002" y="14098"/>
                    <a:pt x="6169" y="13980"/>
                    <a:pt x="6230" y="13805"/>
                  </a:cubicBezTo>
                  <a:lnTo>
                    <a:pt x="8167" y="8293"/>
                  </a:lnTo>
                  <a:cubicBezTo>
                    <a:pt x="8253" y="8042"/>
                    <a:pt x="8110" y="7774"/>
                    <a:pt x="7855" y="7713"/>
                  </a:cubicBezTo>
                  <a:lnTo>
                    <a:pt x="3906" y="6738"/>
                  </a:lnTo>
                  <a:lnTo>
                    <a:pt x="5218" y="2915"/>
                  </a:lnTo>
                  <a:cubicBezTo>
                    <a:pt x="5287" y="2712"/>
                    <a:pt x="5202" y="2485"/>
                    <a:pt x="5011" y="2379"/>
                  </a:cubicBezTo>
                  <a:lnTo>
                    <a:pt x="750" y="56"/>
                  </a:lnTo>
                  <a:cubicBezTo>
                    <a:pt x="680" y="17"/>
                    <a:pt x="607" y="0"/>
                    <a:pt x="5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0"/>
            <p:cNvSpPr/>
            <p:nvPr/>
          </p:nvSpPr>
          <p:spPr>
            <a:xfrm>
              <a:off x="5658788" y="2445163"/>
              <a:ext cx="151025" cy="201525"/>
            </a:xfrm>
            <a:custGeom>
              <a:avLst/>
              <a:gdLst/>
              <a:ahLst/>
              <a:cxnLst/>
              <a:rect l="l" t="t" r="r" b="b"/>
              <a:pathLst>
                <a:path w="6041" h="8061" extrusionOk="0">
                  <a:moveTo>
                    <a:pt x="506" y="0"/>
                  </a:moveTo>
                  <a:cubicBezTo>
                    <a:pt x="331" y="0"/>
                    <a:pt x="164" y="105"/>
                    <a:pt x="94" y="278"/>
                  </a:cubicBezTo>
                  <a:cubicBezTo>
                    <a:pt x="0" y="505"/>
                    <a:pt x="110" y="765"/>
                    <a:pt x="337" y="858"/>
                  </a:cubicBezTo>
                  <a:lnTo>
                    <a:pt x="4939" y="2743"/>
                  </a:lnTo>
                  <a:lnTo>
                    <a:pt x="2827" y="7435"/>
                  </a:lnTo>
                  <a:cubicBezTo>
                    <a:pt x="2693" y="7727"/>
                    <a:pt x="2908" y="8060"/>
                    <a:pt x="3233" y="8060"/>
                  </a:cubicBezTo>
                  <a:cubicBezTo>
                    <a:pt x="3408" y="8060"/>
                    <a:pt x="3562" y="7959"/>
                    <a:pt x="3636" y="7800"/>
                  </a:cubicBezTo>
                  <a:lnTo>
                    <a:pt x="5939" y="2690"/>
                  </a:lnTo>
                  <a:cubicBezTo>
                    <a:pt x="6040" y="2459"/>
                    <a:pt x="5935" y="2191"/>
                    <a:pt x="5699" y="2093"/>
                  </a:cubicBezTo>
                  <a:lnTo>
                    <a:pt x="674" y="34"/>
                  </a:lnTo>
                  <a:cubicBezTo>
                    <a:pt x="619" y="11"/>
                    <a:pt x="562" y="0"/>
                    <a:pt x="5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" name="Google Shape;1300;p40"/>
          <p:cNvGrpSpPr/>
          <p:nvPr/>
        </p:nvGrpSpPr>
        <p:grpSpPr>
          <a:xfrm rot="1863367">
            <a:off x="7971832" y="4430602"/>
            <a:ext cx="1017520" cy="509024"/>
            <a:chOff x="6086682" y="1657156"/>
            <a:chExt cx="1017475" cy="509002"/>
          </a:xfrm>
        </p:grpSpPr>
        <p:sp>
          <p:nvSpPr>
            <p:cNvPr id="1301" name="Google Shape;1301;p40"/>
            <p:cNvSpPr/>
            <p:nvPr/>
          </p:nvSpPr>
          <p:spPr>
            <a:xfrm>
              <a:off x="7038826" y="1923197"/>
              <a:ext cx="64048" cy="53988"/>
            </a:xfrm>
            <a:custGeom>
              <a:avLst/>
              <a:gdLst/>
              <a:ahLst/>
              <a:cxnLst/>
              <a:rect l="l" t="t" r="r" b="b"/>
              <a:pathLst>
                <a:path w="3177" h="2678" extrusionOk="0">
                  <a:moveTo>
                    <a:pt x="3103" y="1"/>
                  </a:moveTo>
                  <a:lnTo>
                    <a:pt x="0" y="1337"/>
                  </a:lnTo>
                  <a:lnTo>
                    <a:pt x="3103" y="2678"/>
                  </a:lnTo>
                  <a:cubicBezTo>
                    <a:pt x="3177" y="1199"/>
                    <a:pt x="3103" y="1"/>
                    <a:pt x="3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2" name="Google Shape;1302;p40"/>
            <p:cNvGrpSpPr/>
            <p:nvPr/>
          </p:nvGrpSpPr>
          <p:grpSpPr>
            <a:xfrm>
              <a:off x="6086682" y="1657156"/>
              <a:ext cx="1017475" cy="509002"/>
              <a:chOff x="6086682" y="1657156"/>
              <a:chExt cx="1017475" cy="509002"/>
            </a:xfrm>
          </p:grpSpPr>
          <p:sp>
            <p:nvSpPr>
              <p:cNvPr id="1303" name="Google Shape;1303;p40"/>
              <p:cNvSpPr/>
              <p:nvPr/>
            </p:nvSpPr>
            <p:spPr>
              <a:xfrm>
                <a:off x="6088234" y="1818139"/>
                <a:ext cx="53323" cy="59311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2942" extrusionOk="0">
                    <a:moveTo>
                      <a:pt x="49" y="1"/>
                    </a:moveTo>
                    <a:cubicBezTo>
                      <a:pt x="1" y="979"/>
                      <a:pt x="1" y="1958"/>
                      <a:pt x="49" y="2941"/>
                    </a:cubicBezTo>
                    <a:lnTo>
                      <a:pt x="2645" y="1861"/>
                    </a:lnTo>
                    <a:lnTo>
                      <a:pt x="49" y="1"/>
                    </a:lnTo>
                    <a:close/>
                  </a:path>
                </a:pathLst>
              </a:custGeom>
              <a:solidFill>
                <a:srgbClr val="9DAB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40"/>
              <p:cNvSpPr/>
              <p:nvPr/>
            </p:nvSpPr>
            <p:spPr>
              <a:xfrm>
                <a:off x="6086682" y="1708989"/>
                <a:ext cx="1017475" cy="457168"/>
              </a:xfrm>
              <a:custGeom>
                <a:avLst/>
                <a:gdLst/>
                <a:ahLst/>
                <a:cxnLst/>
                <a:rect l="l" t="t" r="r" b="b"/>
                <a:pathLst>
                  <a:path w="50470" h="22677" extrusionOk="0">
                    <a:moveTo>
                      <a:pt x="18072" y="0"/>
                    </a:moveTo>
                    <a:cubicBezTo>
                      <a:pt x="17710" y="0"/>
                      <a:pt x="17347" y="57"/>
                      <a:pt x="16999" y="171"/>
                    </a:cubicBezTo>
                    <a:cubicBezTo>
                      <a:pt x="9408" y="2669"/>
                      <a:pt x="2978" y="6056"/>
                      <a:pt x="488" y="7445"/>
                    </a:cubicBezTo>
                    <a:cubicBezTo>
                      <a:pt x="0" y="7718"/>
                      <a:pt x="8" y="8416"/>
                      <a:pt x="500" y="8680"/>
                    </a:cubicBezTo>
                    <a:cubicBezTo>
                      <a:pt x="12576" y="15127"/>
                      <a:pt x="26598" y="20748"/>
                      <a:pt x="30924" y="22438"/>
                    </a:cubicBezTo>
                    <a:cubicBezTo>
                      <a:pt x="31332" y="22597"/>
                      <a:pt x="31761" y="22676"/>
                      <a:pt x="32191" y="22676"/>
                    </a:cubicBezTo>
                    <a:cubicBezTo>
                      <a:pt x="32672" y="22676"/>
                      <a:pt x="33152" y="22577"/>
                      <a:pt x="33600" y="22377"/>
                    </a:cubicBezTo>
                    <a:cubicBezTo>
                      <a:pt x="40136" y="19501"/>
                      <a:pt x="47301" y="15427"/>
                      <a:pt x="49990" y="13867"/>
                    </a:cubicBezTo>
                    <a:cubicBezTo>
                      <a:pt x="50470" y="13587"/>
                      <a:pt x="50453" y="12884"/>
                      <a:pt x="49958" y="12633"/>
                    </a:cubicBezTo>
                    <a:cubicBezTo>
                      <a:pt x="40579" y="7848"/>
                      <a:pt x="23689" y="1779"/>
                      <a:pt x="19225" y="199"/>
                    </a:cubicBezTo>
                    <a:cubicBezTo>
                      <a:pt x="18853" y="66"/>
                      <a:pt x="18462" y="0"/>
                      <a:pt x="18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40"/>
              <p:cNvSpPr/>
              <p:nvPr/>
            </p:nvSpPr>
            <p:spPr>
              <a:xfrm>
                <a:off x="6086682" y="1657156"/>
                <a:ext cx="1017475" cy="457168"/>
              </a:xfrm>
              <a:custGeom>
                <a:avLst/>
                <a:gdLst/>
                <a:ahLst/>
                <a:cxnLst/>
                <a:rect l="l" t="t" r="r" b="b"/>
                <a:pathLst>
                  <a:path w="50470" h="22677" extrusionOk="0">
                    <a:moveTo>
                      <a:pt x="18072" y="0"/>
                    </a:moveTo>
                    <a:cubicBezTo>
                      <a:pt x="17710" y="0"/>
                      <a:pt x="17347" y="57"/>
                      <a:pt x="16999" y="170"/>
                    </a:cubicBezTo>
                    <a:cubicBezTo>
                      <a:pt x="9408" y="2668"/>
                      <a:pt x="2978" y="6056"/>
                      <a:pt x="488" y="7445"/>
                    </a:cubicBezTo>
                    <a:cubicBezTo>
                      <a:pt x="0" y="7717"/>
                      <a:pt x="8" y="8416"/>
                      <a:pt x="500" y="8680"/>
                    </a:cubicBezTo>
                    <a:cubicBezTo>
                      <a:pt x="12576" y="15126"/>
                      <a:pt x="26598" y="20752"/>
                      <a:pt x="30924" y="22438"/>
                    </a:cubicBezTo>
                    <a:cubicBezTo>
                      <a:pt x="31332" y="22597"/>
                      <a:pt x="31761" y="22676"/>
                      <a:pt x="32191" y="22676"/>
                    </a:cubicBezTo>
                    <a:cubicBezTo>
                      <a:pt x="32672" y="22676"/>
                      <a:pt x="33152" y="22576"/>
                      <a:pt x="33600" y="22377"/>
                    </a:cubicBezTo>
                    <a:cubicBezTo>
                      <a:pt x="40136" y="19501"/>
                      <a:pt x="47301" y="15427"/>
                      <a:pt x="49990" y="13867"/>
                    </a:cubicBezTo>
                    <a:cubicBezTo>
                      <a:pt x="50470" y="13587"/>
                      <a:pt x="50453" y="12884"/>
                      <a:pt x="49958" y="12632"/>
                    </a:cubicBezTo>
                    <a:cubicBezTo>
                      <a:pt x="40579" y="7847"/>
                      <a:pt x="23689" y="1779"/>
                      <a:pt x="19225" y="199"/>
                    </a:cubicBezTo>
                    <a:cubicBezTo>
                      <a:pt x="18853" y="66"/>
                      <a:pt x="18462" y="0"/>
                      <a:pt x="180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40"/>
              <p:cNvSpPr/>
              <p:nvPr/>
            </p:nvSpPr>
            <p:spPr>
              <a:xfrm>
                <a:off x="6139583" y="1675502"/>
                <a:ext cx="862707" cy="374049"/>
              </a:xfrm>
              <a:custGeom>
                <a:avLst/>
                <a:gdLst/>
                <a:ahLst/>
                <a:cxnLst/>
                <a:rect l="l" t="t" r="r" b="b"/>
                <a:pathLst>
                  <a:path w="42793" h="18554" extrusionOk="0">
                    <a:moveTo>
                      <a:pt x="15310" y="1"/>
                    </a:moveTo>
                    <a:cubicBezTo>
                      <a:pt x="15007" y="1"/>
                      <a:pt x="14703" y="47"/>
                      <a:pt x="14408" y="138"/>
                    </a:cubicBezTo>
                    <a:cubicBezTo>
                      <a:pt x="7974" y="2181"/>
                      <a:pt x="2523" y="4955"/>
                      <a:pt x="407" y="6088"/>
                    </a:cubicBezTo>
                    <a:cubicBezTo>
                      <a:pt x="0" y="6308"/>
                      <a:pt x="8" y="6893"/>
                      <a:pt x="419" y="7104"/>
                    </a:cubicBezTo>
                    <a:cubicBezTo>
                      <a:pt x="630" y="7214"/>
                      <a:pt x="837" y="7319"/>
                      <a:pt x="1052" y="7425"/>
                    </a:cubicBezTo>
                    <a:cubicBezTo>
                      <a:pt x="2332" y="8079"/>
                      <a:pt x="3636" y="8725"/>
                      <a:pt x="4944" y="9346"/>
                    </a:cubicBezTo>
                    <a:cubicBezTo>
                      <a:pt x="6272" y="9984"/>
                      <a:pt x="7604" y="10601"/>
                      <a:pt x="8920" y="11198"/>
                    </a:cubicBezTo>
                    <a:cubicBezTo>
                      <a:pt x="11422" y="12332"/>
                      <a:pt x="13868" y="13392"/>
                      <a:pt x="16118" y="14326"/>
                    </a:cubicBezTo>
                    <a:cubicBezTo>
                      <a:pt x="17044" y="14720"/>
                      <a:pt x="17938" y="15090"/>
                      <a:pt x="18787" y="15435"/>
                    </a:cubicBezTo>
                    <a:cubicBezTo>
                      <a:pt x="22117" y="16796"/>
                      <a:pt x="24790" y="17823"/>
                      <a:pt x="26212" y="18364"/>
                    </a:cubicBezTo>
                    <a:cubicBezTo>
                      <a:pt x="26555" y="18491"/>
                      <a:pt x="26915" y="18554"/>
                      <a:pt x="27275" y="18554"/>
                    </a:cubicBezTo>
                    <a:cubicBezTo>
                      <a:pt x="27686" y="18554"/>
                      <a:pt x="28097" y="18471"/>
                      <a:pt x="28482" y="18307"/>
                    </a:cubicBezTo>
                    <a:cubicBezTo>
                      <a:pt x="30538" y="17437"/>
                      <a:pt x="32678" y="16426"/>
                      <a:pt x="34661" y="15435"/>
                    </a:cubicBezTo>
                    <a:cubicBezTo>
                      <a:pt x="35412" y="15061"/>
                      <a:pt x="36143" y="14692"/>
                      <a:pt x="36842" y="14330"/>
                    </a:cubicBezTo>
                    <a:cubicBezTo>
                      <a:pt x="39259" y="13079"/>
                      <a:pt x="41269" y="11970"/>
                      <a:pt x="42382" y="11349"/>
                    </a:cubicBezTo>
                    <a:cubicBezTo>
                      <a:pt x="42793" y="11125"/>
                      <a:pt x="42776" y="10528"/>
                      <a:pt x="42354" y="10329"/>
                    </a:cubicBezTo>
                    <a:cubicBezTo>
                      <a:pt x="42175" y="10240"/>
                      <a:pt x="41996" y="10154"/>
                      <a:pt x="41814" y="10065"/>
                    </a:cubicBezTo>
                    <a:cubicBezTo>
                      <a:pt x="40550" y="9460"/>
                      <a:pt x="39141" y="8826"/>
                      <a:pt x="37654" y="8193"/>
                    </a:cubicBezTo>
                    <a:cubicBezTo>
                      <a:pt x="35741" y="7368"/>
                      <a:pt x="33698" y="6543"/>
                      <a:pt x="31647" y="5743"/>
                    </a:cubicBezTo>
                    <a:lnTo>
                      <a:pt x="31639" y="5743"/>
                    </a:lnTo>
                    <a:cubicBezTo>
                      <a:pt x="30022" y="5114"/>
                      <a:pt x="28393" y="4500"/>
                      <a:pt x="26837" y="3915"/>
                    </a:cubicBezTo>
                    <a:lnTo>
                      <a:pt x="26829" y="3915"/>
                    </a:lnTo>
                    <a:cubicBezTo>
                      <a:pt x="22162" y="2189"/>
                      <a:pt x="18076" y="771"/>
                      <a:pt x="16293" y="166"/>
                    </a:cubicBezTo>
                    <a:cubicBezTo>
                      <a:pt x="15974" y="56"/>
                      <a:pt x="15642" y="1"/>
                      <a:pt x="153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40"/>
              <p:cNvSpPr/>
              <p:nvPr/>
            </p:nvSpPr>
            <p:spPr>
              <a:xfrm>
                <a:off x="6141781" y="1754592"/>
                <a:ext cx="635806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31538" h="3502" extrusionOk="0">
                    <a:moveTo>
                      <a:pt x="26724" y="0"/>
                    </a:moveTo>
                    <a:cubicBezTo>
                      <a:pt x="19828" y="564"/>
                      <a:pt x="4290" y="1801"/>
                      <a:pt x="1556" y="1801"/>
                    </a:cubicBezTo>
                    <a:cubicBezTo>
                      <a:pt x="1334" y="1801"/>
                      <a:pt x="1196" y="1793"/>
                      <a:pt x="1155" y="1776"/>
                    </a:cubicBezTo>
                    <a:lnTo>
                      <a:pt x="1" y="2641"/>
                    </a:lnTo>
                    <a:lnTo>
                      <a:pt x="943" y="3502"/>
                    </a:lnTo>
                    <a:lnTo>
                      <a:pt x="31534" y="1828"/>
                    </a:lnTo>
                    <a:lnTo>
                      <a:pt x="31538" y="1828"/>
                    </a:lnTo>
                    <a:lnTo>
                      <a:pt x="26728" y="0"/>
                    </a:lnTo>
                    <a:close/>
                  </a:path>
                </a:pathLst>
              </a:custGeom>
              <a:solidFill>
                <a:srgbClr val="D5F2ED">
                  <a:alpha val="38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40"/>
              <p:cNvSpPr/>
              <p:nvPr/>
            </p:nvSpPr>
            <p:spPr>
              <a:xfrm>
                <a:off x="6239237" y="1840820"/>
                <a:ext cx="743319" cy="60540"/>
              </a:xfrm>
              <a:custGeom>
                <a:avLst/>
                <a:gdLst/>
                <a:ahLst/>
                <a:cxnLst/>
                <a:rect l="l" t="t" r="r" b="b"/>
                <a:pathLst>
                  <a:path w="36871" h="3003" extrusionOk="0">
                    <a:moveTo>
                      <a:pt x="32711" y="1"/>
                    </a:moveTo>
                    <a:lnTo>
                      <a:pt x="1" y="1150"/>
                    </a:lnTo>
                    <a:cubicBezTo>
                      <a:pt x="1329" y="1792"/>
                      <a:pt x="2661" y="2409"/>
                      <a:pt x="3981" y="3002"/>
                    </a:cubicBezTo>
                    <a:lnTo>
                      <a:pt x="36871" y="1873"/>
                    </a:lnTo>
                    <a:lnTo>
                      <a:pt x="32711" y="1"/>
                    </a:lnTo>
                    <a:close/>
                  </a:path>
                </a:pathLst>
              </a:custGeom>
              <a:solidFill>
                <a:srgbClr val="D5F2ED">
                  <a:alpha val="38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40"/>
              <p:cNvSpPr/>
              <p:nvPr/>
            </p:nvSpPr>
            <p:spPr>
              <a:xfrm>
                <a:off x="6464512" y="1964405"/>
                <a:ext cx="417816" cy="22357"/>
              </a:xfrm>
              <a:custGeom>
                <a:avLst/>
                <a:gdLst/>
                <a:ahLst/>
                <a:cxnLst/>
                <a:rect l="l" t="t" r="r" b="b"/>
                <a:pathLst>
                  <a:path w="20725" h="1109" extrusionOk="0">
                    <a:moveTo>
                      <a:pt x="1" y="0"/>
                    </a:moveTo>
                    <a:lnTo>
                      <a:pt x="2670" y="1109"/>
                    </a:lnTo>
                    <a:lnTo>
                      <a:pt x="18544" y="1109"/>
                    </a:lnTo>
                    <a:lnTo>
                      <a:pt x="19100" y="825"/>
                    </a:lnTo>
                    <a:lnTo>
                      <a:pt x="20725" y="0"/>
                    </a:lnTo>
                    <a:close/>
                  </a:path>
                </a:pathLst>
              </a:custGeom>
              <a:solidFill>
                <a:srgbClr val="D5F2ED">
                  <a:alpha val="38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40"/>
              <p:cNvSpPr/>
              <p:nvPr/>
            </p:nvSpPr>
            <p:spPr>
              <a:xfrm>
                <a:off x="6883307" y="1982913"/>
                <a:ext cx="40723" cy="27861"/>
              </a:xfrm>
              <a:custGeom>
                <a:avLst/>
                <a:gdLst/>
                <a:ahLst/>
                <a:cxnLst/>
                <a:rect l="l" t="t" r="r" b="b"/>
                <a:pathLst>
                  <a:path w="2020" h="1382" extrusionOk="0">
                    <a:moveTo>
                      <a:pt x="1012" y="0"/>
                    </a:moveTo>
                    <a:cubicBezTo>
                      <a:pt x="451" y="0"/>
                      <a:pt x="1" y="309"/>
                      <a:pt x="1" y="691"/>
                    </a:cubicBezTo>
                    <a:cubicBezTo>
                      <a:pt x="1" y="1072"/>
                      <a:pt x="451" y="1381"/>
                      <a:pt x="1012" y="1381"/>
                    </a:cubicBezTo>
                    <a:cubicBezTo>
                      <a:pt x="1569" y="1381"/>
                      <a:pt x="2019" y="1072"/>
                      <a:pt x="2019" y="691"/>
                    </a:cubicBezTo>
                    <a:cubicBezTo>
                      <a:pt x="2019" y="309"/>
                      <a:pt x="1569" y="0"/>
                      <a:pt x="10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11" name="Google Shape;1311;p40"/>
          <p:cNvGrpSpPr/>
          <p:nvPr/>
        </p:nvGrpSpPr>
        <p:grpSpPr>
          <a:xfrm>
            <a:off x="8315532" y="87487"/>
            <a:ext cx="562457" cy="463338"/>
            <a:chOff x="7432381" y="878104"/>
            <a:chExt cx="1041062" cy="810795"/>
          </a:xfrm>
        </p:grpSpPr>
        <p:sp>
          <p:nvSpPr>
            <p:cNvPr id="1312" name="Google Shape;1312;p40"/>
            <p:cNvSpPr/>
            <p:nvPr/>
          </p:nvSpPr>
          <p:spPr>
            <a:xfrm>
              <a:off x="7432381" y="878104"/>
              <a:ext cx="1041062" cy="810795"/>
            </a:xfrm>
            <a:custGeom>
              <a:avLst/>
              <a:gdLst/>
              <a:ahLst/>
              <a:cxnLst/>
              <a:rect l="l" t="t" r="r" b="b"/>
              <a:pathLst>
                <a:path w="51640" h="40218" extrusionOk="0">
                  <a:moveTo>
                    <a:pt x="27239" y="0"/>
                  </a:moveTo>
                  <a:cubicBezTo>
                    <a:pt x="14735" y="0"/>
                    <a:pt x="5611" y="8132"/>
                    <a:pt x="3116" y="15696"/>
                  </a:cubicBezTo>
                  <a:cubicBezTo>
                    <a:pt x="322" y="24157"/>
                    <a:pt x="1" y="34937"/>
                    <a:pt x="5907" y="35969"/>
                  </a:cubicBezTo>
                  <a:cubicBezTo>
                    <a:pt x="6282" y="36037"/>
                    <a:pt x="6661" y="36071"/>
                    <a:pt x="7040" y="36071"/>
                  </a:cubicBezTo>
                  <a:cubicBezTo>
                    <a:pt x="7116" y="36071"/>
                    <a:pt x="7192" y="36069"/>
                    <a:pt x="7267" y="36067"/>
                  </a:cubicBezTo>
                  <a:cubicBezTo>
                    <a:pt x="9701" y="35953"/>
                    <a:pt x="11313" y="34271"/>
                    <a:pt x="12483" y="32252"/>
                  </a:cubicBezTo>
                  <a:cubicBezTo>
                    <a:pt x="13685" y="30181"/>
                    <a:pt x="14421" y="27764"/>
                    <a:pt x="15087" y="26314"/>
                  </a:cubicBezTo>
                  <a:cubicBezTo>
                    <a:pt x="15148" y="26180"/>
                    <a:pt x="15213" y="26054"/>
                    <a:pt x="15286" y="25928"/>
                  </a:cubicBezTo>
                  <a:cubicBezTo>
                    <a:pt x="15294" y="25912"/>
                    <a:pt x="15302" y="25900"/>
                    <a:pt x="15310" y="25883"/>
                  </a:cubicBezTo>
                  <a:cubicBezTo>
                    <a:pt x="15367" y="25774"/>
                    <a:pt x="15436" y="25668"/>
                    <a:pt x="15509" y="25571"/>
                  </a:cubicBezTo>
                  <a:cubicBezTo>
                    <a:pt x="15655" y="25343"/>
                    <a:pt x="15822" y="25132"/>
                    <a:pt x="16009" y="24937"/>
                  </a:cubicBezTo>
                  <a:lnTo>
                    <a:pt x="16025" y="24921"/>
                  </a:lnTo>
                  <a:cubicBezTo>
                    <a:pt x="16066" y="24876"/>
                    <a:pt x="16106" y="24831"/>
                    <a:pt x="16151" y="24791"/>
                  </a:cubicBezTo>
                  <a:cubicBezTo>
                    <a:pt x="16220" y="24726"/>
                    <a:pt x="16277" y="24665"/>
                    <a:pt x="16350" y="24604"/>
                  </a:cubicBezTo>
                  <a:cubicBezTo>
                    <a:pt x="16362" y="24596"/>
                    <a:pt x="16378" y="24584"/>
                    <a:pt x="16395" y="24567"/>
                  </a:cubicBezTo>
                  <a:cubicBezTo>
                    <a:pt x="16610" y="24389"/>
                    <a:pt x="16837" y="24226"/>
                    <a:pt x="17077" y="24088"/>
                  </a:cubicBezTo>
                  <a:cubicBezTo>
                    <a:pt x="17203" y="24011"/>
                    <a:pt x="17329" y="23942"/>
                    <a:pt x="17463" y="23885"/>
                  </a:cubicBezTo>
                  <a:cubicBezTo>
                    <a:pt x="17573" y="23832"/>
                    <a:pt x="17678" y="23783"/>
                    <a:pt x="17804" y="23731"/>
                  </a:cubicBezTo>
                  <a:cubicBezTo>
                    <a:pt x="17930" y="23682"/>
                    <a:pt x="18064" y="23633"/>
                    <a:pt x="18202" y="23588"/>
                  </a:cubicBezTo>
                  <a:cubicBezTo>
                    <a:pt x="18292" y="23556"/>
                    <a:pt x="18385" y="23527"/>
                    <a:pt x="18478" y="23499"/>
                  </a:cubicBezTo>
                  <a:lnTo>
                    <a:pt x="18608" y="23466"/>
                  </a:lnTo>
                  <a:cubicBezTo>
                    <a:pt x="18698" y="23438"/>
                    <a:pt x="18791" y="23418"/>
                    <a:pt x="18885" y="23397"/>
                  </a:cubicBezTo>
                  <a:lnTo>
                    <a:pt x="18901" y="23397"/>
                  </a:lnTo>
                  <a:cubicBezTo>
                    <a:pt x="19023" y="23369"/>
                    <a:pt x="19140" y="23345"/>
                    <a:pt x="19258" y="23324"/>
                  </a:cubicBezTo>
                  <a:cubicBezTo>
                    <a:pt x="19923" y="23202"/>
                    <a:pt x="20654" y="23146"/>
                    <a:pt x="21449" y="23146"/>
                  </a:cubicBezTo>
                  <a:cubicBezTo>
                    <a:pt x="21660" y="23146"/>
                    <a:pt x="21874" y="23150"/>
                    <a:pt x="22093" y="23158"/>
                  </a:cubicBezTo>
                  <a:cubicBezTo>
                    <a:pt x="22130" y="23158"/>
                    <a:pt x="22167" y="23158"/>
                    <a:pt x="22203" y="23166"/>
                  </a:cubicBezTo>
                  <a:cubicBezTo>
                    <a:pt x="22886" y="23190"/>
                    <a:pt x="23609" y="23255"/>
                    <a:pt x="24380" y="23357"/>
                  </a:cubicBezTo>
                  <a:cubicBezTo>
                    <a:pt x="24734" y="23401"/>
                    <a:pt x="25095" y="23454"/>
                    <a:pt x="25469" y="23515"/>
                  </a:cubicBezTo>
                  <a:cubicBezTo>
                    <a:pt x="25802" y="23572"/>
                    <a:pt x="26119" y="23625"/>
                    <a:pt x="26428" y="23686"/>
                  </a:cubicBezTo>
                  <a:cubicBezTo>
                    <a:pt x="26452" y="23698"/>
                    <a:pt x="26480" y="23702"/>
                    <a:pt x="26505" y="23702"/>
                  </a:cubicBezTo>
                  <a:cubicBezTo>
                    <a:pt x="26805" y="23763"/>
                    <a:pt x="27090" y="23832"/>
                    <a:pt x="27366" y="23901"/>
                  </a:cubicBezTo>
                  <a:cubicBezTo>
                    <a:pt x="27805" y="24011"/>
                    <a:pt x="28219" y="24125"/>
                    <a:pt x="28613" y="24259"/>
                  </a:cubicBezTo>
                  <a:cubicBezTo>
                    <a:pt x="28739" y="24295"/>
                    <a:pt x="28861" y="24340"/>
                    <a:pt x="28978" y="24384"/>
                  </a:cubicBezTo>
                  <a:cubicBezTo>
                    <a:pt x="29405" y="24531"/>
                    <a:pt x="29819" y="24705"/>
                    <a:pt x="30225" y="24904"/>
                  </a:cubicBezTo>
                  <a:cubicBezTo>
                    <a:pt x="30323" y="24945"/>
                    <a:pt x="30420" y="24998"/>
                    <a:pt x="30514" y="25043"/>
                  </a:cubicBezTo>
                  <a:cubicBezTo>
                    <a:pt x="30843" y="25213"/>
                    <a:pt x="31160" y="25404"/>
                    <a:pt x="31464" y="25619"/>
                  </a:cubicBezTo>
                  <a:cubicBezTo>
                    <a:pt x="31537" y="25668"/>
                    <a:pt x="31611" y="25717"/>
                    <a:pt x="31676" y="25770"/>
                  </a:cubicBezTo>
                  <a:cubicBezTo>
                    <a:pt x="31765" y="25835"/>
                    <a:pt x="31842" y="25900"/>
                    <a:pt x="31923" y="25965"/>
                  </a:cubicBezTo>
                  <a:cubicBezTo>
                    <a:pt x="31996" y="26025"/>
                    <a:pt x="32065" y="26086"/>
                    <a:pt x="32130" y="26147"/>
                  </a:cubicBezTo>
                  <a:cubicBezTo>
                    <a:pt x="32281" y="26281"/>
                    <a:pt x="32423" y="26419"/>
                    <a:pt x="32553" y="26574"/>
                  </a:cubicBezTo>
                  <a:cubicBezTo>
                    <a:pt x="32598" y="26619"/>
                    <a:pt x="32638" y="26663"/>
                    <a:pt x="32679" y="26716"/>
                  </a:cubicBezTo>
                  <a:cubicBezTo>
                    <a:pt x="32711" y="26749"/>
                    <a:pt x="32740" y="26785"/>
                    <a:pt x="32764" y="26826"/>
                  </a:cubicBezTo>
                  <a:cubicBezTo>
                    <a:pt x="32817" y="26883"/>
                    <a:pt x="32862" y="26948"/>
                    <a:pt x="32902" y="27013"/>
                  </a:cubicBezTo>
                  <a:cubicBezTo>
                    <a:pt x="33032" y="27195"/>
                    <a:pt x="33150" y="27386"/>
                    <a:pt x="33243" y="27585"/>
                  </a:cubicBezTo>
                  <a:cubicBezTo>
                    <a:pt x="33276" y="27650"/>
                    <a:pt x="33308" y="27711"/>
                    <a:pt x="33333" y="27780"/>
                  </a:cubicBezTo>
                  <a:cubicBezTo>
                    <a:pt x="33353" y="27825"/>
                    <a:pt x="33373" y="27874"/>
                    <a:pt x="33394" y="27926"/>
                  </a:cubicBezTo>
                  <a:cubicBezTo>
                    <a:pt x="33414" y="27983"/>
                    <a:pt x="33430" y="28032"/>
                    <a:pt x="33455" y="28089"/>
                  </a:cubicBezTo>
                  <a:cubicBezTo>
                    <a:pt x="33503" y="28243"/>
                    <a:pt x="33544" y="28406"/>
                    <a:pt x="33576" y="28568"/>
                  </a:cubicBezTo>
                  <a:cubicBezTo>
                    <a:pt x="33593" y="28637"/>
                    <a:pt x="33605" y="28710"/>
                    <a:pt x="33613" y="28784"/>
                  </a:cubicBezTo>
                  <a:cubicBezTo>
                    <a:pt x="33930" y="31103"/>
                    <a:pt x="33373" y="39162"/>
                    <a:pt x="37923" y="40124"/>
                  </a:cubicBezTo>
                  <a:cubicBezTo>
                    <a:pt x="38231" y="40185"/>
                    <a:pt x="38544" y="40218"/>
                    <a:pt x="38861" y="40218"/>
                  </a:cubicBezTo>
                  <a:lnTo>
                    <a:pt x="38865" y="40218"/>
                  </a:lnTo>
                  <a:cubicBezTo>
                    <a:pt x="40656" y="40218"/>
                    <a:pt x="42801" y="39267"/>
                    <a:pt x="44795" y="37517"/>
                  </a:cubicBezTo>
                  <a:cubicBezTo>
                    <a:pt x="44800" y="37509"/>
                    <a:pt x="44808" y="37509"/>
                    <a:pt x="44812" y="37504"/>
                  </a:cubicBezTo>
                  <a:cubicBezTo>
                    <a:pt x="47943" y="34755"/>
                    <a:pt x="50685" y="30051"/>
                    <a:pt x="51100" y="23995"/>
                  </a:cubicBezTo>
                  <a:cubicBezTo>
                    <a:pt x="51640" y="16009"/>
                    <a:pt x="48878" y="7970"/>
                    <a:pt x="41152" y="3494"/>
                  </a:cubicBezTo>
                  <a:cubicBezTo>
                    <a:pt x="39328" y="2442"/>
                    <a:pt x="37224" y="1581"/>
                    <a:pt x="34823" y="972"/>
                  </a:cubicBezTo>
                  <a:cubicBezTo>
                    <a:pt x="34815" y="972"/>
                    <a:pt x="34807" y="968"/>
                    <a:pt x="34799" y="963"/>
                  </a:cubicBezTo>
                  <a:cubicBezTo>
                    <a:pt x="34783" y="963"/>
                    <a:pt x="34763" y="959"/>
                    <a:pt x="34746" y="955"/>
                  </a:cubicBezTo>
                  <a:cubicBezTo>
                    <a:pt x="33824" y="724"/>
                    <a:pt x="32862" y="517"/>
                    <a:pt x="31858" y="366"/>
                  </a:cubicBezTo>
                  <a:cubicBezTo>
                    <a:pt x="31070" y="236"/>
                    <a:pt x="30294" y="151"/>
                    <a:pt x="29527" y="90"/>
                  </a:cubicBezTo>
                  <a:cubicBezTo>
                    <a:pt x="28752" y="30"/>
                    <a:pt x="27989" y="0"/>
                    <a:pt x="27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0"/>
            <p:cNvSpPr/>
            <p:nvPr/>
          </p:nvSpPr>
          <p:spPr>
            <a:xfrm>
              <a:off x="8122074" y="1104025"/>
              <a:ext cx="257544" cy="252564"/>
            </a:xfrm>
            <a:custGeom>
              <a:avLst/>
              <a:gdLst/>
              <a:ahLst/>
              <a:cxnLst/>
              <a:rect l="l" t="t" r="r" b="b"/>
              <a:pathLst>
                <a:path w="12775" h="12528" extrusionOk="0">
                  <a:moveTo>
                    <a:pt x="7430" y="1"/>
                  </a:moveTo>
                  <a:cubicBezTo>
                    <a:pt x="5345" y="1"/>
                    <a:pt x="3125" y="1340"/>
                    <a:pt x="1808" y="3621"/>
                  </a:cubicBezTo>
                  <a:cubicBezTo>
                    <a:pt x="0" y="6757"/>
                    <a:pt x="581" y="10481"/>
                    <a:pt x="3108" y="11940"/>
                  </a:cubicBezTo>
                  <a:cubicBezTo>
                    <a:pt x="3798" y="12339"/>
                    <a:pt x="4561" y="12527"/>
                    <a:pt x="5344" y="12527"/>
                  </a:cubicBezTo>
                  <a:cubicBezTo>
                    <a:pt x="7428" y="12527"/>
                    <a:pt x="9646" y="11186"/>
                    <a:pt x="10963" y="8905"/>
                  </a:cubicBezTo>
                  <a:cubicBezTo>
                    <a:pt x="12775" y="5770"/>
                    <a:pt x="12194" y="2049"/>
                    <a:pt x="9663" y="587"/>
                  </a:cubicBezTo>
                  <a:cubicBezTo>
                    <a:pt x="8974" y="189"/>
                    <a:pt x="8212" y="1"/>
                    <a:pt x="7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0"/>
            <p:cNvSpPr/>
            <p:nvPr/>
          </p:nvSpPr>
          <p:spPr>
            <a:xfrm>
              <a:off x="7588061" y="1015197"/>
              <a:ext cx="257564" cy="252585"/>
            </a:xfrm>
            <a:custGeom>
              <a:avLst/>
              <a:gdLst/>
              <a:ahLst/>
              <a:cxnLst/>
              <a:rect l="l" t="t" r="r" b="b"/>
              <a:pathLst>
                <a:path w="12776" h="12529" extrusionOk="0">
                  <a:moveTo>
                    <a:pt x="7435" y="0"/>
                  </a:moveTo>
                  <a:cubicBezTo>
                    <a:pt x="5349" y="0"/>
                    <a:pt x="3130" y="1342"/>
                    <a:pt x="1812" y="3624"/>
                  </a:cubicBezTo>
                  <a:cubicBezTo>
                    <a:pt x="0" y="6759"/>
                    <a:pt x="581" y="10484"/>
                    <a:pt x="3112" y="11942"/>
                  </a:cubicBezTo>
                  <a:cubicBezTo>
                    <a:pt x="3801" y="12340"/>
                    <a:pt x="4564" y="12528"/>
                    <a:pt x="5345" y="12528"/>
                  </a:cubicBezTo>
                  <a:cubicBezTo>
                    <a:pt x="7430" y="12528"/>
                    <a:pt x="9649" y="11189"/>
                    <a:pt x="10964" y="8908"/>
                  </a:cubicBezTo>
                  <a:cubicBezTo>
                    <a:pt x="12775" y="5772"/>
                    <a:pt x="12194" y="2048"/>
                    <a:pt x="9668" y="585"/>
                  </a:cubicBezTo>
                  <a:cubicBezTo>
                    <a:pt x="8978" y="188"/>
                    <a:pt x="8216" y="0"/>
                    <a:pt x="74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0"/>
            <p:cNvSpPr/>
            <p:nvPr/>
          </p:nvSpPr>
          <p:spPr>
            <a:xfrm>
              <a:off x="7815311" y="879918"/>
              <a:ext cx="446705" cy="517709"/>
            </a:xfrm>
            <a:custGeom>
              <a:avLst/>
              <a:gdLst/>
              <a:ahLst/>
              <a:cxnLst/>
              <a:rect l="l" t="t" r="r" b="b"/>
              <a:pathLst>
                <a:path w="22158" h="25680" extrusionOk="0">
                  <a:moveTo>
                    <a:pt x="10533" y="0"/>
                  </a:moveTo>
                  <a:cubicBezTo>
                    <a:pt x="10301" y="146"/>
                    <a:pt x="10029" y="333"/>
                    <a:pt x="9720" y="569"/>
                  </a:cubicBezTo>
                  <a:lnTo>
                    <a:pt x="9716" y="569"/>
                  </a:lnTo>
                  <a:cubicBezTo>
                    <a:pt x="8047" y="1852"/>
                    <a:pt x="5325" y="4602"/>
                    <a:pt x="2722" y="10098"/>
                  </a:cubicBezTo>
                  <a:cubicBezTo>
                    <a:pt x="1483" y="12718"/>
                    <a:pt x="776" y="14993"/>
                    <a:pt x="398" y="16890"/>
                  </a:cubicBezTo>
                  <a:cubicBezTo>
                    <a:pt x="276" y="17507"/>
                    <a:pt x="187" y="18092"/>
                    <a:pt x="126" y="18632"/>
                  </a:cubicBezTo>
                  <a:lnTo>
                    <a:pt x="126" y="18636"/>
                  </a:lnTo>
                  <a:cubicBezTo>
                    <a:pt x="53" y="19266"/>
                    <a:pt x="12" y="19895"/>
                    <a:pt x="8" y="20529"/>
                  </a:cubicBezTo>
                  <a:lnTo>
                    <a:pt x="8" y="20558"/>
                  </a:lnTo>
                  <a:cubicBezTo>
                    <a:pt x="0" y="21813"/>
                    <a:pt x="142" y="22710"/>
                    <a:pt x="264" y="23230"/>
                  </a:cubicBezTo>
                  <a:lnTo>
                    <a:pt x="264" y="23234"/>
                  </a:lnTo>
                  <a:cubicBezTo>
                    <a:pt x="929" y="23112"/>
                    <a:pt x="1660" y="23056"/>
                    <a:pt x="2455" y="23056"/>
                  </a:cubicBezTo>
                  <a:cubicBezTo>
                    <a:pt x="2666" y="23056"/>
                    <a:pt x="2880" y="23060"/>
                    <a:pt x="3099" y="23068"/>
                  </a:cubicBezTo>
                  <a:cubicBezTo>
                    <a:pt x="3136" y="23068"/>
                    <a:pt x="3173" y="23072"/>
                    <a:pt x="3209" y="23076"/>
                  </a:cubicBezTo>
                  <a:cubicBezTo>
                    <a:pt x="3892" y="23100"/>
                    <a:pt x="4615" y="23165"/>
                    <a:pt x="5386" y="23267"/>
                  </a:cubicBezTo>
                  <a:cubicBezTo>
                    <a:pt x="5736" y="23311"/>
                    <a:pt x="6101" y="23364"/>
                    <a:pt x="6475" y="23425"/>
                  </a:cubicBezTo>
                  <a:cubicBezTo>
                    <a:pt x="6808" y="23482"/>
                    <a:pt x="7125" y="23535"/>
                    <a:pt x="7434" y="23596"/>
                  </a:cubicBezTo>
                  <a:cubicBezTo>
                    <a:pt x="7458" y="23608"/>
                    <a:pt x="7486" y="23612"/>
                    <a:pt x="7511" y="23612"/>
                  </a:cubicBezTo>
                  <a:cubicBezTo>
                    <a:pt x="7811" y="23673"/>
                    <a:pt x="8096" y="23742"/>
                    <a:pt x="8372" y="23811"/>
                  </a:cubicBezTo>
                  <a:cubicBezTo>
                    <a:pt x="8811" y="23921"/>
                    <a:pt x="9225" y="24035"/>
                    <a:pt x="9615" y="24169"/>
                  </a:cubicBezTo>
                  <a:cubicBezTo>
                    <a:pt x="9745" y="24205"/>
                    <a:pt x="9863" y="24250"/>
                    <a:pt x="9984" y="24294"/>
                  </a:cubicBezTo>
                  <a:cubicBezTo>
                    <a:pt x="10411" y="24445"/>
                    <a:pt x="10825" y="24615"/>
                    <a:pt x="11231" y="24814"/>
                  </a:cubicBezTo>
                  <a:cubicBezTo>
                    <a:pt x="11329" y="24855"/>
                    <a:pt x="11422" y="24908"/>
                    <a:pt x="11516" y="24953"/>
                  </a:cubicBezTo>
                  <a:cubicBezTo>
                    <a:pt x="11849" y="25123"/>
                    <a:pt x="12166" y="25314"/>
                    <a:pt x="12470" y="25529"/>
                  </a:cubicBezTo>
                  <a:cubicBezTo>
                    <a:pt x="12543" y="25578"/>
                    <a:pt x="12612" y="25627"/>
                    <a:pt x="12682" y="25680"/>
                  </a:cubicBezTo>
                  <a:cubicBezTo>
                    <a:pt x="12682" y="24863"/>
                    <a:pt x="12706" y="23645"/>
                    <a:pt x="12840" y="22170"/>
                  </a:cubicBezTo>
                  <a:cubicBezTo>
                    <a:pt x="12844" y="22146"/>
                    <a:pt x="12848" y="22121"/>
                    <a:pt x="12848" y="22097"/>
                  </a:cubicBezTo>
                  <a:cubicBezTo>
                    <a:pt x="13116" y="19197"/>
                    <a:pt x="13790" y="15330"/>
                    <a:pt x="15415" y="11638"/>
                  </a:cubicBezTo>
                  <a:cubicBezTo>
                    <a:pt x="17873" y="6073"/>
                    <a:pt x="20899" y="4046"/>
                    <a:pt x="22158" y="3404"/>
                  </a:cubicBezTo>
                  <a:cubicBezTo>
                    <a:pt x="20334" y="2352"/>
                    <a:pt x="18230" y="1491"/>
                    <a:pt x="15829" y="882"/>
                  </a:cubicBezTo>
                  <a:cubicBezTo>
                    <a:pt x="15821" y="882"/>
                    <a:pt x="15813" y="882"/>
                    <a:pt x="15809" y="878"/>
                  </a:cubicBezTo>
                  <a:cubicBezTo>
                    <a:pt x="15789" y="878"/>
                    <a:pt x="15769" y="873"/>
                    <a:pt x="15752" y="865"/>
                  </a:cubicBezTo>
                  <a:cubicBezTo>
                    <a:pt x="14830" y="634"/>
                    <a:pt x="13868" y="431"/>
                    <a:pt x="12864" y="276"/>
                  </a:cubicBezTo>
                  <a:cubicBezTo>
                    <a:pt x="12076" y="150"/>
                    <a:pt x="11300" y="61"/>
                    <a:pt x="105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0"/>
            <p:cNvSpPr/>
            <p:nvPr/>
          </p:nvSpPr>
          <p:spPr>
            <a:xfrm>
              <a:off x="7578807" y="1283476"/>
              <a:ext cx="637036" cy="405377"/>
            </a:xfrm>
            <a:custGeom>
              <a:avLst/>
              <a:gdLst/>
              <a:ahLst/>
              <a:cxnLst/>
              <a:rect l="l" t="t" r="r" b="b"/>
              <a:pathLst>
                <a:path w="31599" h="20108" extrusionOk="0">
                  <a:moveTo>
                    <a:pt x="16485" y="0"/>
                  </a:moveTo>
                  <a:cubicBezTo>
                    <a:pt x="14668" y="0"/>
                    <a:pt x="13148" y="174"/>
                    <a:pt x="11869" y="480"/>
                  </a:cubicBezTo>
                  <a:lnTo>
                    <a:pt x="11857" y="480"/>
                  </a:lnTo>
                  <a:cubicBezTo>
                    <a:pt x="11821" y="492"/>
                    <a:pt x="11780" y="504"/>
                    <a:pt x="11739" y="508"/>
                  </a:cubicBezTo>
                  <a:cubicBezTo>
                    <a:pt x="5317" y="2129"/>
                    <a:pt x="5159" y="7255"/>
                    <a:pt x="4233" y="11154"/>
                  </a:cubicBezTo>
                  <a:cubicBezTo>
                    <a:pt x="4083" y="11808"/>
                    <a:pt x="3863" y="12442"/>
                    <a:pt x="3579" y="13043"/>
                  </a:cubicBezTo>
                  <a:cubicBezTo>
                    <a:pt x="2214" y="15886"/>
                    <a:pt x="0" y="15955"/>
                    <a:pt x="0" y="15955"/>
                  </a:cubicBezTo>
                  <a:cubicBezTo>
                    <a:pt x="4" y="15955"/>
                    <a:pt x="4" y="15955"/>
                    <a:pt x="4" y="15960"/>
                  </a:cubicBezTo>
                  <a:cubicBezTo>
                    <a:pt x="2438" y="15846"/>
                    <a:pt x="4050" y="14164"/>
                    <a:pt x="5220" y="12145"/>
                  </a:cubicBezTo>
                  <a:cubicBezTo>
                    <a:pt x="6422" y="10074"/>
                    <a:pt x="7158" y="7657"/>
                    <a:pt x="7824" y="6207"/>
                  </a:cubicBezTo>
                  <a:cubicBezTo>
                    <a:pt x="7885" y="6073"/>
                    <a:pt x="7950" y="5947"/>
                    <a:pt x="8023" y="5821"/>
                  </a:cubicBezTo>
                  <a:cubicBezTo>
                    <a:pt x="8031" y="5805"/>
                    <a:pt x="8039" y="5793"/>
                    <a:pt x="8047" y="5776"/>
                  </a:cubicBezTo>
                  <a:cubicBezTo>
                    <a:pt x="8104" y="5667"/>
                    <a:pt x="8173" y="5561"/>
                    <a:pt x="8246" y="5464"/>
                  </a:cubicBezTo>
                  <a:cubicBezTo>
                    <a:pt x="8392" y="5236"/>
                    <a:pt x="8559" y="5025"/>
                    <a:pt x="8746" y="4830"/>
                  </a:cubicBezTo>
                  <a:lnTo>
                    <a:pt x="8762" y="4814"/>
                  </a:lnTo>
                  <a:cubicBezTo>
                    <a:pt x="8803" y="4769"/>
                    <a:pt x="8843" y="4724"/>
                    <a:pt x="8888" y="4684"/>
                  </a:cubicBezTo>
                  <a:cubicBezTo>
                    <a:pt x="8957" y="4619"/>
                    <a:pt x="9014" y="4558"/>
                    <a:pt x="9087" y="4497"/>
                  </a:cubicBezTo>
                  <a:cubicBezTo>
                    <a:pt x="9099" y="4485"/>
                    <a:pt x="9115" y="4477"/>
                    <a:pt x="9132" y="4460"/>
                  </a:cubicBezTo>
                  <a:cubicBezTo>
                    <a:pt x="9347" y="4282"/>
                    <a:pt x="9574" y="4119"/>
                    <a:pt x="9814" y="3981"/>
                  </a:cubicBezTo>
                  <a:cubicBezTo>
                    <a:pt x="9940" y="3904"/>
                    <a:pt x="10066" y="3835"/>
                    <a:pt x="10200" y="3778"/>
                  </a:cubicBezTo>
                  <a:cubicBezTo>
                    <a:pt x="10310" y="3725"/>
                    <a:pt x="10415" y="3672"/>
                    <a:pt x="10541" y="3624"/>
                  </a:cubicBezTo>
                  <a:cubicBezTo>
                    <a:pt x="10667" y="3575"/>
                    <a:pt x="10801" y="3526"/>
                    <a:pt x="10939" y="3481"/>
                  </a:cubicBezTo>
                  <a:cubicBezTo>
                    <a:pt x="11029" y="3449"/>
                    <a:pt x="11122" y="3420"/>
                    <a:pt x="11215" y="3392"/>
                  </a:cubicBezTo>
                  <a:lnTo>
                    <a:pt x="11345" y="3359"/>
                  </a:lnTo>
                  <a:cubicBezTo>
                    <a:pt x="11435" y="3331"/>
                    <a:pt x="11528" y="3311"/>
                    <a:pt x="11622" y="3286"/>
                  </a:cubicBezTo>
                  <a:lnTo>
                    <a:pt x="11638" y="3286"/>
                  </a:lnTo>
                  <a:cubicBezTo>
                    <a:pt x="11756" y="3262"/>
                    <a:pt x="11877" y="3234"/>
                    <a:pt x="11995" y="3209"/>
                  </a:cubicBezTo>
                  <a:cubicBezTo>
                    <a:pt x="12659" y="3094"/>
                    <a:pt x="13388" y="3039"/>
                    <a:pt x="14180" y="3039"/>
                  </a:cubicBezTo>
                  <a:cubicBezTo>
                    <a:pt x="14393" y="3039"/>
                    <a:pt x="14609" y="3043"/>
                    <a:pt x="14830" y="3051"/>
                  </a:cubicBezTo>
                  <a:cubicBezTo>
                    <a:pt x="14867" y="3051"/>
                    <a:pt x="14904" y="3051"/>
                    <a:pt x="14940" y="3055"/>
                  </a:cubicBezTo>
                  <a:cubicBezTo>
                    <a:pt x="15623" y="3083"/>
                    <a:pt x="16346" y="3148"/>
                    <a:pt x="17117" y="3250"/>
                  </a:cubicBezTo>
                  <a:cubicBezTo>
                    <a:pt x="17471" y="3294"/>
                    <a:pt x="17832" y="3347"/>
                    <a:pt x="18206" y="3408"/>
                  </a:cubicBezTo>
                  <a:cubicBezTo>
                    <a:pt x="18539" y="3465"/>
                    <a:pt x="18856" y="3518"/>
                    <a:pt x="19165" y="3579"/>
                  </a:cubicBezTo>
                  <a:cubicBezTo>
                    <a:pt x="19189" y="3591"/>
                    <a:pt x="19217" y="3595"/>
                    <a:pt x="19242" y="3595"/>
                  </a:cubicBezTo>
                  <a:cubicBezTo>
                    <a:pt x="19542" y="3656"/>
                    <a:pt x="19827" y="3725"/>
                    <a:pt x="20103" y="3794"/>
                  </a:cubicBezTo>
                  <a:cubicBezTo>
                    <a:pt x="20542" y="3904"/>
                    <a:pt x="20956" y="4018"/>
                    <a:pt x="21350" y="4152"/>
                  </a:cubicBezTo>
                  <a:cubicBezTo>
                    <a:pt x="21476" y="4188"/>
                    <a:pt x="21598" y="4233"/>
                    <a:pt x="21715" y="4277"/>
                  </a:cubicBezTo>
                  <a:cubicBezTo>
                    <a:pt x="22142" y="4424"/>
                    <a:pt x="22556" y="4598"/>
                    <a:pt x="22962" y="4793"/>
                  </a:cubicBezTo>
                  <a:cubicBezTo>
                    <a:pt x="23060" y="4838"/>
                    <a:pt x="23157" y="4891"/>
                    <a:pt x="23251" y="4931"/>
                  </a:cubicBezTo>
                  <a:cubicBezTo>
                    <a:pt x="23580" y="5106"/>
                    <a:pt x="23897" y="5297"/>
                    <a:pt x="24201" y="5512"/>
                  </a:cubicBezTo>
                  <a:cubicBezTo>
                    <a:pt x="24274" y="5561"/>
                    <a:pt x="24348" y="5610"/>
                    <a:pt x="24413" y="5663"/>
                  </a:cubicBezTo>
                  <a:cubicBezTo>
                    <a:pt x="24502" y="5728"/>
                    <a:pt x="24579" y="5793"/>
                    <a:pt x="24660" y="5858"/>
                  </a:cubicBezTo>
                  <a:cubicBezTo>
                    <a:pt x="24733" y="5918"/>
                    <a:pt x="24802" y="5979"/>
                    <a:pt x="24867" y="6040"/>
                  </a:cubicBezTo>
                  <a:cubicBezTo>
                    <a:pt x="25018" y="6174"/>
                    <a:pt x="25160" y="6312"/>
                    <a:pt x="25290" y="6467"/>
                  </a:cubicBezTo>
                  <a:cubicBezTo>
                    <a:pt x="25335" y="6512"/>
                    <a:pt x="25375" y="6556"/>
                    <a:pt x="25416" y="6609"/>
                  </a:cubicBezTo>
                  <a:cubicBezTo>
                    <a:pt x="25448" y="6642"/>
                    <a:pt x="25477" y="6678"/>
                    <a:pt x="25501" y="6719"/>
                  </a:cubicBezTo>
                  <a:cubicBezTo>
                    <a:pt x="25554" y="6776"/>
                    <a:pt x="25599" y="6841"/>
                    <a:pt x="25639" y="6906"/>
                  </a:cubicBezTo>
                  <a:cubicBezTo>
                    <a:pt x="25769" y="7088"/>
                    <a:pt x="25887" y="7279"/>
                    <a:pt x="25980" y="7478"/>
                  </a:cubicBezTo>
                  <a:cubicBezTo>
                    <a:pt x="26013" y="7543"/>
                    <a:pt x="26045" y="7604"/>
                    <a:pt x="26070" y="7673"/>
                  </a:cubicBezTo>
                  <a:cubicBezTo>
                    <a:pt x="26090" y="7718"/>
                    <a:pt x="26110" y="7767"/>
                    <a:pt x="26131" y="7819"/>
                  </a:cubicBezTo>
                  <a:cubicBezTo>
                    <a:pt x="26151" y="7876"/>
                    <a:pt x="26167" y="7925"/>
                    <a:pt x="26192" y="7982"/>
                  </a:cubicBezTo>
                  <a:cubicBezTo>
                    <a:pt x="26240" y="8136"/>
                    <a:pt x="26281" y="8299"/>
                    <a:pt x="26313" y="8461"/>
                  </a:cubicBezTo>
                  <a:cubicBezTo>
                    <a:pt x="26330" y="8530"/>
                    <a:pt x="26342" y="8603"/>
                    <a:pt x="26350" y="8677"/>
                  </a:cubicBezTo>
                  <a:cubicBezTo>
                    <a:pt x="26667" y="10996"/>
                    <a:pt x="26110" y="19055"/>
                    <a:pt x="30660" y="20017"/>
                  </a:cubicBezTo>
                  <a:cubicBezTo>
                    <a:pt x="30951" y="20075"/>
                    <a:pt x="31246" y="20107"/>
                    <a:pt x="31545" y="20107"/>
                  </a:cubicBezTo>
                  <a:cubicBezTo>
                    <a:pt x="31563" y="20107"/>
                    <a:pt x="31580" y="20107"/>
                    <a:pt x="31598" y="20107"/>
                  </a:cubicBezTo>
                  <a:cubicBezTo>
                    <a:pt x="31574" y="20107"/>
                    <a:pt x="31553" y="20103"/>
                    <a:pt x="31529" y="20103"/>
                  </a:cubicBezTo>
                  <a:cubicBezTo>
                    <a:pt x="28263" y="19806"/>
                    <a:pt x="27942" y="16102"/>
                    <a:pt x="28584" y="12267"/>
                  </a:cubicBezTo>
                  <a:cubicBezTo>
                    <a:pt x="29019" y="9651"/>
                    <a:pt x="28523" y="4907"/>
                    <a:pt x="24571" y="2149"/>
                  </a:cubicBezTo>
                  <a:cubicBezTo>
                    <a:pt x="24445" y="2056"/>
                    <a:pt x="24311" y="1970"/>
                    <a:pt x="24173" y="1885"/>
                  </a:cubicBezTo>
                  <a:cubicBezTo>
                    <a:pt x="22377" y="756"/>
                    <a:pt x="19920" y="17"/>
                    <a:pt x="16610" y="0"/>
                  </a:cubicBezTo>
                  <a:cubicBezTo>
                    <a:pt x="16568" y="0"/>
                    <a:pt x="16526" y="0"/>
                    <a:pt x="16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0"/>
            <p:cNvSpPr/>
            <p:nvPr/>
          </p:nvSpPr>
          <p:spPr>
            <a:xfrm>
              <a:off x="7563747" y="1007637"/>
              <a:ext cx="257544" cy="252524"/>
            </a:xfrm>
            <a:custGeom>
              <a:avLst/>
              <a:gdLst/>
              <a:ahLst/>
              <a:cxnLst/>
              <a:rect l="l" t="t" r="r" b="b"/>
              <a:pathLst>
                <a:path w="12775" h="12526" extrusionOk="0">
                  <a:moveTo>
                    <a:pt x="7430" y="1"/>
                  </a:moveTo>
                  <a:cubicBezTo>
                    <a:pt x="5345" y="1"/>
                    <a:pt x="3125" y="1340"/>
                    <a:pt x="1808" y="3621"/>
                  </a:cubicBezTo>
                  <a:cubicBezTo>
                    <a:pt x="0" y="6757"/>
                    <a:pt x="581" y="10481"/>
                    <a:pt x="3107" y="11940"/>
                  </a:cubicBezTo>
                  <a:cubicBezTo>
                    <a:pt x="3797" y="12337"/>
                    <a:pt x="4561" y="12526"/>
                    <a:pt x="5343" y="12526"/>
                  </a:cubicBezTo>
                  <a:cubicBezTo>
                    <a:pt x="7428" y="12526"/>
                    <a:pt x="9646" y="11186"/>
                    <a:pt x="10963" y="8905"/>
                  </a:cubicBezTo>
                  <a:cubicBezTo>
                    <a:pt x="12775" y="5770"/>
                    <a:pt x="12190" y="2045"/>
                    <a:pt x="9663" y="587"/>
                  </a:cubicBezTo>
                  <a:cubicBezTo>
                    <a:pt x="8974" y="189"/>
                    <a:pt x="8212" y="1"/>
                    <a:pt x="7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0"/>
            <p:cNvSpPr/>
            <p:nvPr/>
          </p:nvSpPr>
          <p:spPr>
            <a:xfrm>
              <a:off x="7909723" y="1156362"/>
              <a:ext cx="89531" cy="87837"/>
            </a:xfrm>
            <a:custGeom>
              <a:avLst/>
              <a:gdLst/>
              <a:ahLst/>
              <a:cxnLst/>
              <a:rect l="l" t="t" r="r" b="b"/>
              <a:pathLst>
                <a:path w="4441" h="4357" extrusionOk="0">
                  <a:moveTo>
                    <a:pt x="2584" y="1"/>
                  </a:moveTo>
                  <a:cubicBezTo>
                    <a:pt x="1859" y="1"/>
                    <a:pt x="1088" y="468"/>
                    <a:pt x="630" y="1260"/>
                  </a:cubicBezTo>
                  <a:cubicBezTo>
                    <a:pt x="1" y="2349"/>
                    <a:pt x="200" y="3645"/>
                    <a:pt x="1081" y="4152"/>
                  </a:cubicBezTo>
                  <a:cubicBezTo>
                    <a:pt x="1320" y="4291"/>
                    <a:pt x="1584" y="4356"/>
                    <a:pt x="1855" y="4356"/>
                  </a:cubicBezTo>
                  <a:cubicBezTo>
                    <a:pt x="2580" y="4356"/>
                    <a:pt x="3352" y="3889"/>
                    <a:pt x="3811" y="3096"/>
                  </a:cubicBezTo>
                  <a:cubicBezTo>
                    <a:pt x="4440" y="2008"/>
                    <a:pt x="4237" y="712"/>
                    <a:pt x="3360" y="204"/>
                  </a:cubicBezTo>
                  <a:cubicBezTo>
                    <a:pt x="3120" y="66"/>
                    <a:pt x="2855" y="1"/>
                    <a:pt x="25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0"/>
            <p:cNvSpPr/>
            <p:nvPr/>
          </p:nvSpPr>
          <p:spPr>
            <a:xfrm>
              <a:off x="7821117" y="1207752"/>
              <a:ext cx="63726" cy="62536"/>
            </a:xfrm>
            <a:custGeom>
              <a:avLst/>
              <a:gdLst/>
              <a:ahLst/>
              <a:cxnLst/>
              <a:rect l="l" t="t" r="r" b="b"/>
              <a:pathLst>
                <a:path w="3161" h="3102" extrusionOk="0">
                  <a:moveTo>
                    <a:pt x="1841" y="0"/>
                  </a:moveTo>
                  <a:cubicBezTo>
                    <a:pt x="1325" y="0"/>
                    <a:pt x="775" y="332"/>
                    <a:pt x="447" y="897"/>
                  </a:cubicBezTo>
                  <a:cubicBezTo>
                    <a:pt x="1" y="1673"/>
                    <a:pt x="147" y="2595"/>
                    <a:pt x="768" y="2956"/>
                  </a:cubicBezTo>
                  <a:cubicBezTo>
                    <a:pt x="939" y="3055"/>
                    <a:pt x="1128" y="3101"/>
                    <a:pt x="1321" y="3101"/>
                  </a:cubicBezTo>
                  <a:cubicBezTo>
                    <a:pt x="1838" y="3101"/>
                    <a:pt x="2389" y="2769"/>
                    <a:pt x="2714" y="2205"/>
                  </a:cubicBezTo>
                  <a:cubicBezTo>
                    <a:pt x="3161" y="1433"/>
                    <a:pt x="3015" y="507"/>
                    <a:pt x="2393" y="145"/>
                  </a:cubicBezTo>
                  <a:cubicBezTo>
                    <a:pt x="2223" y="47"/>
                    <a:pt x="2034" y="0"/>
                    <a:pt x="18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0"/>
            <p:cNvSpPr/>
            <p:nvPr/>
          </p:nvSpPr>
          <p:spPr>
            <a:xfrm>
              <a:off x="8003974" y="1219708"/>
              <a:ext cx="63746" cy="62536"/>
            </a:xfrm>
            <a:custGeom>
              <a:avLst/>
              <a:gdLst/>
              <a:ahLst/>
              <a:cxnLst/>
              <a:rect l="l" t="t" r="r" b="b"/>
              <a:pathLst>
                <a:path w="3162" h="3102" extrusionOk="0">
                  <a:moveTo>
                    <a:pt x="1840" y="0"/>
                  </a:moveTo>
                  <a:cubicBezTo>
                    <a:pt x="1323" y="0"/>
                    <a:pt x="773" y="332"/>
                    <a:pt x="448" y="897"/>
                  </a:cubicBezTo>
                  <a:cubicBezTo>
                    <a:pt x="1" y="1673"/>
                    <a:pt x="147" y="2595"/>
                    <a:pt x="769" y="2956"/>
                  </a:cubicBezTo>
                  <a:cubicBezTo>
                    <a:pt x="939" y="3055"/>
                    <a:pt x="1128" y="3101"/>
                    <a:pt x="1322" y="3101"/>
                  </a:cubicBezTo>
                  <a:cubicBezTo>
                    <a:pt x="1838" y="3101"/>
                    <a:pt x="2389" y="2769"/>
                    <a:pt x="2714" y="2205"/>
                  </a:cubicBezTo>
                  <a:cubicBezTo>
                    <a:pt x="3161" y="1429"/>
                    <a:pt x="3015" y="507"/>
                    <a:pt x="2393" y="145"/>
                  </a:cubicBezTo>
                  <a:cubicBezTo>
                    <a:pt x="2223" y="47"/>
                    <a:pt x="2034" y="0"/>
                    <a:pt x="18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0"/>
            <p:cNvSpPr/>
            <p:nvPr/>
          </p:nvSpPr>
          <p:spPr>
            <a:xfrm>
              <a:off x="8097660" y="1096404"/>
              <a:ext cx="257564" cy="252605"/>
            </a:xfrm>
            <a:custGeom>
              <a:avLst/>
              <a:gdLst/>
              <a:ahLst/>
              <a:cxnLst/>
              <a:rect l="l" t="t" r="r" b="b"/>
              <a:pathLst>
                <a:path w="12776" h="12530" extrusionOk="0">
                  <a:moveTo>
                    <a:pt x="7431" y="1"/>
                  </a:moveTo>
                  <a:cubicBezTo>
                    <a:pt x="5346" y="1"/>
                    <a:pt x="3127" y="1340"/>
                    <a:pt x="1812" y="3621"/>
                  </a:cubicBezTo>
                  <a:cubicBezTo>
                    <a:pt x="1" y="6757"/>
                    <a:pt x="582" y="10482"/>
                    <a:pt x="3112" y="11944"/>
                  </a:cubicBezTo>
                  <a:cubicBezTo>
                    <a:pt x="3800" y="12341"/>
                    <a:pt x="4562" y="12529"/>
                    <a:pt x="5343" y="12529"/>
                  </a:cubicBezTo>
                  <a:cubicBezTo>
                    <a:pt x="7428" y="12529"/>
                    <a:pt x="9649" y="11187"/>
                    <a:pt x="10964" y="8906"/>
                  </a:cubicBezTo>
                  <a:cubicBezTo>
                    <a:pt x="12775" y="5770"/>
                    <a:pt x="12195" y="2045"/>
                    <a:pt x="9664" y="587"/>
                  </a:cubicBezTo>
                  <a:cubicBezTo>
                    <a:pt x="8975" y="189"/>
                    <a:pt x="8212" y="1"/>
                    <a:pt x="74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0"/>
            <p:cNvSpPr/>
            <p:nvPr/>
          </p:nvSpPr>
          <p:spPr>
            <a:xfrm>
              <a:off x="8215176" y="1123097"/>
              <a:ext cx="56186" cy="55097"/>
            </a:xfrm>
            <a:custGeom>
              <a:avLst/>
              <a:gdLst/>
              <a:ahLst/>
              <a:cxnLst/>
              <a:rect l="l" t="t" r="r" b="b"/>
              <a:pathLst>
                <a:path w="2787" h="2733" extrusionOk="0">
                  <a:moveTo>
                    <a:pt x="1620" y="0"/>
                  </a:moveTo>
                  <a:cubicBezTo>
                    <a:pt x="1166" y="0"/>
                    <a:pt x="684" y="291"/>
                    <a:pt x="395" y="790"/>
                  </a:cubicBezTo>
                  <a:cubicBezTo>
                    <a:pt x="1" y="1472"/>
                    <a:pt x="126" y="2285"/>
                    <a:pt x="679" y="2606"/>
                  </a:cubicBezTo>
                  <a:cubicBezTo>
                    <a:pt x="829" y="2692"/>
                    <a:pt x="995" y="2733"/>
                    <a:pt x="1165" y="2733"/>
                  </a:cubicBezTo>
                  <a:cubicBezTo>
                    <a:pt x="1620" y="2733"/>
                    <a:pt x="2103" y="2440"/>
                    <a:pt x="2393" y="1944"/>
                  </a:cubicBezTo>
                  <a:cubicBezTo>
                    <a:pt x="2787" y="1261"/>
                    <a:pt x="2661" y="449"/>
                    <a:pt x="2109" y="128"/>
                  </a:cubicBezTo>
                  <a:cubicBezTo>
                    <a:pt x="1958" y="41"/>
                    <a:pt x="1791" y="0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0"/>
            <p:cNvSpPr/>
            <p:nvPr/>
          </p:nvSpPr>
          <p:spPr>
            <a:xfrm>
              <a:off x="8136892" y="1183257"/>
              <a:ext cx="56186" cy="55097"/>
            </a:xfrm>
            <a:custGeom>
              <a:avLst/>
              <a:gdLst/>
              <a:ahLst/>
              <a:cxnLst/>
              <a:rect l="l" t="t" r="r" b="b"/>
              <a:pathLst>
                <a:path w="2787" h="2733" extrusionOk="0">
                  <a:moveTo>
                    <a:pt x="1619" y="0"/>
                  </a:moveTo>
                  <a:cubicBezTo>
                    <a:pt x="1165" y="0"/>
                    <a:pt x="684" y="292"/>
                    <a:pt x="398" y="788"/>
                  </a:cubicBezTo>
                  <a:cubicBezTo>
                    <a:pt x="0" y="1474"/>
                    <a:pt x="130" y="2282"/>
                    <a:pt x="679" y="2603"/>
                  </a:cubicBezTo>
                  <a:cubicBezTo>
                    <a:pt x="830" y="2691"/>
                    <a:pt x="997" y="2733"/>
                    <a:pt x="1169" y="2733"/>
                  </a:cubicBezTo>
                  <a:cubicBezTo>
                    <a:pt x="1623" y="2733"/>
                    <a:pt x="2107" y="2440"/>
                    <a:pt x="2393" y="1941"/>
                  </a:cubicBezTo>
                  <a:cubicBezTo>
                    <a:pt x="2787" y="1259"/>
                    <a:pt x="2661" y="446"/>
                    <a:pt x="2108" y="129"/>
                  </a:cubicBezTo>
                  <a:cubicBezTo>
                    <a:pt x="1957" y="42"/>
                    <a:pt x="1790" y="0"/>
                    <a:pt x="1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0"/>
            <p:cNvSpPr/>
            <p:nvPr/>
          </p:nvSpPr>
          <p:spPr>
            <a:xfrm>
              <a:off x="8178826" y="1263658"/>
              <a:ext cx="56186" cy="55117"/>
            </a:xfrm>
            <a:custGeom>
              <a:avLst/>
              <a:gdLst/>
              <a:ahLst/>
              <a:cxnLst/>
              <a:rect l="l" t="t" r="r" b="b"/>
              <a:pathLst>
                <a:path w="2787" h="2734" extrusionOk="0">
                  <a:moveTo>
                    <a:pt x="1618" y="1"/>
                  </a:moveTo>
                  <a:cubicBezTo>
                    <a:pt x="1163" y="1"/>
                    <a:pt x="680" y="293"/>
                    <a:pt x="394" y="788"/>
                  </a:cubicBezTo>
                  <a:cubicBezTo>
                    <a:pt x="0" y="1471"/>
                    <a:pt x="126" y="2283"/>
                    <a:pt x="678" y="2604"/>
                  </a:cubicBezTo>
                  <a:cubicBezTo>
                    <a:pt x="830" y="2692"/>
                    <a:pt x="997" y="2733"/>
                    <a:pt x="1168" y="2733"/>
                  </a:cubicBezTo>
                  <a:cubicBezTo>
                    <a:pt x="1621" y="2733"/>
                    <a:pt x="2103" y="2440"/>
                    <a:pt x="2393" y="1942"/>
                  </a:cubicBezTo>
                  <a:cubicBezTo>
                    <a:pt x="2787" y="1259"/>
                    <a:pt x="2661" y="447"/>
                    <a:pt x="2108" y="130"/>
                  </a:cubicBezTo>
                  <a:cubicBezTo>
                    <a:pt x="1957" y="42"/>
                    <a:pt x="1789" y="1"/>
                    <a:pt x="1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0"/>
            <p:cNvSpPr/>
            <p:nvPr/>
          </p:nvSpPr>
          <p:spPr>
            <a:xfrm>
              <a:off x="8256525" y="1210756"/>
              <a:ext cx="56206" cy="55117"/>
            </a:xfrm>
            <a:custGeom>
              <a:avLst/>
              <a:gdLst/>
              <a:ahLst/>
              <a:cxnLst/>
              <a:rect l="l" t="t" r="r" b="b"/>
              <a:pathLst>
                <a:path w="2788" h="2734" extrusionOk="0">
                  <a:moveTo>
                    <a:pt x="1619" y="1"/>
                  </a:moveTo>
                  <a:cubicBezTo>
                    <a:pt x="1166" y="1"/>
                    <a:pt x="685" y="293"/>
                    <a:pt x="399" y="788"/>
                  </a:cubicBezTo>
                  <a:cubicBezTo>
                    <a:pt x="1" y="1475"/>
                    <a:pt x="131" y="2283"/>
                    <a:pt x="679" y="2604"/>
                  </a:cubicBezTo>
                  <a:cubicBezTo>
                    <a:pt x="830" y="2692"/>
                    <a:pt x="998" y="2733"/>
                    <a:pt x="1169" y="2733"/>
                  </a:cubicBezTo>
                  <a:cubicBezTo>
                    <a:pt x="1624" y="2733"/>
                    <a:pt x="2107" y="2441"/>
                    <a:pt x="2393" y="1946"/>
                  </a:cubicBezTo>
                  <a:cubicBezTo>
                    <a:pt x="2787" y="1259"/>
                    <a:pt x="2661" y="451"/>
                    <a:pt x="2109" y="130"/>
                  </a:cubicBezTo>
                  <a:cubicBezTo>
                    <a:pt x="1958" y="42"/>
                    <a:pt x="1790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0"/>
            <p:cNvSpPr/>
            <p:nvPr/>
          </p:nvSpPr>
          <p:spPr>
            <a:xfrm>
              <a:off x="7619431" y="1065861"/>
              <a:ext cx="155917" cy="146745"/>
            </a:xfrm>
            <a:custGeom>
              <a:avLst/>
              <a:gdLst/>
              <a:ahLst/>
              <a:cxnLst/>
              <a:rect l="l" t="t" r="r" b="b"/>
              <a:pathLst>
                <a:path w="7734" h="7279" extrusionOk="0">
                  <a:moveTo>
                    <a:pt x="4178" y="1"/>
                  </a:moveTo>
                  <a:cubicBezTo>
                    <a:pt x="3713" y="1"/>
                    <a:pt x="3298" y="297"/>
                    <a:pt x="3152" y="741"/>
                  </a:cubicBezTo>
                  <a:cubicBezTo>
                    <a:pt x="2884" y="1545"/>
                    <a:pt x="2620" y="2467"/>
                    <a:pt x="2620" y="2467"/>
                  </a:cubicBezTo>
                  <a:lnTo>
                    <a:pt x="1198" y="2467"/>
                  </a:lnTo>
                  <a:cubicBezTo>
                    <a:pt x="687" y="2467"/>
                    <a:pt x="244" y="2829"/>
                    <a:pt x="138" y="3333"/>
                  </a:cubicBezTo>
                  <a:lnTo>
                    <a:pt x="134" y="3365"/>
                  </a:lnTo>
                  <a:cubicBezTo>
                    <a:pt x="0" y="4015"/>
                    <a:pt x="488" y="4632"/>
                    <a:pt x="1154" y="4657"/>
                  </a:cubicBezTo>
                  <a:cubicBezTo>
                    <a:pt x="1771" y="4677"/>
                    <a:pt x="2380" y="4701"/>
                    <a:pt x="2380" y="4701"/>
                  </a:cubicBezTo>
                  <a:cubicBezTo>
                    <a:pt x="2242" y="5071"/>
                    <a:pt x="2137" y="5550"/>
                    <a:pt x="2060" y="5977"/>
                  </a:cubicBezTo>
                  <a:cubicBezTo>
                    <a:pt x="1954" y="6598"/>
                    <a:pt x="2397" y="7183"/>
                    <a:pt x="3026" y="7240"/>
                  </a:cubicBezTo>
                  <a:cubicBezTo>
                    <a:pt x="3201" y="7256"/>
                    <a:pt x="3372" y="7269"/>
                    <a:pt x="3526" y="7277"/>
                  </a:cubicBezTo>
                  <a:cubicBezTo>
                    <a:pt x="3549" y="7278"/>
                    <a:pt x="3572" y="7279"/>
                    <a:pt x="3595" y="7279"/>
                  </a:cubicBezTo>
                  <a:cubicBezTo>
                    <a:pt x="4067" y="7279"/>
                    <a:pt x="4483" y="6966"/>
                    <a:pt x="4619" y="6513"/>
                  </a:cubicBezTo>
                  <a:cubicBezTo>
                    <a:pt x="4805" y="5887"/>
                    <a:pt x="5013" y="5181"/>
                    <a:pt x="5013" y="5181"/>
                  </a:cubicBezTo>
                  <a:lnTo>
                    <a:pt x="6536" y="5181"/>
                  </a:lnTo>
                  <a:cubicBezTo>
                    <a:pt x="6539" y="5181"/>
                    <a:pt x="6542" y="5181"/>
                    <a:pt x="6545" y="5181"/>
                  </a:cubicBezTo>
                  <a:cubicBezTo>
                    <a:pt x="7045" y="5181"/>
                    <a:pt x="7479" y="4837"/>
                    <a:pt x="7588" y="4348"/>
                  </a:cubicBezTo>
                  <a:cubicBezTo>
                    <a:pt x="7608" y="4246"/>
                    <a:pt x="7628" y="4145"/>
                    <a:pt x="7641" y="4043"/>
                  </a:cubicBezTo>
                  <a:cubicBezTo>
                    <a:pt x="7734" y="3446"/>
                    <a:pt x="7295" y="2898"/>
                    <a:pt x="6694" y="2825"/>
                  </a:cubicBezTo>
                  <a:cubicBezTo>
                    <a:pt x="5991" y="2740"/>
                    <a:pt x="5252" y="2707"/>
                    <a:pt x="5252" y="2707"/>
                  </a:cubicBezTo>
                  <a:lnTo>
                    <a:pt x="5614" y="1399"/>
                  </a:lnTo>
                  <a:cubicBezTo>
                    <a:pt x="5788" y="761"/>
                    <a:pt x="5358" y="120"/>
                    <a:pt x="4700" y="42"/>
                  </a:cubicBezTo>
                  <a:cubicBezTo>
                    <a:pt x="4537" y="22"/>
                    <a:pt x="4375" y="10"/>
                    <a:pt x="4225" y="2"/>
                  </a:cubicBezTo>
                  <a:cubicBezTo>
                    <a:pt x="4209" y="1"/>
                    <a:pt x="4194" y="1"/>
                    <a:pt x="41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0"/>
            <p:cNvSpPr/>
            <p:nvPr/>
          </p:nvSpPr>
          <p:spPr>
            <a:xfrm>
              <a:off x="7875652" y="1119468"/>
              <a:ext cx="58081" cy="25019"/>
            </a:xfrm>
            <a:custGeom>
              <a:avLst/>
              <a:gdLst/>
              <a:ahLst/>
              <a:cxnLst/>
              <a:rect l="l" t="t" r="r" b="b"/>
              <a:pathLst>
                <a:path w="2881" h="1241" extrusionOk="0">
                  <a:moveTo>
                    <a:pt x="664" y="1"/>
                  </a:moveTo>
                  <a:cubicBezTo>
                    <a:pt x="464" y="1"/>
                    <a:pt x="281" y="108"/>
                    <a:pt x="188" y="288"/>
                  </a:cubicBezTo>
                  <a:lnTo>
                    <a:pt x="180" y="300"/>
                  </a:lnTo>
                  <a:cubicBezTo>
                    <a:pt x="1" y="637"/>
                    <a:pt x="220" y="1047"/>
                    <a:pt x="598" y="1084"/>
                  </a:cubicBezTo>
                  <a:lnTo>
                    <a:pt x="2186" y="1238"/>
                  </a:lnTo>
                  <a:cubicBezTo>
                    <a:pt x="2203" y="1240"/>
                    <a:pt x="2219" y="1240"/>
                    <a:pt x="2235" y="1240"/>
                  </a:cubicBezTo>
                  <a:cubicBezTo>
                    <a:pt x="2444" y="1240"/>
                    <a:pt x="2636" y="1122"/>
                    <a:pt x="2722" y="929"/>
                  </a:cubicBezTo>
                  <a:cubicBezTo>
                    <a:pt x="2881" y="596"/>
                    <a:pt x="2661" y="206"/>
                    <a:pt x="2292" y="170"/>
                  </a:cubicBezTo>
                  <a:lnTo>
                    <a:pt x="716" y="3"/>
                  </a:lnTo>
                  <a:cubicBezTo>
                    <a:pt x="698" y="2"/>
                    <a:pt x="681" y="1"/>
                    <a:pt x="6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0"/>
            <p:cNvSpPr/>
            <p:nvPr/>
          </p:nvSpPr>
          <p:spPr>
            <a:xfrm>
              <a:off x="8015606" y="1138298"/>
              <a:ext cx="58162" cy="24938"/>
            </a:xfrm>
            <a:custGeom>
              <a:avLst/>
              <a:gdLst/>
              <a:ahLst/>
              <a:cxnLst/>
              <a:rect l="l" t="t" r="r" b="b"/>
              <a:pathLst>
                <a:path w="2885" h="1237" extrusionOk="0">
                  <a:moveTo>
                    <a:pt x="657" y="0"/>
                  </a:moveTo>
                  <a:cubicBezTo>
                    <a:pt x="460" y="0"/>
                    <a:pt x="280" y="110"/>
                    <a:pt x="188" y="284"/>
                  </a:cubicBezTo>
                  <a:lnTo>
                    <a:pt x="179" y="296"/>
                  </a:lnTo>
                  <a:cubicBezTo>
                    <a:pt x="1" y="633"/>
                    <a:pt x="224" y="1043"/>
                    <a:pt x="602" y="1080"/>
                  </a:cubicBezTo>
                  <a:lnTo>
                    <a:pt x="2190" y="1234"/>
                  </a:lnTo>
                  <a:cubicBezTo>
                    <a:pt x="2206" y="1236"/>
                    <a:pt x="2222" y="1237"/>
                    <a:pt x="2238" y="1237"/>
                  </a:cubicBezTo>
                  <a:cubicBezTo>
                    <a:pt x="2444" y="1237"/>
                    <a:pt x="2636" y="1118"/>
                    <a:pt x="2726" y="930"/>
                  </a:cubicBezTo>
                  <a:cubicBezTo>
                    <a:pt x="2885" y="593"/>
                    <a:pt x="2665" y="203"/>
                    <a:pt x="2296" y="166"/>
                  </a:cubicBezTo>
                  <a:lnTo>
                    <a:pt x="716" y="4"/>
                  </a:lnTo>
                  <a:cubicBezTo>
                    <a:pt x="696" y="1"/>
                    <a:pt x="676" y="0"/>
                    <a:pt x="6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0"/>
            <p:cNvSpPr/>
            <p:nvPr/>
          </p:nvSpPr>
          <p:spPr>
            <a:xfrm>
              <a:off x="7896296" y="1154387"/>
              <a:ext cx="89531" cy="87777"/>
            </a:xfrm>
            <a:custGeom>
              <a:avLst/>
              <a:gdLst/>
              <a:ahLst/>
              <a:cxnLst/>
              <a:rect l="l" t="t" r="r" b="b"/>
              <a:pathLst>
                <a:path w="4441" h="4354" extrusionOk="0">
                  <a:moveTo>
                    <a:pt x="2583" y="0"/>
                  </a:moveTo>
                  <a:cubicBezTo>
                    <a:pt x="1859" y="0"/>
                    <a:pt x="1088" y="466"/>
                    <a:pt x="630" y="1257"/>
                  </a:cubicBezTo>
                  <a:cubicBezTo>
                    <a:pt x="0" y="2349"/>
                    <a:pt x="204" y="3641"/>
                    <a:pt x="1081" y="4149"/>
                  </a:cubicBezTo>
                  <a:cubicBezTo>
                    <a:pt x="1322" y="4288"/>
                    <a:pt x="1588" y="4353"/>
                    <a:pt x="1860" y="4353"/>
                  </a:cubicBezTo>
                  <a:cubicBezTo>
                    <a:pt x="2584" y="4353"/>
                    <a:pt x="3353" y="3888"/>
                    <a:pt x="3811" y="3097"/>
                  </a:cubicBezTo>
                  <a:cubicBezTo>
                    <a:pt x="4440" y="2004"/>
                    <a:pt x="4237" y="708"/>
                    <a:pt x="3360" y="205"/>
                  </a:cubicBezTo>
                  <a:cubicBezTo>
                    <a:pt x="3120" y="66"/>
                    <a:pt x="2855" y="0"/>
                    <a:pt x="2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0"/>
            <p:cNvSpPr/>
            <p:nvPr/>
          </p:nvSpPr>
          <p:spPr>
            <a:xfrm>
              <a:off x="7811622" y="1206361"/>
              <a:ext cx="63726" cy="62536"/>
            </a:xfrm>
            <a:custGeom>
              <a:avLst/>
              <a:gdLst/>
              <a:ahLst/>
              <a:cxnLst/>
              <a:rect l="l" t="t" r="r" b="b"/>
              <a:pathLst>
                <a:path w="3161" h="3102" extrusionOk="0">
                  <a:moveTo>
                    <a:pt x="1838" y="0"/>
                  </a:moveTo>
                  <a:cubicBezTo>
                    <a:pt x="1323" y="0"/>
                    <a:pt x="772" y="332"/>
                    <a:pt x="447" y="897"/>
                  </a:cubicBezTo>
                  <a:cubicBezTo>
                    <a:pt x="0" y="1672"/>
                    <a:pt x="147" y="2595"/>
                    <a:pt x="768" y="2956"/>
                  </a:cubicBezTo>
                  <a:cubicBezTo>
                    <a:pt x="939" y="3055"/>
                    <a:pt x="1127" y="3101"/>
                    <a:pt x="1320" y="3101"/>
                  </a:cubicBezTo>
                  <a:cubicBezTo>
                    <a:pt x="1836" y="3101"/>
                    <a:pt x="2386" y="2769"/>
                    <a:pt x="2714" y="2205"/>
                  </a:cubicBezTo>
                  <a:cubicBezTo>
                    <a:pt x="3161" y="1429"/>
                    <a:pt x="3014" y="507"/>
                    <a:pt x="2389" y="145"/>
                  </a:cubicBezTo>
                  <a:cubicBezTo>
                    <a:pt x="2219" y="47"/>
                    <a:pt x="2031" y="0"/>
                    <a:pt x="18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0"/>
            <p:cNvSpPr/>
            <p:nvPr/>
          </p:nvSpPr>
          <p:spPr>
            <a:xfrm>
              <a:off x="7994478" y="1218256"/>
              <a:ext cx="63726" cy="62516"/>
            </a:xfrm>
            <a:custGeom>
              <a:avLst/>
              <a:gdLst/>
              <a:ahLst/>
              <a:cxnLst/>
              <a:rect l="l" t="t" r="r" b="b"/>
              <a:pathLst>
                <a:path w="3161" h="3101" extrusionOk="0">
                  <a:moveTo>
                    <a:pt x="1839" y="1"/>
                  </a:moveTo>
                  <a:cubicBezTo>
                    <a:pt x="1324" y="1"/>
                    <a:pt x="773" y="331"/>
                    <a:pt x="448" y="896"/>
                  </a:cubicBezTo>
                  <a:cubicBezTo>
                    <a:pt x="1" y="1671"/>
                    <a:pt x="143" y="2594"/>
                    <a:pt x="768" y="2955"/>
                  </a:cubicBezTo>
                  <a:cubicBezTo>
                    <a:pt x="939" y="3054"/>
                    <a:pt x="1127" y="3100"/>
                    <a:pt x="1321" y="3100"/>
                  </a:cubicBezTo>
                  <a:cubicBezTo>
                    <a:pt x="1837" y="3100"/>
                    <a:pt x="2386" y="2768"/>
                    <a:pt x="2714" y="2204"/>
                  </a:cubicBezTo>
                  <a:cubicBezTo>
                    <a:pt x="3161" y="1432"/>
                    <a:pt x="3015" y="506"/>
                    <a:pt x="2389" y="144"/>
                  </a:cubicBezTo>
                  <a:cubicBezTo>
                    <a:pt x="2220" y="47"/>
                    <a:pt x="2032" y="1"/>
                    <a:pt x="1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2" name="Google Shape;1332;p40"/>
          <p:cNvGrpSpPr/>
          <p:nvPr/>
        </p:nvGrpSpPr>
        <p:grpSpPr>
          <a:xfrm>
            <a:off x="7708056" y="3042242"/>
            <a:ext cx="692651" cy="720982"/>
            <a:chOff x="6225649" y="692968"/>
            <a:chExt cx="692651" cy="720982"/>
          </a:xfrm>
        </p:grpSpPr>
        <p:sp>
          <p:nvSpPr>
            <p:cNvPr id="1333" name="Google Shape;1333;p40"/>
            <p:cNvSpPr/>
            <p:nvPr/>
          </p:nvSpPr>
          <p:spPr>
            <a:xfrm>
              <a:off x="6518159" y="785969"/>
              <a:ext cx="387354" cy="608933"/>
            </a:xfrm>
            <a:custGeom>
              <a:avLst/>
              <a:gdLst/>
              <a:ahLst/>
              <a:cxnLst/>
              <a:rect l="l" t="t" r="r" b="b"/>
              <a:pathLst>
                <a:path w="19214" h="30205" extrusionOk="0">
                  <a:moveTo>
                    <a:pt x="11247" y="0"/>
                  </a:moveTo>
                  <a:cubicBezTo>
                    <a:pt x="9308" y="0"/>
                    <a:pt x="7560" y="565"/>
                    <a:pt x="6784" y="1455"/>
                  </a:cubicBezTo>
                  <a:cubicBezTo>
                    <a:pt x="6784" y="1455"/>
                    <a:pt x="10533" y="2650"/>
                    <a:pt x="10192" y="10639"/>
                  </a:cubicBezTo>
                  <a:cubicBezTo>
                    <a:pt x="9876" y="17954"/>
                    <a:pt x="6533" y="26236"/>
                    <a:pt x="1450" y="26236"/>
                  </a:cubicBezTo>
                  <a:cubicBezTo>
                    <a:pt x="982" y="26236"/>
                    <a:pt x="498" y="26166"/>
                    <a:pt x="1" y="26018"/>
                  </a:cubicBezTo>
                  <a:lnTo>
                    <a:pt x="1" y="26018"/>
                  </a:lnTo>
                  <a:cubicBezTo>
                    <a:pt x="1" y="26018"/>
                    <a:pt x="2389" y="30205"/>
                    <a:pt x="6789" y="30205"/>
                  </a:cubicBezTo>
                  <a:cubicBezTo>
                    <a:pt x="7566" y="30205"/>
                    <a:pt x="8406" y="30074"/>
                    <a:pt x="9306" y="29767"/>
                  </a:cubicBezTo>
                  <a:cubicBezTo>
                    <a:pt x="15286" y="27728"/>
                    <a:pt x="19213" y="16785"/>
                    <a:pt x="18734" y="6378"/>
                  </a:cubicBezTo>
                  <a:cubicBezTo>
                    <a:pt x="18734" y="6378"/>
                    <a:pt x="18693" y="2735"/>
                    <a:pt x="15570" y="1037"/>
                  </a:cubicBezTo>
                  <a:cubicBezTo>
                    <a:pt x="14238" y="313"/>
                    <a:pt x="12690" y="0"/>
                    <a:pt x="11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0"/>
            <p:cNvSpPr/>
            <p:nvPr/>
          </p:nvSpPr>
          <p:spPr>
            <a:xfrm>
              <a:off x="6327359" y="692968"/>
              <a:ext cx="568895" cy="224220"/>
            </a:xfrm>
            <a:custGeom>
              <a:avLst/>
              <a:gdLst/>
              <a:ahLst/>
              <a:cxnLst/>
              <a:rect l="l" t="t" r="r" b="b"/>
              <a:pathLst>
                <a:path w="28219" h="11122" extrusionOk="0">
                  <a:moveTo>
                    <a:pt x="14171" y="1"/>
                  </a:moveTo>
                  <a:cubicBezTo>
                    <a:pt x="8861" y="1"/>
                    <a:pt x="5388" y="2090"/>
                    <a:pt x="3213" y="4273"/>
                  </a:cubicBezTo>
                  <a:cubicBezTo>
                    <a:pt x="3136" y="4350"/>
                    <a:pt x="3059" y="4431"/>
                    <a:pt x="2982" y="4509"/>
                  </a:cubicBezTo>
                  <a:cubicBezTo>
                    <a:pt x="2689" y="4813"/>
                    <a:pt x="2409" y="5134"/>
                    <a:pt x="2145" y="5467"/>
                  </a:cubicBezTo>
                  <a:cubicBezTo>
                    <a:pt x="2141" y="5475"/>
                    <a:pt x="2129" y="5487"/>
                    <a:pt x="2117" y="5496"/>
                  </a:cubicBezTo>
                  <a:cubicBezTo>
                    <a:pt x="829" y="7116"/>
                    <a:pt x="216" y="8575"/>
                    <a:pt x="53" y="9009"/>
                  </a:cubicBezTo>
                  <a:cubicBezTo>
                    <a:pt x="17" y="9090"/>
                    <a:pt x="0" y="9139"/>
                    <a:pt x="0" y="9139"/>
                  </a:cubicBezTo>
                  <a:lnTo>
                    <a:pt x="1824" y="9046"/>
                  </a:lnTo>
                  <a:lnTo>
                    <a:pt x="2238" y="9021"/>
                  </a:lnTo>
                  <a:lnTo>
                    <a:pt x="3518" y="8956"/>
                  </a:lnTo>
                  <a:lnTo>
                    <a:pt x="4724" y="8895"/>
                  </a:lnTo>
                  <a:lnTo>
                    <a:pt x="5752" y="8847"/>
                  </a:lnTo>
                  <a:lnTo>
                    <a:pt x="12649" y="8497"/>
                  </a:lnTo>
                  <a:lnTo>
                    <a:pt x="14891" y="8384"/>
                  </a:lnTo>
                  <a:cubicBezTo>
                    <a:pt x="14948" y="8225"/>
                    <a:pt x="15017" y="8071"/>
                    <a:pt x="15098" y="7925"/>
                  </a:cubicBezTo>
                  <a:cubicBezTo>
                    <a:pt x="15456" y="7258"/>
                    <a:pt x="15951" y="6674"/>
                    <a:pt x="16544" y="6206"/>
                  </a:cubicBezTo>
                  <a:cubicBezTo>
                    <a:pt x="17398" y="5549"/>
                    <a:pt x="18640" y="4997"/>
                    <a:pt x="20416" y="4997"/>
                  </a:cubicBezTo>
                  <a:cubicBezTo>
                    <a:pt x="20922" y="4997"/>
                    <a:pt x="21472" y="5042"/>
                    <a:pt x="22069" y="5142"/>
                  </a:cubicBezTo>
                  <a:cubicBezTo>
                    <a:pt x="27101" y="5995"/>
                    <a:pt x="28040" y="9960"/>
                    <a:pt x="28194" y="10955"/>
                  </a:cubicBezTo>
                  <a:cubicBezTo>
                    <a:pt x="28194" y="10967"/>
                    <a:pt x="28194" y="10983"/>
                    <a:pt x="28198" y="10995"/>
                  </a:cubicBezTo>
                  <a:cubicBezTo>
                    <a:pt x="28206" y="11048"/>
                    <a:pt x="28214" y="11089"/>
                    <a:pt x="28218" y="11121"/>
                  </a:cubicBezTo>
                  <a:cubicBezTo>
                    <a:pt x="28214" y="11077"/>
                    <a:pt x="28210" y="11004"/>
                    <a:pt x="28194" y="10902"/>
                  </a:cubicBezTo>
                  <a:cubicBezTo>
                    <a:pt x="28198" y="10898"/>
                    <a:pt x="28198" y="10890"/>
                    <a:pt x="28194" y="10886"/>
                  </a:cubicBezTo>
                  <a:cubicBezTo>
                    <a:pt x="28121" y="10276"/>
                    <a:pt x="27999" y="9675"/>
                    <a:pt x="27828" y="9086"/>
                  </a:cubicBezTo>
                  <a:lnTo>
                    <a:pt x="27820" y="9050"/>
                  </a:lnTo>
                  <a:cubicBezTo>
                    <a:pt x="27292" y="7210"/>
                    <a:pt x="26090" y="4549"/>
                    <a:pt x="23360" y="2587"/>
                  </a:cubicBezTo>
                  <a:cubicBezTo>
                    <a:pt x="21407" y="1186"/>
                    <a:pt x="18673" y="146"/>
                    <a:pt x="14851" y="12"/>
                  </a:cubicBezTo>
                  <a:cubicBezTo>
                    <a:pt x="14621" y="4"/>
                    <a:pt x="14394" y="1"/>
                    <a:pt x="141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0"/>
            <p:cNvSpPr/>
            <p:nvPr/>
          </p:nvSpPr>
          <p:spPr>
            <a:xfrm>
              <a:off x="6266091" y="778772"/>
              <a:ext cx="377536" cy="473075"/>
            </a:xfrm>
            <a:custGeom>
              <a:avLst/>
              <a:gdLst/>
              <a:ahLst/>
              <a:cxnLst/>
              <a:rect l="l" t="t" r="r" b="b"/>
              <a:pathLst>
                <a:path w="18727" h="23466" extrusionOk="0">
                  <a:moveTo>
                    <a:pt x="6577" y="1"/>
                  </a:moveTo>
                  <a:cubicBezTo>
                    <a:pt x="6469" y="1"/>
                    <a:pt x="6361" y="6"/>
                    <a:pt x="6252" y="17"/>
                  </a:cubicBezTo>
                  <a:cubicBezTo>
                    <a:pt x="6057" y="29"/>
                    <a:pt x="5862" y="62"/>
                    <a:pt x="5667" y="114"/>
                  </a:cubicBezTo>
                  <a:lnTo>
                    <a:pt x="5663" y="114"/>
                  </a:lnTo>
                  <a:cubicBezTo>
                    <a:pt x="5655" y="119"/>
                    <a:pt x="5651" y="119"/>
                    <a:pt x="5647" y="119"/>
                  </a:cubicBezTo>
                  <a:cubicBezTo>
                    <a:pt x="5452" y="184"/>
                    <a:pt x="5269" y="248"/>
                    <a:pt x="5099" y="318"/>
                  </a:cubicBezTo>
                  <a:cubicBezTo>
                    <a:pt x="5086" y="318"/>
                    <a:pt x="5074" y="322"/>
                    <a:pt x="5062" y="330"/>
                  </a:cubicBezTo>
                  <a:cubicBezTo>
                    <a:pt x="4575" y="553"/>
                    <a:pt x="4148" y="882"/>
                    <a:pt x="3811" y="1296"/>
                  </a:cubicBezTo>
                  <a:cubicBezTo>
                    <a:pt x="3681" y="1447"/>
                    <a:pt x="3567" y="1609"/>
                    <a:pt x="3474" y="1780"/>
                  </a:cubicBezTo>
                  <a:cubicBezTo>
                    <a:pt x="3356" y="1975"/>
                    <a:pt x="3263" y="2178"/>
                    <a:pt x="3194" y="2389"/>
                  </a:cubicBezTo>
                  <a:cubicBezTo>
                    <a:pt x="2893" y="3246"/>
                    <a:pt x="2617" y="4107"/>
                    <a:pt x="2373" y="4956"/>
                  </a:cubicBezTo>
                  <a:cubicBezTo>
                    <a:pt x="2203" y="5529"/>
                    <a:pt x="2048" y="6094"/>
                    <a:pt x="1906" y="6650"/>
                  </a:cubicBezTo>
                  <a:cubicBezTo>
                    <a:pt x="1756" y="7231"/>
                    <a:pt x="1618" y="7804"/>
                    <a:pt x="1488" y="8364"/>
                  </a:cubicBezTo>
                  <a:cubicBezTo>
                    <a:pt x="1240" y="9449"/>
                    <a:pt x="1029" y="10497"/>
                    <a:pt x="858" y="11496"/>
                  </a:cubicBezTo>
                  <a:cubicBezTo>
                    <a:pt x="627" y="12796"/>
                    <a:pt x="452" y="14010"/>
                    <a:pt x="318" y="15103"/>
                  </a:cubicBezTo>
                  <a:cubicBezTo>
                    <a:pt x="216" y="15936"/>
                    <a:pt x="139" y="16703"/>
                    <a:pt x="86" y="17378"/>
                  </a:cubicBezTo>
                  <a:cubicBezTo>
                    <a:pt x="58" y="17678"/>
                    <a:pt x="33" y="17958"/>
                    <a:pt x="17" y="18222"/>
                  </a:cubicBezTo>
                  <a:cubicBezTo>
                    <a:pt x="1" y="18466"/>
                    <a:pt x="9" y="18714"/>
                    <a:pt x="46" y="18958"/>
                  </a:cubicBezTo>
                  <a:cubicBezTo>
                    <a:pt x="224" y="20298"/>
                    <a:pt x="1155" y="21415"/>
                    <a:pt x="2434" y="21838"/>
                  </a:cubicBezTo>
                  <a:cubicBezTo>
                    <a:pt x="5651" y="22898"/>
                    <a:pt x="9526" y="23308"/>
                    <a:pt x="12081" y="23462"/>
                  </a:cubicBezTo>
                  <a:cubicBezTo>
                    <a:pt x="12103" y="23464"/>
                    <a:pt x="12126" y="23465"/>
                    <a:pt x="12148" y="23465"/>
                  </a:cubicBezTo>
                  <a:cubicBezTo>
                    <a:pt x="12169" y="23465"/>
                    <a:pt x="12191" y="23464"/>
                    <a:pt x="12211" y="23462"/>
                  </a:cubicBezTo>
                  <a:cubicBezTo>
                    <a:pt x="12253" y="23464"/>
                    <a:pt x="12294" y="23465"/>
                    <a:pt x="12336" y="23465"/>
                  </a:cubicBezTo>
                  <a:cubicBezTo>
                    <a:pt x="12596" y="23465"/>
                    <a:pt x="12857" y="23432"/>
                    <a:pt x="13109" y="23373"/>
                  </a:cubicBezTo>
                  <a:cubicBezTo>
                    <a:pt x="13653" y="23251"/>
                    <a:pt x="14161" y="23003"/>
                    <a:pt x="14591" y="22646"/>
                  </a:cubicBezTo>
                  <a:cubicBezTo>
                    <a:pt x="14648" y="22597"/>
                    <a:pt x="14709" y="22548"/>
                    <a:pt x="14762" y="22492"/>
                  </a:cubicBezTo>
                  <a:cubicBezTo>
                    <a:pt x="15221" y="22061"/>
                    <a:pt x="15554" y="21517"/>
                    <a:pt x="15733" y="20911"/>
                  </a:cubicBezTo>
                  <a:cubicBezTo>
                    <a:pt x="16224" y="19205"/>
                    <a:pt x="16659" y="17382"/>
                    <a:pt x="17037" y="15570"/>
                  </a:cubicBezTo>
                  <a:cubicBezTo>
                    <a:pt x="17215" y="14725"/>
                    <a:pt x="17374" y="13888"/>
                    <a:pt x="17524" y="13064"/>
                  </a:cubicBezTo>
                  <a:cubicBezTo>
                    <a:pt x="17630" y="12503"/>
                    <a:pt x="17723" y="11943"/>
                    <a:pt x="17817" y="11407"/>
                  </a:cubicBezTo>
                  <a:cubicBezTo>
                    <a:pt x="18174" y="9302"/>
                    <a:pt x="18442" y="7393"/>
                    <a:pt x="18625" y="5964"/>
                  </a:cubicBezTo>
                  <a:cubicBezTo>
                    <a:pt x="18726" y="5163"/>
                    <a:pt x="18556" y="4355"/>
                    <a:pt x="18137" y="3669"/>
                  </a:cubicBezTo>
                  <a:cubicBezTo>
                    <a:pt x="17727" y="2994"/>
                    <a:pt x="17110" y="2474"/>
                    <a:pt x="16379" y="2186"/>
                  </a:cubicBezTo>
                  <a:cubicBezTo>
                    <a:pt x="12329" y="598"/>
                    <a:pt x="8933" y="119"/>
                    <a:pt x="6740" y="5"/>
                  </a:cubicBezTo>
                  <a:cubicBezTo>
                    <a:pt x="6686" y="2"/>
                    <a:pt x="6631" y="1"/>
                    <a:pt x="65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0"/>
            <p:cNvSpPr/>
            <p:nvPr/>
          </p:nvSpPr>
          <p:spPr>
            <a:xfrm>
              <a:off x="6285264" y="1228518"/>
              <a:ext cx="425598" cy="185432"/>
            </a:xfrm>
            <a:custGeom>
              <a:avLst/>
              <a:gdLst/>
              <a:ahLst/>
              <a:cxnLst/>
              <a:rect l="l" t="t" r="r" b="b"/>
              <a:pathLst>
                <a:path w="21111" h="9198" extrusionOk="0">
                  <a:moveTo>
                    <a:pt x="0" y="1"/>
                  </a:moveTo>
                  <a:cubicBezTo>
                    <a:pt x="208" y="3445"/>
                    <a:pt x="3031" y="7670"/>
                    <a:pt x="9509" y="8856"/>
                  </a:cubicBezTo>
                  <a:cubicBezTo>
                    <a:pt x="10760" y="9082"/>
                    <a:pt x="12030" y="9197"/>
                    <a:pt x="13301" y="9197"/>
                  </a:cubicBezTo>
                  <a:cubicBezTo>
                    <a:pt x="13693" y="9197"/>
                    <a:pt x="14085" y="9186"/>
                    <a:pt x="14477" y="9164"/>
                  </a:cubicBezTo>
                  <a:cubicBezTo>
                    <a:pt x="18417" y="8957"/>
                    <a:pt x="21110" y="7751"/>
                    <a:pt x="21110" y="7751"/>
                  </a:cubicBezTo>
                  <a:lnTo>
                    <a:pt x="21110" y="7751"/>
                  </a:lnTo>
                  <a:cubicBezTo>
                    <a:pt x="21110" y="7751"/>
                    <a:pt x="20538" y="7941"/>
                    <a:pt x="19530" y="7941"/>
                  </a:cubicBezTo>
                  <a:cubicBezTo>
                    <a:pt x="18405" y="7941"/>
                    <a:pt x="16736" y="7704"/>
                    <a:pt x="14713" y="6699"/>
                  </a:cubicBezTo>
                  <a:cubicBezTo>
                    <a:pt x="12787" y="5748"/>
                    <a:pt x="12036" y="4351"/>
                    <a:pt x="11772" y="3197"/>
                  </a:cubicBezTo>
                  <a:cubicBezTo>
                    <a:pt x="11500" y="2052"/>
                    <a:pt x="11707" y="1146"/>
                    <a:pt x="11707" y="1146"/>
                  </a:cubicBezTo>
                  <a:lnTo>
                    <a:pt x="11707" y="1146"/>
                  </a:lnTo>
                  <a:cubicBezTo>
                    <a:pt x="10790" y="1439"/>
                    <a:pt x="9729" y="1554"/>
                    <a:pt x="8629" y="1554"/>
                  </a:cubicBezTo>
                  <a:cubicBezTo>
                    <a:pt x="4586" y="1554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0"/>
            <p:cNvSpPr/>
            <p:nvPr/>
          </p:nvSpPr>
          <p:spPr>
            <a:xfrm>
              <a:off x="6308106" y="780989"/>
              <a:ext cx="98038" cy="43183"/>
            </a:xfrm>
            <a:custGeom>
              <a:avLst/>
              <a:gdLst/>
              <a:ahLst/>
              <a:cxnLst/>
              <a:rect l="l" t="t" r="r" b="b"/>
              <a:pathLst>
                <a:path w="4863" h="2142" extrusionOk="0">
                  <a:moveTo>
                    <a:pt x="3579" y="0"/>
                  </a:moveTo>
                  <a:cubicBezTo>
                    <a:pt x="3575" y="4"/>
                    <a:pt x="3567" y="4"/>
                    <a:pt x="3563" y="9"/>
                  </a:cubicBezTo>
                  <a:cubicBezTo>
                    <a:pt x="3368" y="69"/>
                    <a:pt x="3185" y="138"/>
                    <a:pt x="3015" y="203"/>
                  </a:cubicBezTo>
                  <a:cubicBezTo>
                    <a:pt x="3002" y="208"/>
                    <a:pt x="2990" y="212"/>
                    <a:pt x="2978" y="220"/>
                  </a:cubicBezTo>
                  <a:cubicBezTo>
                    <a:pt x="521" y="1146"/>
                    <a:pt x="54" y="2015"/>
                    <a:pt x="9" y="2129"/>
                  </a:cubicBezTo>
                  <a:cubicBezTo>
                    <a:pt x="1" y="2133"/>
                    <a:pt x="1" y="2133"/>
                    <a:pt x="1" y="2141"/>
                  </a:cubicBezTo>
                  <a:lnTo>
                    <a:pt x="1386" y="1678"/>
                  </a:lnTo>
                  <a:lnTo>
                    <a:pt x="3019" y="1130"/>
                  </a:lnTo>
                  <a:lnTo>
                    <a:pt x="3100" y="1101"/>
                  </a:lnTo>
                  <a:lnTo>
                    <a:pt x="4863" y="508"/>
                  </a:lnTo>
                  <a:lnTo>
                    <a:pt x="3941" y="143"/>
                  </a:lnTo>
                  <a:lnTo>
                    <a:pt x="35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0"/>
            <p:cNvSpPr/>
            <p:nvPr/>
          </p:nvSpPr>
          <p:spPr>
            <a:xfrm>
              <a:off x="6496869" y="1232207"/>
              <a:ext cx="66931" cy="40723"/>
            </a:xfrm>
            <a:custGeom>
              <a:avLst/>
              <a:gdLst/>
              <a:ahLst/>
              <a:cxnLst/>
              <a:rect l="l" t="t" r="r" b="b"/>
              <a:pathLst>
                <a:path w="3320" h="2020" extrusionOk="0">
                  <a:moveTo>
                    <a:pt x="3319" y="1"/>
                  </a:moveTo>
                  <a:lnTo>
                    <a:pt x="1390" y="122"/>
                  </a:lnTo>
                  <a:lnTo>
                    <a:pt x="0" y="2019"/>
                  </a:lnTo>
                  <a:cubicBezTo>
                    <a:pt x="0" y="2019"/>
                    <a:pt x="1288" y="1889"/>
                    <a:pt x="3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0"/>
            <p:cNvSpPr/>
            <p:nvPr/>
          </p:nvSpPr>
          <p:spPr>
            <a:xfrm>
              <a:off x="6225649" y="803166"/>
              <a:ext cx="377516" cy="473316"/>
            </a:xfrm>
            <a:custGeom>
              <a:avLst/>
              <a:gdLst/>
              <a:ahLst/>
              <a:cxnLst/>
              <a:rect l="l" t="t" r="r" b="b"/>
              <a:pathLst>
                <a:path w="18726" h="23478" extrusionOk="0">
                  <a:moveTo>
                    <a:pt x="6607" y="1"/>
                  </a:moveTo>
                  <a:cubicBezTo>
                    <a:pt x="6341" y="1"/>
                    <a:pt x="6076" y="31"/>
                    <a:pt x="5817" y="91"/>
                  </a:cubicBezTo>
                  <a:cubicBezTo>
                    <a:pt x="5167" y="233"/>
                    <a:pt x="4570" y="562"/>
                    <a:pt x="4099" y="1029"/>
                  </a:cubicBezTo>
                  <a:cubicBezTo>
                    <a:pt x="4091" y="1033"/>
                    <a:pt x="4091" y="1033"/>
                    <a:pt x="4091" y="1041"/>
                  </a:cubicBezTo>
                  <a:cubicBezTo>
                    <a:pt x="3709" y="1419"/>
                    <a:pt x="3416" y="1882"/>
                    <a:pt x="3238" y="2394"/>
                  </a:cubicBezTo>
                  <a:cubicBezTo>
                    <a:pt x="3018" y="3019"/>
                    <a:pt x="2811" y="3649"/>
                    <a:pt x="2624" y="4274"/>
                  </a:cubicBezTo>
                  <a:cubicBezTo>
                    <a:pt x="2446" y="4851"/>
                    <a:pt x="2283" y="5416"/>
                    <a:pt x="2125" y="5980"/>
                  </a:cubicBezTo>
                  <a:cubicBezTo>
                    <a:pt x="2080" y="6135"/>
                    <a:pt x="2044" y="6281"/>
                    <a:pt x="2007" y="6435"/>
                  </a:cubicBezTo>
                  <a:cubicBezTo>
                    <a:pt x="1601" y="7967"/>
                    <a:pt x="1280" y="9441"/>
                    <a:pt x="1020" y="10838"/>
                  </a:cubicBezTo>
                  <a:cubicBezTo>
                    <a:pt x="776" y="12134"/>
                    <a:pt x="589" y="13349"/>
                    <a:pt x="447" y="14458"/>
                  </a:cubicBezTo>
                  <a:cubicBezTo>
                    <a:pt x="338" y="15278"/>
                    <a:pt x="252" y="16042"/>
                    <a:pt x="191" y="16736"/>
                  </a:cubicBezTo>
                  <a:cubicBezTo>
                    <a:pt x="130" y="17281"/>
                    <a:pt x="94" y="17780"/>
                    <a:pt x="61" y="18227"/>
                  </a:cubicBezTo>
                  <a:cubicBezTo>
                    <a:pt x="61" y="18268"/>
                    <a:pt x="61" y="18308"/>
                    <a:pt x="61" y="18345"/>
                  </a:cubicBezTo>
                  <a:cubicBezTo>
                    <a:pt x="0" y="19921"/>
                    <a:pt x="987" y="21347"/>
                    <a:pt x="2482" y="21842"/>
                  </a:cubicBezTo>
                  <a:cubicBezTo>
                    <a:pt x="2677" y="21907"/>
                    <a:pt x="2876" y="21972"/>
                    <a:pt x="3079" y="22025"/>
                  </a:cubicBezTo>
                  <a:cubicBezTo>
                    <a:pt x="6170" y="22947"/>
                    <a:pt x="9733" y="23321"/>
                    <a:pt x="12133" y="23471"/>
                  </a:cubicBezTo>
                  <a:cubicBezTo>
                    <a:pt x="12204" y="23475"/>
                    <a:pt x="12274" y="23477"/>
                    <a:pt x="12344" y="23477"/>
                  </a:cubicBezTo>
                  <a:cubicBezTo>
                    <a:pt x="13165" y="23477"/>
                    <a:pt x="13963" y="23195"/>
                    <a:pt x="14603" y="22675"/>
                  </a:cubicBezTo>
                  <a:cubicBezTo>
                    <a:pt x="14790" y="22524"/>
                    <a:pt x="14964" y="22350"/>
                    <a:pt x="15115" y="22163"/>
                  </a:cubicBezTo>
                  <a:cubicBezTo>
                    <a:pt x="15318" y="21919"/>
                    <a:pt x="15484" y="21647"/>
                    <a:pt x="15610" y="21355"/>
                  </a:cubicBezTo>
                  <a:cubicBezTo>
                    <a:pt x="15679" y="21212"/>
                    <a:pt x="15736" y="21062"/>
                    <a:pt x="15777" y="20912"/>
                  </a:cubicBezTo>
                  <a:cubicBezTo>
                    <a:pt x="16500" y="18422"/>
                    <a:pt x="17097" y="15672"/>
                    <a:pt x="17568" y="13089"/>
                  </a:cubicBezTo>
                  <a:lnTo>
                    <a:pt x="17848" y="11496"/>
                  </a:lnTo>
                  <a:cubicBezTo>
                    <a:pt x="17893" y="11232"/>
                    <a:pt x="17934" y="10972"/>
                    <a:pt x="17978" y="10716"/>
                  </a:cubicBezTo>
                  <a:cubicBezTo>
                    <a:pt x="18068" y="10168"/>
                    <a:pt x="18153" y="9628"/>
                    <a:pt x="18230" y="9116"/>
                  </a:cubicBezTo>
                  <a:lnTo>
                    <a:pt x="18230" y="9108"/>
                  </a:lnTo>
                  <a:cubicBezTo>
                    <a:pt x="18413" y="7922"/>
                    <a:pt x="18559" y="6850"/>
                    <a:pt x="18673" y="5960"/>
                  </a:cubicBezTo>
                  <a:cubicBezTo>
                    <a:pt x="18685" y="5838"/>
                    <a:pt x="18697" y="5716"/>
                    <a:pt x="18697" y="5594"/>
                  </a:cubicBezTo>
                  <a:cubicBezTo>
                    <a:pt x="18726" y="4640"/>
                    <a:pt x="18360" y="3714"/>
                    <a:pt x="17694" y="3031"/>
                  </a:cubicBezTo>
                  <a:cubicBezTo>
                    <a:pt x="17337" y="2662"/>
                    <a:pt x="16906" y="2373"/>
                    <a:pt x="16423" y="2191"/>
                  </a:cubicBezTo>
                  <a:cubicBezTo>
                    <a:pt x="16175" y="2093"/>
                    <a:pt x="15931" y="1996"/>
                    <a:pt x="15688" y="1910"/>
                  </a:cubicBezTo>
                  <a:cubicBezTo>
                    <a:pt x="14839" y="1597"/>
                    <a:pt x="14026" y="1338"/>
                    <a:pt x="13250" y="1118"/>
                  </a:cubicBezTo>
                  <a:cubicBezTo>
                    <a:pt x="10801" y="420"/>
                    <a:pt x="8717" y="135"/>
                    <a:pt x="7162" y="30"/>
                  </a:cubicBezTo>
                  <a:lnTo>
                    <a:pt x="7109" y="30"/>
                  </a:lnTo>
                  <a:cubicBezTo>
                    <a:pt x="6999" y="17"/>
                    <a:pt x="6889" y="9"/>
                    <a:pt x="6784" y="5"/>
                  </a:cubicBezTo>
                  <a:cubicBezTo>
                    <a:pt x="6725" y="2"/>
                    <a:pt x="6666" y="1"/>
                    <a:pt x="66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0"/>
            <p:cNvSpPr/>
            <p:nvPr/>
          </p:nvSpPr>
          <p:spPr>
            <a:xfrm>
              <a:off x="6268470" y="825706"/>
              <a:ext cx="273450" cy="98038"/>
            </a:xfrm>
            <a:custGeom>
              <a:avLst/>
              <a:gdLst/>
              <a:ahLst/>
              <a:cxnLst/>
              <a:rect l="l" t="t" r="r" b="b"/>
              <a:pathLst>
                <a:path w="13564" h="4863" extrusionOk="0">
                  <a:moveTo>
                    <a:pt x="11126" y="0"/>
                  </a:moveTo>
                  <a:lnTo>
                    <a:pt x="5310" y="1727"/>
                  </a:lnTo>
                  <a:lnTo>
                    <a:pt x="4879" y="1856"/>
                  </a:lnTo>
                  <a:lnTo>
                    <a:pt x="4855" y="1861"/>
                  </a:lnTo>
                  <a:lnTo>
                    <a:pt x="4103" y="2088"/>
                  </a:lnTo>
                  <a:lnTo>
                    <a:pt x="2974" y="2425"/>
                  </a:lnTo>
                  <a:lnTo>
                    <a:pt x="2255" y="2632"/>
                  </a:lnTo>
                  <a:lnTo>
                    <a:pt x="500" y="3156"/>
                  </a:lnTo>
                  <a:cubicBezTo>
                    <a:pt x="322" y="3733"/>
                    <a:pt x="159" y="4302"/>
                    <a:pt x="1" y="4862"/>
                  </a:cubicBezTo>
                  <a:lnTo>
                    <a:pt x="1784" y="4326"/>
                  </a:lnTo>
                  <a:lnTo>
                    <a:pt x="4526" y="3506"/>
                  </a:lnTo>
                  <a:lnTo>
                    <a:pt x="4964" y="3376"/>
                  </a:lnTo>
                  <a:lnTo>
                    <a:pt x="7154" y="2722"/>
                  </a:lnTo>
                  <a:lnTo>
                    <a:pt x="7592" y="2588"/>
                  </a:lnTo>
                  <a:lnTo>
                    <a:pt x="8673" y="2263"/>
                  </a:lnTo>
                  <a:lnTo>
                    <a:pt x="13564" y="796"/>
                  </a:lnTo>
                  <a:cubicBezTo>
                    <a:pt x="12715" y="484"/>
                    <a:pt x="11902" y="220"/>
                    <a:pt x="11126" y="0"/>
                  </a:cubicBezTo>
                  <a:close/>
                </a:path>
              </a:pathLst>
            </a:custGeom>
            <a:solidFill>
              <a:srgbClr val="D5F2ED">
                <a:alpha val="3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0"/>
            <p:cNvSpPr/>
            <p:nvPr/>
          </p:nvSpPr>
          <p:spPr>
            <a:xfrm>
              <a:off x="6226879" y="1034934"/>
              <a:ext cx="358606" cy="138076"/>
            </a:xfrm>
            <a:custGeom>
              <a:avLst/>
              <a:gdLst/>
              <a:ahLst/>
              <a:cxnLst/>
              <a:rect l="l" t="t" r="r" b="b"/>
              <a:pathLst>
                <a:path w="17788" h="6849" extrusionOk="0">
                  <a:moveTo>
                    <a:pt x="17787" y="0"/>
                  </a:moveTo>
                  <a:lnTo>
                    <a:pt x="130" y="5240"/>
                  </a:lnTo>
                  <a:lnTo>
                    <a:pt x="0" y="6849"/>
                  </a:lnTo>
                  <a:lnTo>
                    <a:pt x="0" y="6849"/>
                  </a:lnTo>
                  <a:lnTo>
                    <a:pt x="17503" y="1593"/>
                  </a:lnTo>
                  <a:lnTo>
                    <a:pt x="17787" y="0"/>
                  </a:lnTo>
                  <a:close/>
                </a:path>
              </a:pathLst>
            </a:custGeom>
            <a:solidFill>
              <a:srgbClr val="D5F2ED">
                <a:alpha val="3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0"/>
            <p:cNvSpPr/>
            <p:nvPr/>
          </p:nvSpPr>
          <p:spPr>
            <a:xfrm>
              <a:off x="6234661" y="915945"/>
              <a:ext cx="367940" cy="178698"/>
            </a:xfrm>
            <a:custGeom>
              <a:avLst/>
              <a:gdLst/>
              <a:ahLst/>
              <a:cxnLst/>
              <a:rect l="l" t="t" r="r" b="b"/>
              <a:pathLst>
                <a:path w="18251" h="8864" extrusionOk="0">
                  <a:moveTo>
                    <a:pt x="18250" y="0"/>
                  </a:moveTo>
                  <a:lnTo>
                    <a:pt x="573" y="5244"/>
                  </a:lnTo>
                  <a:cubicBezTo>
                    <a:pt x="329" y="6540"/>
                    <a:pt x="142" y="7759"/>
                    <a:pt x="0" y="8864"/>
                  </a:cubicBezTo>
                  <a:lnTo>
                    <a:pt x="17783" y="3522"/>
                  </a:lnTo>
                  <a:lnTo>
                    <a:pt x="17783" y="3518"/>
                  </a:lnTo>
                  <a:cubicBezTo>
                    <a:pt x="17966" y="2328"/>
                    <a:pt x="18112" y="1256"/>
                    <a:pt x="18226" y="370"/>
                  </a:cubicBezTo>
                  <a:cubicBezTo>
                    <a:pt x="18238" y="248"/>
                    <a:pt x="18246" y="126"/>
                    <a:pt x="18250" y="0"/>
                  </a:cubicBezTo>
                  <a:close/>
                </a:path>
              </a:pathLst>
            </a:custGeom>
            <a:solidFill>
              <a:srgbClr val="D5F2ED">
                <a:alpha val="3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0"/>
            <p:cNvSpPr/>
            <p:nvPr/>
          </p:nvSpPr>
          <p:spPr>
            <a:xfrm>
              <a:off x="6306150" y="934493"/>
              <a:ext cx="103360" cy="104187"/>
            </a:xfrm>
            <a:custGeom>
              <a:avLst/>
              <a:gdLst/>
              <a:ahLst/>
              <a:cxnLst/>
              <a:rect l="l" t="t" r="r" b="b"/>
              <a:pathLst>
                <a:path w="5127" h="5168" extrusionOk="0">
                  <a:moveTo>
                    <a:pt x="1516" y="0"/>
                  </a:moveTo>
                  <a:cubicBezTo>
                    <a:pt x="1121" y="0"/>
                    <a:pt x="788" y="184"/>
                    <a:pt x="675" y="470"/>
                  </a:cubicBezTo>
                  <a:cubicBezTo>
                    <a:pt x="142" y="1814"/>
                    <a:pt x="25" y="3134"/>
                    <a:pt x="8" y="3853"/>
                  </a:cubicBezTo>
                  <a:cubicBezTo>
                    <a:pt x="0" y="4198"/>
                    <a:pt x="301" y="4540"/>
                    <a:pt x="744" y="4670"/>
                  </a:cubicBezTo>
                  <a:cubicBezTo>
                    <a:pt x="1666" y="4946"/>
                    <a:pt x="2770" y="5092"/>
                    <a:pt x="3494" y="5161"/>
                  </a:cubicBezTo>
                  <a:cubicBezTo>
                    <a:pt x="3537" y="5165"/>
                    <a:pt x="3580" y="5167"/>
                    <a:pt x="3622" y="5167"/>
                  </a:cubicBezTo>
                  <a:cubicBezTo>
                    <a:pt x="4038" y="5167"/>
                    <a:pt x="4389" y="4971"/>
                    <a:pt x="4489" y="4661"/>
                  </a:cubicBezTo>
                  <a:cubicBezTo>
                    <a:pt x="4834" y="3569"/>
                    <a:pt x="5013" y="2216"/>
                    <a:pt x="5090" y="1465"/>
                  </a:cubicBezTo>
                  <a:cubicBezTo>
                    <a:pt x="5126" y="1120"/>
                    <a:pt x="4838" y="770"/>
                    <a:pt x="4399" y="616"/>
                  </a:cubicBezTo>
                  <a:cubicBezTo>
                    <a:pt x="3510" y="303"/>
                    <a:pt x="2584" y="96"/>
                    <a:pt x="1645" y="7"/>
                  </a:cubicBezTo>
                  <a:cubicBezTo>
                    <a:pt x="1602" y="2"/>
                    <a:pt x="1558" y="0"/>
                    <a:pt x="15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0"/>
            <p:cNvSpPr/>
            <p:nvPr/>
          </p:nvSpPr>
          <p:spPr>
            <a:xfrm>
              <a:off x="6433968" y="958747"/>
              <a:ext cx="103380" cy="104247"/>
            </a:xfrm>
            <a:custGeom>
              <a:avLst/>
              <a:gdLst/>
              <a:ahLst/>
              <a:cxnLst/>
              <a:rect l="l" t="t" r="r" b="b"/>
              <a:pathLst>
                <a:path w="5128" h="5171" extrusionOk="0">
                  <a:moveTo>
                    <a:pt x="1527" y="0"/>
                  </a:moveTo>
                  <a:cubicBezTo>
                    <a:pt x="1130" y="0"/>
                    <a:pt x="790" y="185"/>
                    <a:pt x="675" y="473"/>
                  </a:cubicBezTo>
                  <a:cubicBezTo>
                    <a:pt x="143" y="1813"/>
                    <a:pt x="29" y="3138"/>
                    <a:pt x="9" y="3852"/>
                  </a:cubicBezTo>
                  <a:cubicBezTo>
                    <a:pt x="1" y="4202"/>
                    <a:pt x="306" y="4539"/>
                    <a:pt x="744" y="4673"/>
                  </a:cubicBezTo>
                  <a:cubicBezTo>
                    <a:pt x="1670" y="4949"/>
                    <a:pt x="2771" y="5091"/>
                    <a:pt x="3498" y="5164"/>
                  </a:cubicBezTo>
                  <a:cubicBezTo>
                    <a:pt x="3541" y="5169"/>
                    <a:pt x="3583" y="5171"/>
                    <a:pt x="3625" y="5171"/>
                  </a:cubicBezTo>
                  <a:cubicBezTo>
                    <a:pt x="4041" y="5171"/>
                    <a:pt x="4390" y="4971"/>
                    <a:pt x="4489" y="4665"/>
                  </a:cubicBezTo>
                  <a:cubicBezTo>
                    <a:pt x="4839" y="3572"/>
                    <a:pt x="5013" y="2220"/>
                    <a:pt x="5090" y="1468"/>
                  </a:cubicBezTo>
                  <a:cubicBezTo>
                    <a:pt x="5127" y="1119"/>
                    <a:pt x="4843" y="774"/>
                    <a:pt x="4400" y="619"/>
                  </a:cubicBezTo>
                  <a:cubicBezTo>
                    <a:pt x="3510" y="306"/>
                    <a:pt x="2584" y="99"/>
                    <a:pt x="1646" y="6"/>
                  </a:cubicBezTo>
                  <a:cubicBezTo>
                    <a:pt x="1606" y="2"/>
                    <a:pt x="1566" y="0"/>
                    <a:pt x="15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0"/>
            <p:cNvSpPr/>
            <p:nvPr/>
          </p:nvSpPr>
          <p:spPr>
            <a:xfrm>
              <a:off x="6284276" y="1065518"/>
              <a:ext cx="103360" cy="104207"/>
            </a:xfrm>
            <a:custGeom>
              <a:avLst/>
              <a:gdLst/>
              <a:ahLst/>
              <a:cxnLst/>
              <a:rect l="l" t="t" r="r" b="b"/>
              <a:pathLst>
                <a:path w="5127" h="5169" extrusionOk="0">
                  <a:moveTo>
                    <a:pt x="1516" y="0"/>
                  </a:moveTo>
                  <a:cubicBezTo>
                    <a:pt x="1121" y="0"/>
                    <a:pt x="789" y="184"/>
                    <a:pt x="675" y="470"/>
                  </a:cubicBezTo>
                  <a:cubicBezTo>
                    <a:pt x="143" y="1814"/>
                    <a:pt x="29" y="3134"/>
                    <a:pt x="9" y="3853"/>
                  </a:cubicBezTo>
                  <a:cubicBezTo>
                    <a:pt x="1" y="4203"/>
                    <a:pt x="301" y="4540"/>
                    <a:pt x="748" y="4670"/>
                  </a:cubicBezTo>
                  <a:cubicBezTo>
                    <a:pt x="1670" y="4946"/>
                    <a:pt x="2771" y="5092"/>
                    <a:pt x="3498" y="5161"/>
                  </a:cubicBezTo>
                  <a:cubicBezTo>
                    <a:pt x="3544" y="5166"/>
                    <a:pt x="3589" y="5168"/>
                    <a:pt x="3634" y="5168"/>
                  </a:cubicBezTo>
                  <a:cubicBezTo>
                    <a:pt x="4047" y="5168"/>
                    <a:pt x="4394" y="4969"/>
                    <a:pt x="4489" y="4662"/>
                  </a:cubicBezTo>
                  <a:cubicBezTo>
                    <a:pt x="4838" y="3569"/>
                    <a:pt x="5017" y="2216"/>
                    <a:pt x="5090" y="1469"/>
                  </a:cubicBezTo>
                  <a:cubicBezTo>
                    <a:pt x="5127" y="1120"/>
                    <a:pt x="4843" y="770"/>
                    <a:pt x="4404" y="616"/>
                  </a:cubicBezTo>
                  <a:cubicBezTo>
                    <a:pt x="3510" y="303"/>
                    <a:pt x="2584" y="100"/>
                    <a:pt x="1646" y="7"/>
                  </a:cubicBezTo>
                  <a:cubicBezTo>
                    <a:pt x="1602" y="2"/>
                    <a:pt x="1559" y="0"/>
                    <a:pt x="1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0"/>
            <p:cNvSpPr/>
            <p:nvPr/>
          </p:nvSpPr>
          <p:spPr>
            <a:xfrm>
              <a:off x="6412114" y="1089832"/>
              <a:ext cx="103360" cy="104187"/>
            </a:xfrm>
            <a:custGeom>
              <a:avLst/>
              <a:gdLst/>
              <a:ahLst/>
              <a:cxnLst/>
              <a:rect l="l" t="t" r="r" b="b"/>
              <a:pathLst>
                <a:path w="5127" h="5168" extrusionOk="0">
                  <a:moveTo>
                    <a:pt x="1517" y="1"/>
                  </a:moveTo>
                  <a:cubicBezTo>
                    <a:pt x="1125" y="1"/>
                    <a:pt x="792" y="184"/>
                    <a:pt x="679" y="470"/>
                  </a:cubicBezTo>
                  <a:cubicBezTo>
                    <a:pt x="143" y="1815"/>
                    <a:pt x="29" y="3135"/>
                    <a:pt x="8" y="3854"/>
                  </a:cubicBezTo>
                  <a:cubicBezTo>
                    <a:pt x="0" y="4199"/>
                    <a:pt x="305" y="4540"/>
                    <a:pt x="748" y="4670"/>
                  </a:cubicBezTo>
                  <a:cubicBezTo>
                    <a:pt x="1670" y="4946"/>
                    <a:pt x="2771" y="5092"/>
                    <a:pt x="3498" y="5162"/>
                  </a:cubicBezTo>
                  <a:cubicBezTo>
                    <a:pt x="3541" y="5166"/>
                    <a:pt x="3584" y="5168"/>
                    <a:pt x="3626" y="5168"/>
                  </a:cubicBezTo>
                  <a:cubicBezTo>
                    <a:pt x="4043" y="5168"/>
                    <a:pt x="4393" y="4972"/>
                    <a:pt x="4489" y="4662"/>
                  </a:cubicBezTo>
                  <a:cubicBezTo>
                    <a:pt x="4838" y="3569"/>
                    <a:pt x="5017" y="2217"/>
                    <a:pt x="5090" y="1465"/>
                  </a:cubicBezTo>
                  <a:cubicBezTo>
                    <a:pt x="5127" y="1120"/>
                    <a:pt x="4842" y="771"/>
                    <a:pt x="4403" y="616"/>
                  </a:cubicBezTo>
                  <a:cubicBezTo>
                    <a:pt x="3510" y="304"/>
                    <a:pt x="2584" y="100"/>
                    <a:pt x="1645" y="7"/>
                  </a:cubicBezTo>
                  <a:cubicBezTo>
                    <a:pt x="1602" y="3"/>
                    <a:pt x="1559" y="1"/>
                    <a:pt x="15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0"/>
            <p:cNvSpPr/>
            <p:nvPr/>
          </p:nvSpPr>
          <p:spPr>
            <a:xfrm>
              <a:off x="6578439" y="1034511"/>
              <a:ext cx="35965" cy="59069"/>
            </a:xfrm>
            <a:custGeom>
              <a:avLst/>
              <a:gdLst/>
              <a:ahLst/>
              <a:cxnLst/>
              <a:rect l="l" t="t" r="r" b="b"/>
              <a:pathLst>
                <a:path w="1784" h="2930" extrusionOk="0">
                  <a:moveTo>
                    <a:pt x="1119" y="1"/>
                  </a:moveTo>
                  <a:cubicBezTo>
                    <a:pt x="738" y="1"/>
                    <a:pt x="326" y="561"/>
                    <a:pt x="171" y="1313"/>
                  </a:cubicBezTo>
                  <a:cubicBezTo>
                    <a:pt x="0" y="2117"/>
                    <a:pt x="187" y="2836"/>
                    <a:pt x="585" y="2922"/>
                  </a:cubicBezTo>
                  <a:cubicBezTo>
                    <a:pt x="610" y="2927"/>
                    <a:pt x="635" y="2929"/>
                    <a:pt x="661" y="2929"/>
                  </a:cubicBezTo>
                  <a:cubicBezTo>
                    <a:pt x="1040" y="2929"/>
                    <a:pt x="1457" y="2372"/>
                    <a:pt x="1613" y="1618"/>
                  </a:cubicBezTo>
                  <a:cubicBezTo>
                    <a:pt x="1783" y="813"/>
                    <a:pt x="1596" y="90"/>
                    <a:pt x="1198" y="9"/>
                  </a:cubicBezTo>
                  <a:cubicBezTo>
                    <a:pt x="1172" y="4"/>
                    <a:pt x="1146" y="1"/>
                    <a:pt x="11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0"/>
            <p:cNvSpPr/>
            <p:nvPr/>
          </p:nvSpPr>
          <p:spPr>
            <a:xfrm>
              <a:off x="6673657" y="1296137"/>
              <a:ext cx="27216" cy="22922"/>
            </a:xfrm>
            <a:custGeom>
              <a:avLst/>
              <a:gdLst/>
              <a:ahLst/>
              <a:cxnLst/>
              <a:rect l="l" t="t" r="r" b="b"/>
              <a:pathLst>
                <a:path w="1350" h="1137" extrusionOk="0">
                  <a:moveTo>
                    <a:pt x="723" y="1"/>
                  </a:moveTo>
                  <a:cubicBezTo>
                    <a:pt x="292" y="1"/>
                    <a:pt x="0" y="493"/>
                    <a:pt x="253" y="879"/>
                  </a:cubicBezTo>
                  <a:cubicBezTo>
                    <a:pt x="369" y="1055"/>
                    <a:pt x="549" y="1136"/>
                    <a:pt x="727" y="1136"/>
                  </a:cubicBezTo>
                  <a:cubicBezTo>
                    <a:pt x="978" y="1136"/>
                    <a:pt x="1225" y="974"/>
                    <a:pt x="1285" y="684"/>
                  </a:cubicBezTo>
                  <a:cubicBezTo>
                    <a:pt x="1350" y="380"/>
                    <a:pt x="1155" y="79"/>
                    <a:pt x="846" y="14"/>
                  </a:cubicBezTo>
                  <a:cubicBezTo>
                    <a:pt x="804" y="5"/>
                    <a:pt x="763" y="1"/>
                    <a:pt x="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0"/>
            <p:cNvSpPr/>
            <p:nvPr/>
          </p:nvSpPr>
          <p:spPr>
            <a:xfrm>
              <a:off x="6732526" y="1214849"/>
              <a:ext cx="27236" cy="22922"/>
            </a:xfrm>
            <a:custGeom>
              <a:avLst/>
              <a:gdLst/>
              <a:ahLst/>
              <a:cxnLst/>
              <a:rect l="l" t="t" r="r" b="b"/>
              <a:pathLst>
                <a:path w="1351" h="1137" extrusionOk="0">
                  <a:moveTo>
                    <a:pt x="726" y="0"/>
                  </a:moveTo>
                  <a:cubicBezTo>
                    <a:pt x="294" y="0"/>
                    <a:pt x="0" y="490"/>
                    <a:pt x="253" y="878"/>
                  </a:cubicBezTo>
                  <a:cubicBezTo>
                    <a:pt x="368" y="1055"/>
                    <a:pt x="547" y="1137"/>
                    <a:pt x="725" y="1137"/>
                  </a:cubicBezTo>
                  <a:cubicBezTo>
                    <a:pt x="976" y="1137"/>
                    <a:pt x="1223" y="974"/>
                    <a:pt x="1285" y="687"/>
                  </a:cubicBezTo>
                  <a:cubicBezTo>
                    <a:pt x="1350" y="378"/>
                    <a:pt x="1151" y="78"/>
                    <a:pt x="847" y="13"/>
                  </a:cubicBezTo>
                  <a:cubicBezTo>
                    <a:pt x="806" y="4"/>
                    <a:pt x="765" y="0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0"/>
            <p:cNvSpPr/>
            <p:nvPr/>
          </p:nvSpPr>
          <p:spPr>
            <a:xfrm>
              <a:off x="6763795" y="1121404"/>
              <a:ext cx="27236" cy="22962"/>
            </a:xfrm>
            <a:custGeom>
              <a:avLst/>
              <a:gdLst/>
              <a:ahLst/>
              <a:cxnLst/>
              <a:rect l="l" t="t" r="r" b="b"/>
              <a:pathLst>
                <a:path w="1351" h="1139" extrusionOk="0">
                  <a:moveTo>
                    <a:pt x="727" y="1"/>
                  </a:moveTo>
                  <a:cubicBezTo>
                    <a:pt x="294" y="1"/>
                    <a:pt x="1" y="491"/>
                    <a:pt x="254" y="878"/>
                  </a:cubicBezTo>
                  <a:cubicBezTo>
                    <a:pt x="369" y="1056"/>
                    <a:pt x="549" y="1138"/>
                    <a:pt x="727" y="1138"/>
                  </a:cubicBezTo>
                  <a:cubicBezTo>
                    <a:pt x="977" y="1138"/>
                    <a:pt x="1224" y="976"/>
                    <a:pt x="1286" y="687"/>
                  </a:cubicBezTo>
                  <a:cubicBezTo>
                    <a:pt x="1351" y="379"/>
                    <a:pt x="1152" y="78"/>
                    <a:pt x="847" y="13"/>
                  </a:cubicBezTo>
                  <a:cubicBezTo>
                    <a:pt x="806" y="5"/>
                    <a:pt x="766" y="1"/>
                    <a:pt x="7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0"/>
            <p:cNvSpPr/>
            <p:nvPr/>
          </p:nvSpPr>
          <p:spPr>
            <a:xfrm>
              <a:off x="6782484" y="1032535"/>
              <a:ext cx="27135" cy="22902"/>
            </a:xfrm>
            <a:custGeom>
              <a:avLst/>
              <a:gdLst/>
              <a:ahLst/>
              <a:cxnLst/>
              <a:rect l="l" t="t" r="r" b="b"/>
              <a:pathLst>
                <a:path w="1346" h="1136" extrusionOk="0">
                  <a:moveTo>
                    <a:pt x="722" y="0"/>
                  </a:moveTo>
                  <a:cubicBezTo>
                    <a:pt x="292" y="0"/>
                    <a:pt x="1" y="489"/>
                    <a:pt x="253" y="879"/>
                  </a:cubicBezTo>
                  <a:cubicBezTo>
                    <a:pt x="368" y="1054"/>
                    <a:pt x="547" y="1136"/>
                    <a:pt x="725" y="1136"/>
                  </a:cubicBezTo>
                  <a:cubicBezTo>
                    <a:pt x="975" y="1136"/>
                    <a:pt x="1223" y="974"/>
                    <a:pt x="1285" y="684"/>
                  </a:cubicBezTo>
                  <a:cubicBezTo>
                    <a:pt x="1346" y="375"/>
                    <a:pt x="1151" y="75"/>
                    <a:pt x="846" y="14"/>
                  </a:cubicBezTo>
                  <a:cubicBezTo>
                    <a:pt x="804" y="5"/>
                    <a:pt x="762" y="0"/>
                    <a:pt x="7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0"/>
            <p:cNvSpPr/>
            <p:nvPr/>
          </p:nvSpPr>
          <p:spPr>
            <a:xfrm>
              <a:off x="6699382" y="921349"/>
              <a:ext cx="218917" cy="84813"/>
            </a:xfrm>
            <a:custGeom>
              <a:avLst/>
              <a:gdLst/>
              <a:ahLst/>
              <a:cxnLst/>
              <a:rect l="l" t="t" r="r" b="b"/>
              <a:pathLst>
                <a:path w="10859" h="4207" extrusionOk="0">
                  <a:moveTo>
                    <a:pt x="1185" y="0"/>
                  </a:moveTo>
                  <a:cubicBezTo>
                    <a:pt x="655" y="0"/>
                    <a:pt x="194" y="381"/>
                    <a:pt x="98" y="910"/>
                  </a:cubicBezTo>
                  <a:cubicBezTo>
                    <a:pt x="1" y="1410"/>
                    <a:pt x="25" y="1926"/>
                    <a:pt x="167" y="2413"/>
                  </a:cubicBezTo>
                  <a:cubicBezTo>
                    <a:pt x="289" y="2795"/>
                    <a:pt x="618" y="3079"/>
                    <a:pt x="1016" y="3148"/>
                  </a:cubicBezTo>
                  <a:cubicBezTo>
                    <a:pt x="3157" y="3526"/>
                    <a:pt x="7747" y="4022"/>
                    <a:pt x="9485" y="4201"/>
                  </a:cubicBezTo>
                  <a:cubicBezTo>
                    <a:pt x="9524" y="4205"/>
                    <a:pt x="9562" y="4207"/>
                    <a:pt x="9600" y="4207"/>
                  </a:cubicBezTo>
                  <a:cubicBezTo>
                    <a:pt x="10052" y="4207"/>
                    <a:pt x="10462" y="3924"/>
                    <a:pt x="10627" y="3494"/>
                  </a:cubicBezTo>
                  <a:cubicBezTo>
                    <a:pt x="10793" y="3035"/>
                    <a:pt x="10858" y="2543"/>
                    <a:pt x="10821" y="2052"/>
                  </a:cubicBezTo>
                  <a:cubicBezTo>
                    <a:pt x="10777" y="1556"/>
                    <a:pt x="10407" y="1154"/>
                    <a:pt x="9916" y="1073"/>
                  </a:cubicBezTo>
                  <a:cubicBezTo>
                    <a:pt x="6914" y="545"/>
                    <a:pt x="2994" y="159"/>
                    <a:pt x="1280" y="5"/>
                  </a:cubicBezTo>
                  <a:cubicBezTo>
                    <a:pt x="1248" y="2"/>
                    <a:pt x="1217" y="0"/>
                    <a:pt x="11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0"/>
            <p:cNvSpPr/>
            <p:nvPr/>
          </p:nvSpPr>
          <p:spPr>
            <a:xfrm>
              <a:off x="6588922" y="1036729"/>
              <a:ext cx="35965" cy="59049"/>
            </a:xfrm>
            <a:custGeom>
              <a:avLst/>
              <a:gdLst/>
              <a:ahLst/>
              <a:cxnLst/>
              <a:rect l="l" t="t" r="r" b="b"/>
              <a:pathLst>
                <a:path w="1784" h="2929" extrusionOk="0">
                  <a:moveTo>
                    <a:pt x="1120" y="1"/>
                  </a:moveTo>
                  <a:cubicBezTo>
                    <a:pt x="741" y="1"/>
                    <a:pt x="326" y="561"/>
                    <a:pt x="171" y="1313"/>
                  </a:cubicBezTo>
                  <a:cubicBezTo>
                    <a:pt x="0" y="2117"/>
                    <a:pt x="187" y="2836"/>
                    <a:pt x="589" y="2921"/>
                  </a:cubicBezTo>
                  <a:cubicBezTo>
                    <a:pt x="614" y="2926"/>
                    <a:pt x="639" y="2929"/>
                    <a:pt x="664" y="2929"/>
                  </a:cubicBezTo>
                  <a:cubicBezTo>
                    <a:pt x="1043" y="2929"/>
                    <a:pt x="1456" y="2367"/>
                    <a:pt x="1613" y="1613"/>
                  </a:cubicBezTo>
                  <a:cubicBezTo>
                    <a:pt x="1783" y="813"/>
                    <a:pt x="1596" y="94"/>
                    <a:pt x="1198" y="9"/>
                  </a:cubicBezTo>
                  <a:cubicBezTo>
                    <a:pt x="1172" y="3"/>
                    <a:pt x="1146" y="1"/>
                    <a:pt x="11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4" name="Google Shape;1354;p40"/>
          <p:cNvGrpSpPr/>
          <p:nvPr/>
        </p:nvGrpSpPr>
        <p:grpSpPr>
          <a:xfrm>
            <a:off x="8144865" y="701734"/>
            <a:ext cx="1016340" cy="890949"/>
            <a:chOff x="7245674" y="2087184"/>
            <a:chExt cx="1016340" cy="890949"/>
          </a:xfrm>
        </p:grpSpPr>
        <p:sp>
          <p:nvSpPr>
            <p:cNvPr id="1355" name="Google Shape;1355;p40"/>
            <p:cNvSpPr/>
            <p:nvPr/>
          </p:nvSpPr>
          <p:spPr>
            <a:xfrm>
              <a:off x="7597852" y="2543321"/>
              <a:ext cx="466946" cy="395499"/>
            </a:xfrm>
            <a:custGeom>
              <a:avLst/>
              <a:gdLst/>
              <a:ahLst/>
              <a:cxnLst/>
              <a:rect l="l" t="t" r="r" b="b"/>
              <a:pathLst>
                <a:path w="23162" h="19618" extrusionOk="0">
                  <a:moveTo>
                    <a:pt x="13823" y="1"/>
                  </a:moveTo>
                  <a:cubicBezTo>
                    <a:pt x="11183" y="1"/>
                    <a:pt x="8312" y="1035"/>
                    <a:pt x="5890" y="3082"/>
                  </a:cubicBezTo>
                  <a:cubicBezTo>
                    <a:pt x="1231" y="7026"/>
                    <a:pt x="0" y="13232"/>
                    <a:pt x="3144" y="16949"/>
                  </a:cubicBezTo>
                  <a:cubicBezTo>
                    <a:pt x="4653" y="18733"/>
                    <a:pt x="6897" y="19618"/>
                    <a:pt x="9339" y="19618"/>
                  </a:cubicBezTo>
                  <a:cubicBezTo>
                    <a:pt x="11978" y="19618"/>
                    <a:pt x="14849" y="18584"/>
                    <a:pt x="17271" y="16535"/>
                  </a:cubicBezTo>
                  <a:cubicBezTo>
                    <a:pt x="21930" y="12591"/>
                    <a:pt x="23161" y="6384"/>
                    <a:pt x="20017" y="2671"/>
                  </a:cubicBezTo>
                  <a:cubicBezTo>
                    <a:pt x="18509" y="886"/>
                    <a:pt x="16265" y="1"/>
                    <a:pt x="138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0"/>
            <p:cNvSpPr/>
            <p:nvPr/>
          </p:nvSpPr>
          <p:spPr>
            <a:xfrm>
              <a:off x="7618396" y="2556869"/>
              <a:ext cx="436484" cy="403603"/>
            </a:xfrm>
            <a:custGeom>
              <a:avLst/>
              <a:gdLst/>
              <a:ahLst/>
              <a:cxnLst/>
              <a:rect l="l" t="t" r="r" b="b"/>
              <a:pathLst>
                <a:path w="21651" h="20020" extrusionOk="0">
                  <a:moveTo>
                    <a:pt x="15598" y="1"/>
                  </a:moveTo>
                  <a:cubicBezTo>
                    <a:pt x="13783" y="1"/>
                    <a:pt x="9020" y="469"/>
                    <a:pt x="5038" y="4952"/>
                  </a:cubicBezTo>
                  <a:cubicBezTo>
                    <a:pt x="1" y="10615"/>
                    <a:pt x="2487" y="16671"/>
                    <a:pt x="2487" y="16671"/>
                  </a:cubicBezTo>
                  <a:cubicBezTo>
                    <a:pt x="2487" y="16671"/>
                    <a:pt x="4550" y="19141"/>
                    <a:pt x="7495" y="19990"/>
                  </a:cubicBezTo>
                  <a:cubicBezTo>
                    <a:pt x="7565" y="20010"/>
                    <a:pt x="7640" y="20020"/>
                    <a:pt x="7719" y="20020"/>
                  </a:cubicBezTo>
                  <a:cubicBezTo>
                    <a:pt x="10968" y="20020"/>
                    <a:pt x="21651" y="3441"/>
                    <a:pt x="21651" y="3441"/>
                  </a:cubicBezTo>
                  <a:cubicBezTo>
                    <a:pt x="21651" y="3441"/>
                    <a:pt x="18767" y="1232"/>
                    <a:pt x="16350" y="34"/>
                  </a:cubicBezTo>
                  <a:cubicBezTo>
                    <a:pt x="16350" y="34"/>
                    <a:pt x="16076" y="1"/>
                    <a:pt x="15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0"/>
            <p:cNvSpPr/>
            <p:nvPr/>
          </p:nvSpPr>
          <p:spPr>
            <a:xfrm>
              <a:off x="7443268" y="2087628"/>
              <a:ext cx="560226" cy="260528"/>
            </a:xfrm>
            <a:custGeom>
              <a:avLst/>
              <a:gdLst/>
              <a:ahLst/>
              <a:cxnLst/>
              <a:rect l="l" t="t" r="r" b="b"/>
              <a:pathLst>
                <a:path w="27789" h="12923" extrusionOk="0">
                  <a:moveTo>
                    <a:pt x="20590" y="1"/>
                  </a:moveTo>
                  <a:cubicBezTo>
                    <a:pt x="5972" y="1"/>
                    <a:pt x="1" y="12922"/>
                    <a:pt x="1" y="12922"/>
                  </a:cubicBezTo>
                  <a:lnTo>
                    <a:pt x="5554" y="12922"/>
                  </a:lnTo>
                  <a:cubicBezTo>
                    <a:pt x="10023" y="5126"/>
                    <a:pt x="15409" y="3125"/>
                    <a:pt x="19760" y="3125"/>
                  </a:cubicBezTo>
                  <a:cubicBezTo>
                    <a:pt x="24350" y="3125"/>
                    <a:pt x="27789" y="5351"/>
                    <a:pt x="27789" y="5351"/>
                  </a:cubicBezTo>
                  <a:cubicBezTo>
                    <a:pt x="27472" y="521"/>
                    <a:pt x="20741" y="1"/>
                    <a:pt x="20741" y="1"/>
                  </a:cubicBezTo>
                  <a:cubicBezTo>
                    <a:pt x="20691" y="1"/>
                    <a:pt x="20640" y="1"/>
                    <a:pt x="20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0"/>
            <p:cNvSpPr/>
            <p:nvPr/>
          </p:nvSpPr>
          <p:spPr>
            <a:xfrm>
              <a:off x="7245674" y="2277018"/>
              <a:ext cx="362215" cy="425880"/>
            </a:xfrm>
            <a:custGeom>
              <a:avLst/>
              <a:gdLst/>
              <a:ahLst/>
              <a:cxnLst/>
              <a:rect l="l" t="t" r="r" b="b"/>
              <a:pathLst>
                <a:path w="17967" h="21125" extrusionOk="0">
                  <a:moveTo>
                    <a:pt x="11843" y="1"/>
                  </a:moveTo>
                  <a:cubicBezTo>
                    <a:pt x="8648" y="1"/>
                    <a:pt x="4899" y="2956"/>
                    <a:pt x="2694" y="7529"/>
                  </a:cubicBezTo>
                  <a:cubicBezTo>
                    <a:pt x="1" y="13114"/>
                    <a:pt x="630" y="19000"/>
                    <a:pt x="4107" y="20678"/>
                  </a:cubicBezTo>
                  <a:cubicBezTo>
                    <a:pt x="4735" y="20980"/>
                    <a:pt x="5414" y="21124"/>
                    <a:pt x="6119" y="21124"/>
                  </a:cubicBezTo>
                  <a:cubicBezTo>
                    <a:pt x="9314" y="21124"/>
                    <a:pt x="13067" y="18168"/>
                    <a:pt x="15273" y="13594"/>
                  </a:cubicBezTo>
                  <a:cubicBezTo>
                    <a:pt x="17966" y="8008"/>
                    <a:pt x="17333" y="2123"/>
                    <a:pt x="13860" y="449"/>
                  </a:cubicBezTo>
                  <a:cubicBezTo>
                    <a:pt x="13230" y="145"/>
                    <a:pt x="12550" y="1"/>
                    <a:pt x="118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0"/>
            <p:cNvSpPr/>
            <p:nvPr/>
          </p:nvSpPr>
          <p:spPr>
            <a:xfrm>
              <a:off x="7282689" y="2294820"/>
              <a:ext cx="362134" cy="425880"/>
            </a:xfrm>
            <a:custGeom>
              <a:avLst/>
              <a:gdLst/>
              <a:ahLst/>
              <a:cxnLst/>
              <a:rect l="l" t="t" r="r" b="b"/>
              <a:pathLst>
                <a:path w="17963" h="21125" extrusionOk="0">
                  <a:moveTo>
                    <a:pt x="11846" y="1"/>
                  </a:moveTo>
                  <a:cubicBezTo>
                    <a:pt x="8651" y="1"/>
                    <a:pt x="4900" y="2957"/>
                    <a:pt x="2694" y="7532"/>
                  </a:cubicBezTo>
                  <a:cubicBezTo>
                    <a:pt x="1" y="13117"/>
                    <a:pt x="630" y="19003"/>
                    <a:pt x="4107" y="20676"/>
                  </a:cubicBezTo>
                  <a:cubicBezTo>
                    <a:pt x="4736" y="20980"/>
                    <a:pt x="5416" y="21125"/>
                    <a:pt x="6123" y="21125"/>
                  </a:cubicBezTo>
                  <a:cubicBezTo>
                    <a:pt x="9316" y="21125"/>
                    <a:pt x="13068" y="18169"/>
                    <a:pt x="15269" y="13596"/>
                  </a:cubicBezTo>
                  <a:cubicBezTo>
                    <a:pt x="17962" y="8011"/>
                    <a:pt x="17333" y="2125"/>
                    <a:pt x="13860" y="448"/>
                  </a:cubicBezTo>
                  <a:cubicBezTo>
                    <a:pt x="13231" y="145"/>
                    <a:pt x="12552" y="1"/>
                    <a:pt x="118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0"/>
            <p:cNvSpPr/>
            <p:nvPr/>
          </p:nvSpPr>
          <p:spPr>
            <a:xfrm>
              <a:off x="7660894" y="2582675"/>
              <a:ext cx="466946" cy="395459"/>
            </a:xfrm>
            <a:custGeom>
              <a:avLst/>
              <a:gdLst/>
              <a:ahLst/>
              <a:cxnLst/>
              <a:rect l="l" t="t" r="r" b="b"/>
              <a:pathLst>
                <a:path w="23162" h="19616" extrusionOk="0">
                  <a:moveTo>
                    <a:pt x="13822" y="1"/>
                  </a:moveTo>
                  <a:cubicBezTo>
                    <a:pt x="11182" y="1"/>
                    <a:pt x="8311" y="1035"/>
                    <a:pt x="5891" y="3084"/>
                  </a:cubicBezTo>
                  <a:cubicBezTo>
                    <a:pt x="1232" y="7024"/>
                    <a:pt x="1" y="13234"/>
                    <a:pt x="3141" y="16947"/>
                  </a:cubicBezTo>
                  <a:cubicBezTo>
                    <a:pt x="4651" y="18731"/>
                    <a:pt x="6896" y="19615"/>
                    <a:pt x="9339" y="19615"/>
                  </a:cubicBezTo>
                  <a:cubicBezTo>
                    <a:pt x="11979" y="19615"/>
                    <a:pt x="14850" y="18581"/>
                    <a:pt x="17272" y="16533"/>
                  </a:cubicBezTo>
                  <a:cubicBezTo>
                    <a:pt x="21931" y="12592"/>
                    <a:pt x="23162" y="6386"/>
                    <a:pt x="20018" y="2669"/>
                  </a:cubicBezTo>
                  <a:cubicBezTo>
                    <a:pt x="18509" y="885"/>
                    <a:pt x="16264" y="1"/>
                    <a:pt x="138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0"/>
            <p:cNvSpPr/>
            <p:nvPr/>
          </p:nvSpPr>
          <p:spPr>
            <a:xfrm>
              <a:off x="7334683" y="2327662"/>
              <a:ext cx="362215" cy="425840"/>
            </a:xfrm>
            <a:custGeom>
              <a:avLst/>
              <a:gdLst/>
              <a:ahLst/>
              <a:cxnLst/>
              <a:rect l="l" t="t" r="r" b="b"/>
              <a:pathLst>
                <a:path w="17967" h="21123" extrusionOk="0">
                  <a:moveTo>
                    <a:pt x="11847" y="0"/>
                  </a:moveTo>
                  <a:cubicBezTo>
                    <a:pt x="8652" y="0"/>
                    <a:pt x="4899" y="2953"/>
                    <a:pt x="2694" y="7527"/>
                  </a:cubicBezTo>
                  <a:cubicBezTo>
                    <a:pt x="1" y="13117"/>
                    <a:pt x="635" y="19002"/>
                    <a:pt x="4107" y="20676"/>
                  </a:cubicBezTo>
                  <a:cubicBezTo>
                    <a:pt x="4736" y="20979"/>
                    <a:pt x="5415" y="21123"/>
                    <a:pt x="6121" y="21123"/>
                  </a:cubicBezTo>
                  <a:cubicBezTo>
                    <a:pt x="9318" y="21123"/>
                    <a:pt x="13071" y="18167"/>
                    <a:pt x="15274" y="13592"/>
                  </a:cubicBezTo>
                  <a:cubicBezTo>
                    <a:pt x="17967" y="8007"/>
                    <a:pt x="17333" y="2121"/>
                    <a:pt x="13860" y="448"/>
                  </a:cubicBezTo>
                  <a:cubicBezTo>
                    <a:pt x="13231" y="145"/>
                    <a:pt x="12553" y="0"/>
                    <a:pt x="118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0"/>
            <p:cNvSpPr/>
            <p:nvPr/>
          </p:nvSpPr>
          <p:spPr>
            <a:xfrm>
              <a:off x="7428957" y="2438477"/>
              <a:ext cx="173658" cy="204184"/>
            </a:xfrm>
            <a:custGeom>
              <a:avLst/>
              <a:gdLst/>
              <a:ahLst/>
              <a:cxnLst/>
              <a:rect l="l" t="t" r="r" b="b"/>
              <a:pathLst>
                <a:path w="6683" h="7857" extrusionOk="0">
                  <a:moveTo>
                    <a:pt x="4407" y="0"/>
                  </a:moveTo>
                  <a:cubicBezTo>
                    <a:pt x="3219" y="0"/>
                    <a:pt x="1823" y="1099"/>
                    <a:pt x="1004" y="2803"/>
                  </a:cubicBezTo>
                  <a:cubicBezTo>
                    <a:pt x="1" y="4878"/>
                    <a:pt x="236" y="7068"/>
                    <a:pt x="1528" y="7689"/>
                  </a:cubicBezTo>
                  <a:cubicBezTo>
                    <a:pt x="1763" y="7803"/>
                    <a:pt x="2016" y="7857"/>
                    <a:pt x="2280" y="7857"/>
                  </a:cubicBezTo>
                  <a:cubicBezTo>
                    <a:pt x="3467" y="7857"/>
                    <a:pt x="4862" y="6759"/>
                    <a:pt x="5679" y="5057"/>
                  </a:cubicBezTo>
                  <a:cubicBezTo>
                    <a:pt x="6683" y="2981"/>
                    <a:pt x="6447" y="788"/>
                    <a:pt x="5155" y="166"/>
                  </a:cubicBezTo>
                  <a:cubicBezTo>
                    <a:pt x="4922" y="54"/>
                    <a:pt x="4670" y="0"/>
                    <a:pt x="4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0"/>
            <p:cNvSpPr/>
            <p:nvPr/>
          </p:nvSpPr>
          <p:spPr>
            <a:xfrm>
              <a:off x="7741443" y="2087184"/>
              <a:ext cx="520572" cy="668022"/>
            </a:xfrm>
            <a:custGeom>
              <a:avLst/>
              <a:gdLst/>
              <a:ahLst/>
              <a:cxnLst/>
              <a:rect l="l" t="t" r="r" b="b"/>
              <a:pathLst>
                <a:path w="25822" h="33136" extrusionOk="0">
                  <a:moveTo>
                    <a:pt x="5763" y="1"/>
                  </a:moveTo>
                  <a:cubicBezTo>
                    <a:pt x="2471" y="1"/>
                    <a:pt x="0" y="921"/>
                    <a:pt x="0" y="921"/>
                  </a:cubicBezTo>
                  <a:cubicBezTo>
                    <a:pt x="1152" y="714"/>
                    <a:pt x="2240" y="615"/>
                    <a:pt x="3266" y="615"/>
                  </a:cubicBezTo>
                  <a:cubicBezTo>
                    <a:pt x="11885" y="615"/>
                    <a:pt x="16058" y="7597"/>
                    <a:pt x="15558" y="15881"/>
                  </a:cubicBezTo>
                  <a:cubicBezTo>
                    <a:pt x="14997" y="25150"/>
                    <a:pt x="9152" y="28554"/>
                    <a:pt x="9152" y="28554"/>
                  </a:cubicBezTo>
                  <a:cubicBezTo>
                    <a:pt x="10976" y="31324"/>
                    <a:pt x="10911" y="33136"/>
                    <a:pt x="10911" y="33136"/>
                  </a:cubicBezTo>
                  <a:cubicBezTo>
                    <a:pt x="10911" y="33136"/>
                    <a:pt x="25822" y="23765"/>
                    <a:pt x="19408" y="9297"/>
                  </a:cubicBezTo>
                  <a:cubicBezTo>
                    <a:pt x="16013" y="1640"/>
                    <a:pt x="10157" y="1"/>
                    <a:pt x="5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kstniOkvir 1">
            <a:extLst>
              <a:ext uri="{FF2B5EF4-FFF2-40B4-BE49-F238E27FC236}">
                <a16:creationId xmlns:a16="http://schemas.microsoft.com/office/drawing/2014/main" id="{24E932D5-DF1F-4F0A-9DA7-771B23B8D726}"/>
              </a:ext>
            </a:extLst>
          </p:cNvPr>
          <p:cNvSpPr txBox="1"/>
          <p:nvPr/>
        </p:nvSpPr>
        <p:spPr>
          <a:xfrm>
            <a:off x="5484325" y="1926864"/>
            <a:ext cx="214046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>
                <a:solidFill>
                  <a:srgbClr val="0070C0"/>
                </a:solidFill>
              </a:rPr>
              <a:t>digitalni imigranti</a:t>
            </a:r>
            <a:r>
              <a:rPr lang="hr-HR" sz="1600" dirty="0">
                <a:solidFill>
                  <a:srgbClr val="0070C0"/>
                </a:solidFill>
              </a:rPr>
              <a:t> – rođeni i obrazovani prije pojave računala i interneta</a:t>
            </a:r>
          </a:p>
          <a:p>
            <a:endParaRPr lang="hr-HR" sz="1600" b="1" dirty="0">
              <a:solidFill>
                <a:srgbClr val="0070C0"/>
              </a:solidFill>
            </a:endParaRPr>
          </a:p>
          <a:p>
            <a:r>
              <a:rPr lang="hr-HR" sz="1600" b="1" dirty="0">
                <a:solidFill>
                  <a:srgbClr val="0070C0"/>
                </a:solidFill>
              </a:rPr>
              <a:t>digitalni urođenici </a:t>
            </a:r>
            <a:r>
              <a:rPr lang="hr-HR" sz="1600" dirty="0">
                <a:solidFill>
                  <a:srgbClr val="0070C0"/>
                </a:solidFill>
              </a:rPr>
              <a:t>– rođeni 1980. i nadalje</a:t>
            </a:r>
          </a:p>
          <a:p>
            <a:endParaRPr lang="hr-HR" sz="1600" dirty="0">
              <a:solidFill>
                <a:srgbClr val="0070C0"/>
              </a:solidFill>
            </a:endParaRPr>
          </a:p>
          <a:p>
            <a:endParaRPr lang="hr-HR" sz="1600" dirty="0">
              <a:solidFill>
                <a:srgbClr val="0070C0"/>
              </a:solidFill>
            </a:endParaRPr>
          </a:p>
          <a:p>
            <a:r>
              <a:rPr lang="hr-HR" sz="1600" b="1" dirty="0">
                <a:solidFill>
                  <a:srgbClr val="0070C0"/>
                </a:solidFill>
              </a:rPr>
              <a:t>generacija Google </a:t>
            </a:r>
            <a:r>
              <a:rPr lang="hr-HR" sz="1600" dirty="0">
                <a:solidFill>
                  <a:srgbClr val="0070C0"/>
                </a:solidFill>
              </a:rPr>
              <a:t>– rođeni 1993. i nadalje</a:t>
            </a:r>
          </a:p>
          <a:p>
            <a:endParaRPr lang="hr-HR" sz="1600" dirty="0">
              <a:solidFill>
                <a:srgbClr val="0070C0"/>
              </a:solidFill>
            </a:endParaRPr>
          </a:p>
          <a:p>
            <a:endParaRPr lang="hr-HR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96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" grpId="0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3">
            <a:extLst>
              <a:ext uri="{FF2B5EF4-FFF2-40B4-BE49-F238E27FC236}">
                <a16:creationId xmlns:a16="http://schemas.microsoft.com/office/drawing/2014/main" id="{36169C94-278A-4F49-94D5-7DC32A6D5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4824" y="424138"/>
            <a:ext cx="6486775" cy="375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u istraživanju iz 2010. u </a:t>
            </a:r>
            <a:r>
              <a:rPr lang="hr-HR" dirty="0" err="1"/>
              <a:t>Massachussettsu</a:t>
            </a:r>
            <a:r>
              <a:rPr lang="hr-HR" dirty="0"/>
              <a:t> ispitali 300 učenika u presjeku 5. – 8. razreda (podatke dobili iz Uprave javnih škola) </a:t>
            </a:r>
          </a:p>
        </p:txBody>
      </p:sp>
      <p:sp>
        <p:nvSpPr>
          <p:cNvPr id="5" name="Strelica: prema dolje 4">
            <a:extLst>
              <a:ext uri="{FF2B5EF4-FFF2-40B4-BE49-F238E27FC236}">
                <a16:creationId xmlns:a16="http://schemas.microsoft.com/office/drawing/2014/main" id="{AC9A078F-145F-4BDA-B2A8-E270E0AF432E}"/>
              </a:ext>
            </a:extLst>
          </p:cNvPr>
          <p:cNvSpPr/>
          <p:nvPr/>
        </p:nvSpPr>
        <p:spPr>
          <a:xfrm>
            <a:off x="4289477" y="1311979"/>
            <a:ext cx="565046" cy="648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32926523-17CC-424A-A2BA-5A69BEA4287A}"/>
              </a:ext>
            </a:extLst>
          </p:cNvPr>
          <p:cNvSpPr txBox="1"/>
          <p:nvPr/>
        </p:nvSpPr>
        <p:spPr>
          <a:xfrm>
            <a:off x="3391292" y="2063588"/>
            <a:ext cx="2407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laptop i internet kod kuće</a:t>
            </a:r>
          </a:p>
        </p:txBody>
      </p:sp>
      <p:sp>
        <p:nvSpPr>
          <p:cNvPr id="7" name="Strelica: prema dolje 6">
            <a:extLst>
              <a:ext uri="{FF2B5EF4-FFF2-40B4-BE49-F238E27FC236}">
                <a16:creationId xmlns:a16="http://schemas.microsoft.com/office/drawing/2014/main" id="{D3DE93FB-9D24-47A7-849D-CF4D3BF2AEE3}"/>
              </a:ext>
            </a:extLst>
          </p:cNvPr>
          <p:cNvSpPr/>
          <p:nvPr/>
        </p:nvSpPr>
        <p:spPr>
          <a:xfrm>
            <a:off x="4289477" y="2618637"/>
            <a:ext cx="610770" cy="79115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47DF31FE-EC34-4AF5-A2C4-4046EEF5169A}"/>
              </a:ext>
            </a:extLst>
          </p:cNvPr>
          <p:cNvSpPr txBox="1"/>
          <p:nvPr/>
        </p:nvSpPr>
        <p:spPr>
          <a:xfrm>
            <a:off x="3297506" y="3657063"/>
            <a:ext cx="2876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smanjenje učeničke aktivnosti</a:t>
            </a:r>
          </a:p>
        </p:txBody>
      </p:sp>
    </p:spTree>
    <p:extLst>
      <p:ext uri="{BB962C8B-B14F-4D97-AF65-F5344CB8AC3E}">
        <p14:creationId xmlns:p14="http://schemas.microsoft.com/office/powerpoint/2010/main" val="660647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40"/>
          <p:cNvSpPr/>
          <p:nvPr/>
        </p:nvSpPr>
        <p:spPr>
          <a:xfrm>
            <a:off x="844850" y="766750"/>
            <a:ext cx="1137000" cy="1137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40"/>
          <p:cNvSpPr txBox="1">
            <a:spLocks noGrp="1"/>
          </p:cNvSpPr>
          <p:nvPr>
            <p:ph type="title"/>
          </p:nvPr>
        </p:nvSpPr>
        <p:spPr>
          <a:xfrm>
            <a:off x="2179067" y="191776"/>
            <a:ext cx="6292660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>
                <a:solidFill>
                  <a:schemeClr val="tx2">
                    <a:lumMod val="75000"/>
                  </a:schemeClr>
                </a:solidFill>
              </a:rPr>
              <a:t>Korištenje tehnologijom povećava razinu stresa</a:t>
            </a:r>
            <a:endParaRPr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38" name="Google Shape;1238;p40"/>
          <p:cNvSpPr txBox="1">
            <a:spLocks noGrp="1"/>
          </p:cNvSpPr>
          <p:nvPr>
            <p:ph type="title" idx="2"/>
          </p:nvPr>
        </p:nvSpPr>
        <p:spPr>
          <a:xfrm>
            <a:off x="713225" y="953913"/>
            <a:ext cx="14346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3</a:t>
            </a:r>
            <a:endParaRPr dirty="0"/>
          </a:p>
        </p:txBody>
      </p:sp>
      <p:sp>
        <p:nvSpPr>
          <p:cNvPr id="1239" name="Google Shape;1239;p40"/>
          <p:cNvSpPr txBox="1">
            <a:spLocks noGrp="1"/>
          </p:cNvSpPr>
          <p:nvPr>
            <p:ph type="subTitle" idx="1"/>
          </p:nvPr>
        </p:nvSpPr>
        <p:spPr>
          <a:xfrm>
            <a:off x="641012" y="2014553"/>
            <a:ext cx="7147545" cy="467535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b="1" dirty="0"/>
              <a:t>stres je nedostatak samokontrole uslijed poremećaja pozornosti</a:t>
            </a:r>
            <a:r>
              <a:rPr lang="hr-HR" dirty="0"/>
              <a:t>: </a:t>
            </a:r>
            <a:br>
              <a:rPr lang="hr-HR" dirty="0"/>
            </a:br>
            <a:endParaRPr lang="hr-HR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dirty="0"/>
              <a:t>stres ne izazivaju neugodna iskustva, nego osjećaj da smo im bespomoćno izloženi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b="1" dirty="0"/>
              <a:t>poremećaj pozornosti </a:t>
            </a:r>
            <a:r>
              <a:rPr lang="hr-HR" dirty="0"/>
              <a:t>koji izazivaju </a:t>
            </a:r>
            <a:r>
              <a:rPr lang="hr-HR" dirty="0" err="1"/>
              <a:t>videoigrice</a:t>
            </a:r>
            <a:r>
              <a:rPr lang="hr-HR" dirty="0"/>
              <a:t> (i neki crtići) </a:t>
            </a:r>
            <a:r>
              <a:rPr lang="hr-HR" b="1" dirty="0"/>
              <a:t>izaziva stres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hr-HR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u="sng" dirty="0"/>
              <a:t>digitalni mediji imaju negativan učinak na sposobnost samokontrole </a:t>
            </a:r>
            <a:r>
              <a:rPr lang="hr-HR" dirty="0"/>
              <a:t>i stoga izazivaju stres </a:t>
            </a:r>
            <a:r>
              <a:rPr lang="hr-HR" sz="2000" dirty="0">
                <a:sym typeface="Wingdings" panose="05000000000000000000" pitchFamily="2" charset="2"/>
              </a:rPr>
              <a:t> argument kritici uvođenja tehnologije u vrtiće i škole</a:t>
            </a:r>
            <a:endParaRPr lang="hr-HR" sz="1800" dirty="0">
              <a:sym typeface="Wingdings" panose="05000000000000000000" pitchFamily="2" charset="2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dirty="0"/>
          </a:p>
        </p:txBody>
      </p:sp>
      <p:grpSp>
        <p:nvGrpSpPr>
          <p:cNvPr id="1240" name="Google Shape;1240;p40"/>
          <p:cNvGrpSpPr/>
          <p:nvPr/>
        </p:nvGrpSpPr>
        <p:grpSpPr>
          <a:xfrm>
            <a:off x="8016632" y="1926864"/>
            <a:ext cx="1135455" cy="902355"/>
            <a:chOff x="5684015" y="2953552"/>
            <a:chExt cx="2474309" cy="1729557"/>
          </a:xfrm>
        </p:grpSpPr>
        <p:sp>
          <p:nvSpPr>
            <p:cNvPr id="1241" name="Google Shape;1241;p40"/>
            <p:cNvSpPr/>
            <p:nvPr/>
          </p:nvSpPr>
          <p:spPr>
            <a:xfrm>
              <a:off x="5684015" y="3786978"/>
              <a:ext cx="2306989" cy="896132"/>
            </a:xfrm>
            <a:custGeom>
              <a:avLst/>
              <a:gdLst/>
              <a:ahLst/>
              <a:cxnLst/>
              <a:rect l="l" t="t" r="r" b="b"/>
              <a:pathLst>
                <a:path w="114434" h="44451" extrusionOk="0">
                  <a:moveTo>
                    <a:pt x="50145" y="0"/>
                  </a:moveTo>
                  <a:lnTo>
                    <a:pt x="1" y="14692"/>
                  </a:lnTo>
                  <a:cubicBezTo>
                    <a:pt x="1" y="14692"/>
                    <a:pt x="1" y="17633"/>
                    <a:pt x="1289" y="20939"/>
                  </a:cubicBezTo>
                  <a:cubicBezTo>
                    <a:pt x="1289" y="20939"/>
                    <a:pt x="57243" y="44451"/>
                    <a:pt x="61307" y="44451"/>
                  </a:cubicBezTo>
                  <a:cubicBezTo>
                    <a:pt x="61323" y="44451"/>
                    <a:pt x="61338" y="44450"/>
                    <a:pt x="61352" y="44450"/>
                  </a:cubicBezTo>
                  <a:cubicBezTo>
                    <a:pt x="65028" y="44267"/>
                    <a:pt x="110396" y="27918"/>
                    <a:pt x="112049" y="27365"/>
                  </a:cubicBezTo>
                  <a:cubicBezTo>
                    <a:pt x="112049" y="27365"/>
                    <a:pt x="114254" y="24428"/>
                    <a:pt x="114433" y="21857"/>
                  </a:cubicBezTo>
                  <a:lnTo>
                    <a:pt x="501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0"/>
            <p:cNvSpPr/>
            <p:nvPr/>
          </p:nvSpPr>
          <p:spPr>
            <a:xfrm>
              <a:off x="6787585" y="2953552"/>
              <a:ext cx="1370739" cy="1262903"/>
            </a:xfrm>
            <a:custGeom>
              <a:avLst/>
              <a:gdLst/>
              <a:ahLst/>
              <a:cxnLst/>
              <a:rect l="l" t="t" r="r" b="b"/>
              <a:pathLst>
                <a:path w="67993" h="62644" extrusionOk="0">
                  <a:moveTo>
                    <a:pt x="5095" y="1"/>
                  </a:moveTo>
                  <a:cubicBezTo>
                    <a:pt x="5041" y="1"/>
                    <a:pt x="4996" y="2"/>
                    <a:pt x="4960" y="5"/>
                  </a:cubicBezTo>
                  <a:cubicBezTo>
                    <a:pt x="2571" y="196"/>
                    <a:pt x="0" y="1297"/>
                    <a:pt x="0" y="1297"/>
                  </a:cubicBezTo>
                  <a:cubicBezTo>
                    <a:pt x="21" y="1301"/>
                    <a:pt x="41" y="1305"/>
                    <a:pt x="61" y="1309"/>
                  </a:cubicBezTo>
                  <a:cubicBezTo>
                    <a:pt x="39839" y="10014"/>
                    <a:pt x="62432" y="19746"/>
                    <a:pt x="63849" y="20367"/>
                  </a:cubicBezTo>
                  <a:cubicBezTo>
                    <a:pt x="63870" y="20380"/>
                    <a:pt x="63894" y="20384"/>
                    <a:pt x="63902" y="20392"/>
                  </a:cubicBezTo>
                  <a:cubicBezTo>
                    <a:pt x="63910" y="20392"/>
                    <a:pt x="63914" y="20396"/>
                    <a:pt x="63918" y="20396"/>
                  </a:cubicBezTo>
                  <a:cubicBezTo>
                    <a:pt x="64288" y="27195"/>
                    <a:pt x="59694" y="62644"/>
                    <a:pt x="59694" y="62644"/>
                  </a:cubicBezTo>
                  <a:cubicBezTo>
                    <a:pt x="59743" y="62615"/>
                    <a:pt x="59792" y="62595"/>
                    <a:pt x="59844" y="62563"/>
                  </a:cubicBezTo>
                  <a:cubicBezTo>
                    <a:pt x="62935" y="60958"/>
                    <a:pt x="63187" y="59890"/>
                    <a:pt x="63187" y="59890"/>
                  </a:cubicBezTo>
                  <a:cubicBezTo>
                    <a:pt x="67696" y="41237"/>
                    <a:pt x="67993" y="24027"/>
                    <a:pt x="67976" y="19177"/>
                  </a:cubicBezTo>
                  <a:cubicBezTo>
                    <a:pt x="67976" y="18848"/>
                    <a:pt x="67903" y="18519"/>
                    <a:pt x="67765" y="18219"/>
                  </a:cubicBezTo>
                  <a:cubicBezTo>
                    <a:pt x="67558" y="17756"/>
                    <a:pt x="67209" y="17370"/>
                    <a:pt x="66770" y="17118"/>
                  </a:cubicBezTo>
                  <a:cubicBezTo>
                    <a:pt x="46690" y="5480"/>
                    <a:pt x="8504" y="1"/>
                    <a:pt x="5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0"/>
            <p:cNvSpPr/>
            <p:nvPr/>
          </p:nvSpPr>
          <p:spPr>
            <a:xfrm>
              <a:off x="5684015" y="3772139"/>
              <a:ext cx="2306989" cy="799908"/>
            </a:xfrm>
            <a:custGeom>
              <a:avLst/>
              <a:gdLst/>
              <a:ahLst/>
              <a:cxnLst/>
              <a:rect l="l" t="t" r="r" b="b"/>
              <a:pathLst>
                <a:path w="114434" h="39678" extrusionOk="0">
                  <a:moveTo>
                    <a:pt x="50332" y="1"/>
                  </a:moveTo>
                  <a:cubicBezTo>
                    <a:pt x="33248" y="3120"/>
                    <a:pt x="1" y="15428"/>
                    <a:pt x="1" y="15428"/>
                  </a:cubicBezTo>
                  <a:cubicBezTo>
                    <a:pt x="30124" y="29389"/>
                    <a:pt x="60986" y="39674"/>
                    <a:pt x="60982" y="39678"/>
                  </a:cubicBezTo>
                  <a:cubicBezTo>
                    <a:pt x="78615" y="34901"/>
                    <a:pt x="114433" y="22593"/>
                    <a:pt x="114433" y="22593"/>
                  </a:cubicBezTo>
                  <a:cubicBezTo>
                    <a:pt x="98088" y="14510"/>
                    <a:pt x="50332" y="1"/>
                    <a:pt x="50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0"/>
            <p:cNvSpPr/>
            <p:nvPr/>
          </p:nvSpPr>
          <p:spPr>
            <a:xfrm>
              <a:off x="6232120" y="3868367"/>
              <a:ext cx="1347898" cy="507407"/>
            </a:xfrm>
            <a:custGeom>
              <a:avLst/>
              <a:gdLst/>
              <a:ahLst/>
              <a:cxnLst/>
              <a:rect l="l" t="t" r="r" b="b"/>
              <a:pathLst>
                <a:path w="66860" h="25169" extrusionOk="0">
                  <a:moveTo>
                    <a:pt x="22410" y="1"/>
                  </a:moveTo>
                  <a:cubicBezTo>
                    <a:pt x="12799" y="2019"/>
                    <a:pt x="0" y="7901"/>
                    <a:pt x="0" y="7901"/>
                  </a:cubicBezTo>
                  <a:cubicBezTo>
                    <a:pt x="19835" y="18738"/>
                    <a:pt x="41513" y="25168"/>
                    <a:pt x="41513" y="25168"/>
                  </a:cubicBezTo>
                  <a:cubicBezTo>
                    <a:pt x="52533" y="22410"/>
                    <a:pt x="66859" y="16715"/>
                    <a:pt x="66859" y="16715"/>
                  </a:cubicBezTo>
                  <a:cubicBezTo>
                    <a:pt x="48491" y="7718"/>
                    <a:pt x="22410" y="1"/>
                    <a:pt x="224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0"/>
            <p:cNvSpPr/>
            <p:nvPr/>
          </p:nvSpPr>
          <p:spPr>
            <a:xfrm>
              <a:off x="6309840" y="4205354"/>
              <a:ext cx="407413" cy="181480"/>
            </a:xfrm>
            <a:custGeom>
              <a:avLst/>
              <a:gdLst/>
              <a:ahLst/>
              <a:cxnLst/>
              <a:rect l="l" t="t" r="r" b="b"/>
              <a:pathLst>
                <a:path w="20209" h="9002" extrusionOk="0">
                  <a:moveTo>
                    <a:pt x="6796" y="0"/>
                  </a:moveTo>
                  <a:cubicBezTo>
                    <a:pt x="3493" y="370"/>
                    <a:pt x="0" y="2576"/>
                    <a:pt x="0" y="2576"/>
                  </a:cubicBezTo>
                  <a:cubicBezTo>
                    <a:pt x="5565" y="6077"/>
                    <a:pt x="14485" y="9002"/>
                    <a:pt x="14485" y="9002"/>
                  </a:cubicBezTo>
                  <a:cubicBezTo>
                    <a:pt x="18132" y="8084"/>
                    <a:pt x="20208" y="5882"/>
                    <a:pt x="20208" y="5882"/>
                  </a:cubicBezTo>
                  <a:cubicBezTo>
                    <a:pt x="17450" y="4229"/>
                    <a:pt x="6796" y="0"/>
                    <a:pt x="67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0"/>
            <p:cNvSpPr/>
            <p:nvPr/>
          </p:nvSpPr>
          <p:spPr>
            <a:xfrm>
              <a:off x="6695048" y="2979681"/>
              <a:ext cx="1414466" cy="1247844"/>
            </a:xfrm>
            <a:custGeom>
              <a:avLst/>
              <a:gdLst/>
              <a:ahLst/>
              <a:cxnLst/>
              <a:rect l="l" t="t" r="r" b="b"/>
              <a:pathLst>
                <a:path w="70162" h="61897" extrusionOk="0">
                  <a:moveTo>
                    <a:pt x="4590" y="1"/>
                  </a:moveTo>
                  <a:cubicBezTo>
                    <a:pt x="4448" y="326"/>
                    <a:pt x="4302" y="671"/>
                    <a:pt x="4172" y="1053"/>
                  </a:cubicBezTo>
                  <a:cubicBezTo>
                    <a:pt x="512" y="11183"/>
                    <a:pt x="0" y="40039"/>
                    <a:pt x="0" y="40039"/>
                  </a:cubicBezTo>
                  <a:cubicBezTo>
                    <a:pt x="12673" y="45917"/>
                    <a:pt x="64284" y="61896"/>
                    <a:pt x="64284" y="61896"/>
                  </a:cubicBezTo>
                  <a:cubicBezTo>
                    <a:pt x="64333" y="61689"/>
                    <a:pt x="64382" y="61478"/>
                    <a:pt x="64434" y="61262"/>
                  </a:cubicBezTo>
                  <a:cubicBezTo>
                    <a:pt x="68354" y="44645"/>
                    <a:pt x="70003" y="20424"/>
                    <a:pt x="70154" y="18166"/>
                  </a:cubicBezTo>
                  <a:cubicBezTo>
                    <a:pt x="70158" y="18056"/>
                    <a:pt x="70162" y="17995"/>
                    <a:pt x="70162" y="17995"/>
                  </a:cubicBezTo>
                  <a:cubicBezTo>
                    <a:pt x="43077" y="6163"/>
                    <a:pt x="6357" y="281"/>
                    <a:pt x="4651" y="9"/>
                  </a:cubicBezTo>
                  <a:cubicBezTo>
                    <a:pt x="4631" y="9"/>
                    <a:pt x="4611" y="5"/>
                    <a:pt x="4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0"/>
            <p:cNvSpPr/>
            <p:nvPr/>
          </p:nvSpPr>
          <p:spPr>
            <a:xfrm>
              <a:off x="6759320" y="3072219"/>
              <a:ext cx="1247259" cy="1049832"/>
            </a:xfrm>
            <a:custGeom>
              <a:avLst/>
              <a:gdLst/>
              <a:ahLst/>
              <a:cxnLst/>
              <a:rect l="l" t="t" r="r" b="b"/>
              <a:pathLst>
                <a:path w="61868" h="52075" extrusionOk="0">
                  <a:moveTo>
                    <a:pt x="2873" y="1"/>
                  </a:moveTo>
                  <a:cubicBezTo>
                    <a:pt x="2873" y="1"/>
                    <a:pt x="1942" y="4237"/>
                    <a:pt x="1146" y="11248"/>
                  </a:cubicBezTo>
                  <a:cubicBezTo>
                    <a:pt x="846" y="13872"/>
                    <a:pt x="565" y="16886"/>
                    <a:pt x="358" y="20213"/>
                  </a:cubicBezTo>
                  <a:cubicBezTo>
                    <a:pt x="135" y="23795"/>
                    <a:pt x="1" y="27748"/>
                    <a:pt x="21" y="31960"/>
                  </a:cubicBezTo>
                  <a:lnTo>
                    <a:pt x="2353" y="32801"/>
                  </a:lnTo>
                  <a:lnTo>
                    <a:pt x="2357" y="32801"/>
                  </a:lnTo>
                  <a:cubicBezTo>
                    <a:pt x="5927" y="34068"/>
                    <a:pt x="13202" y="36663"/>
                    <a:pt x="21423" y="39568"/>
                  </a:cubicBezTo>
                  <a:lnTo>
                    <a:pt x="21427" y="39568"/>
                  </a:lnTo>
                  <a:cubicBezTo>
                    <a:pt x="35283" y="44454"/>
                    <a:pt x="51806" y="50230"/>
                    <a:pt x="57794" y="52074"/>
                  </a:cubicBezTo>
                  <a:cubicBezTo>
                    <a:pt x="57794" y="52074"/>
                    <a:pt x="61348" y="32593"/>
                    <a:pt x="61803" y="20371"/>
                  </a:cubicBezTo>
                  <a:lnTo>
                    <a:pt x="61803" y="20367"/>
                  </a:lnTo>
                  <a:cubicBezTo>
                    <a:pt x="61860" y="18986"/>
                    <a:pt x="61868" y="17690"/>
                    <a:pt x="61831" y="16533"/>
                  </a:cubicBezTo>
                  <a:cubicBezTo>
                    <a:pt x="61831" y="16533"/>
                    <a:pt x="57164" y="14725"/>
                    <a:pt x="50072" y="12280"/>
                  </a:cubicBezTo>
                  <a:cubicBezTo>
                    <a:pt x="45421" y="10679"/>
                    <a:pt x="39726" y="8807"/>
                    <a:pt x="33621" y="6987"/>
                  </a:cubicBezTo>
                  <a:cubicBezTo>
                    <a:pt x="29348" y="5720"/>
                    <a:pt x="24880" y="4481"/>
                    <a:pt x="20428" y="3388"/>
                  </a:cubicBezTo>
                  <a:cubicBezTo>
                    <a:pt x="14360" y="1898"/>
                    <a:pt x="8320" y="667"/>
                    <a:pt x="28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0"/>
            <p:cNvSpPr/>
            <p:nvPr/>
          </p:nvSpPr>
          <p:spPr>
            <a:xfrm>
              <a:off x="6766537" y="3140523"/>
              <a:ext cx="670522" cy="339192"/>
            </a:xfrm>
            <a:custGeom>
              <a:avLst/>
              <a:gdLst/>
              <a:ahLst/>
              <a:cxnLst/>
              <a:rect l="l" t="t" r="r" b="b"/>
              <a:pathLst>
                <a:path w="33260" h="16825" extrusionOk="0">
                  <a:moveTo>
                    <a:pt x="20066" y="0"/>
                  </a:moveTo>
                  <a:lnTo>
                    <a:pt x="788" y="7860"/>
                  </a:lnTo>
                  <a:cubicBezTo>
                    <a:pt x="488" y="10484"/>
                    <a:pt x="207" y="13498"/>
                    <a:pt x="0" y="16825"/>
                  </a:cubicBezTo>
                  <a:lnTo>
                    <a:pt x="33259" y="3599"/>
                  </a:lnTo>
                  <a:cubicBezTo>
                    <a:pt x="28990" y="2332"/>
                    <a:pt x="24518" y="1093"/>
                    <a:pt x="20066" y="0"/>
                  </a:cubicBezTo>
                  <a:close/>
                </a:path>
              </a:pathLst>
            </a:custGeom>
            <a:solidFill>
              <a:srgbClr val="D5F2ED">
                <a:alpha val="3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0"/>
            <p:cNvSpPr/>
            <p:nvPr/>
          </p:nvSpPr>
          <p:spPr>
            <a:xfrm>
              <a:off x="6806818" y="3319692"/>
              <a:ext cx="1199762" cy="550146"/>
            </a:xfrm>
            <a:custGeom>
              <a:avLst/>
              <a:gdLst/>
              <a:ahLst/>
              <a:cxnLst/>
              <a:rect l="l" t="t" r="r" b="b"/>
              <a:pathLst>
                <a:path w="59512" h="27289" extrusionOk="0">
                  <a:moveTo>
                    <a:pt x="47716" y="1"/>
                  </a:moveTo>
                  <a:lnTo>
                    <a:pt x="1" y="20522"/>
                  </a:lnTo>
                  <a:cubicBezTo>
                    <a:pt x="3571" y="21789"/>
                    <a:pt x="10846" y="24384"/>
                    <a:pt x="19067" y="27289"/>
                  </a:cubicBezTo>
                  <a:lnTo>
                    <a:pt x="19071" y="27289"/>
                  </a:lnTo>
                  <a:lnTo>
                    <a:pt x="59447" y="8096"/>
                  </a:lnTo>
                  <a:lnTo>
                    <a:pt x="59447" y="8092"/>
                  </a:lnTo>
                  <a:cubicBezTo>
                    <a:pt x="59504" y="6711"/>
                    <a:pt x="59512" y="5415"/>
                    <a:pt x="59475" y="4258"/>
                  </a:cubicBezTo>
                  <a:cubicBezTo>
                    <a:pt x="59475" y="4258"/>
                    <a:pt x="54808" y="2450"/>
                    <a:pt x="47716" y="1"/>
                  </a:cubicBezTo>
                  <a:close/>
                </a:path>
              </a:pathLst>
            </a:custGeom>
            <a:solidFill>
              <a:srgbClr val="D5F2ED">
                <a:alpha val="3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0" name="Google Shape;1250;p40"/>
          <p:cNvGrpSpPr/>
          <p:nvPr/>
        </p:nvGrpSpPr>
        <p:grpSpPr>
          <a:xfrm>
            <a:off x="8285138" y="3510777"/>
            <a:ext cx="557586" cy="335343"/>
            <a:chOff x="8351038" y="3222477"/>
            <a:chExt cx="557586" cy="335343"/>
          </a:xfrm>
        </p:grpSpPr>
        <p:sp>
          <p:nvSpPr>
            <p:cNvPr id="1251" name="Google Shape;1251;p40"/>
            <p:cNvSpPr/>
            <p:nvPr/>
          </p:nvSpPr>
          <p:spPr>
            <a:xfrm>
              <a:off x="8352349" y="3390537"/>
              <a:ext cx="25402" cy="37195"/>
            </a:xfrm>
            <a:custGeom>
              <a:avLst/>
              <a:gdLst/>
              <a:ahLst/>
              <a:cxnLst/>
              <a:rect l="l" t="t" r="r" b="b"/>
              <a:pathLst>
                <a:path w="1260" h="1845" extrusionOk="0">
                  <a:moveTo>
                    <a:pt x="536" y="0"/>
                  </a:moveTo>
                  <a:lnTo>
                    <a:pt x="0" y="1844"/>
                  </a:lnTo>
                  <a:lnTo>
                    <a:pt x="1259" y="169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0"/>
            <p:cNvSpPr/>
            <p:nvPr/>
          </p:nvSpPr>
          <p:spPr>
            <a:xfrm>
              <a:off x="8351038" y="3252294"/>
              <a:ext cx="549158" cy="305525"/>
            </a:xfrm>
            <a:custGeom>
              <a:avLst/>
              <a:gdLst/>
              <a:ahLst/>
              <a:cxnLst/>
              <a:rect l="l" t="t" r="r" b="b"/>
              <a:pathLst>
                <a:path w="27240" h="15155" extrusionOk="0">
                  <a:moveTo>
                    <a:pt x="19458" y="0"/>
                  </a:moveTo>
                  <a:cubicBezTo>
                    <a:pt x="19375" y="0"/>
                    <a:pt x="19291" y="13"/>
                    <a:pt x="19209" y="37"/>
                  </a:cubicBezTo>
                  <a:cubicBezTo>
                    <a:pt x="13945" y="1613"/>
                    <a:pt x="3668" y="6447"/>
                    <a:pt x="646" y="7885"/>
                  </a:cubicBezTo>
                  <a:cubicBezTo>
                    <a:pt x="167" y="8112"/>
                    <a:pt x="0" y="8710"/>
                    <a:pt x="293" y="9152"/>
                  </a:cubicBezTo>
                  <a:cubicBezTo>
                    <a:pt x="1723" y="11358"/>
                    <a:pt x="4290" y="13925"/>
                    <a:pt x="5305" y="14912"/>
                  </a:cubicBezTo>
                  <a:cubicBezTo>
                    <a:pt x="5472" y="15071"/>
                    <a:pt x="5690" y="15155"/>
                    <a:pt x="5912" y="15155"/>
                  </a:cubicBezTo>
                  <a:cubicBezTo>
                    <a:pt x="6037" y="15155"/>
                    <a:pt x="6162" y="15128"/>
                    <a:pt x="6280" y="15075"/>
                  </a:cubicBezTo>
                  <a:cubicBezTo>
                    <a:pt x="7799" y="14364"/>
                    <a:pt x="9538" y="13511"/>
                    <a:pt x="10253" y="13157"/>
                  </a:cubicBezTo>
                  <a:cubicBezTo>
                    <a:pt x="10374" y="13098"/>
                    <a:pt x="10505" y="13068"/>
                    <a:pt x="10636" y="13068"/>
                  </a:cubicBezTo>
                  <a:cubicBezTo>
                    <a:pt x="10737" y="13068"/>
                    <a:pt x="10838" y="13085"/>
                    <a:pt x="10935" y="13121"/>
                  </a:cubicBezTo>
                  <a:cubicBezTo>
                    <a:pt x="11634" y="13377"/>
                    <a:pt x="12214" y="13604"/>
                    <a:pt x="12556" y="13738"/>
                  </a:cubicBezTo>
                  <a:cubicBezTo>
                    <a:pt x="12657" y="13780"/>
                    <a:pt x="12765" y="13800"/>
                    <a:pt x="12873" y="13800"/>
                  </a:cubicBezTo>
                  <a:cubicBezTo>
                    <a:pt x="12986" y="13800"/>
                    <a:pt x="13099" y="13778"/>
                    <a:pt x="13206" y="13734"/>
                  </a:cubicBezTo>
                  <a:cubicBezTo>
                    <a:pt x="13660" y="13543"/>
                    <a:pt x="14436" y="13226"/>
                    <a:pt x="14932" y="13023"/>
                  </a:cubicBezTo>
                  <a:cubicBezTo>
                    <a:pt x="15224" y="12905"/>
                    <a:pt x="15427" y="12637"/>
                    <a:pt x="15464" y="12325"/>
                  </a:cubicBezTo>
                  <a:cubicBezTo>
                    <a:pt x="15505" y="12024"/>
                    <a:pt x="15541" y="11683"/>
                    <a:pt x="15566" y="11415"/>
                  </a:cubicBezTo>
                  <a:cubicBezTo>
                    <a:pt x="15598" y="11122"/>
                    <a:pt x="15773" y="10866"/>
                    <a:pt x="16037" y="10732"/>
                  </a:cubicBezTo>
                  <a:cubicBezTo>
                    <a:pt x="16419" y="10541"/>
                    <a:pt x="16959" y="10273"/>
                    <a:pt x="17332" y="10091"/>
                  </a:cubicBezTo>
                  <a:cubicBezTo>
                    <a:pt x="17452" y="10032"/>
                    <a:pt x="17582" y="10003"/>
                    <a:pt x="17711" y="10003"/>
                  </a:cubicBezTo>
                  <a:cubicBezTo>
                    <a:pt x="17877" y="10003"/>
                    <a:pt x="18042" y="10050"/>
                    <a:pt x="18185" y="10143"/>
                  </a:cubicBezTo>
                  <a:cubicBezTo>
                    <a:pt x="18612" y="10416"/>
                    <a:pt x="19172" y="10822"/>
                    <a:pt x="19538" y="11086"/>
                  </a:cubicBezTo>
                  <a:cubicBezTo>
                    <a:pt x="19689" y="11198"/>
                    <a:pt x="19869" y="11256"/>
                    <a:pt x="20050" y="11256"/>
                  </a:cubicBezTo>
                  <a:cubicBezTo>
                    <a:pt x="20157" y="11256"/>
                    <a:pt x="20264" y="11236"/>
                    <a:pt x="20367" y="11195"/>
                  </a:cubicBezTo>
                  <a:cubicBezTo>
                    <a:pt x="22962" y="10168"/>
                    <a:pt x="25403" y="8807"/>
                    <a:pt x="26671" y="8064"/>
                  </a:cubicBezTo>
                  <a:cubicBezTo>
                    <a:pt x="27142" y="7779"/>
                    <a:pt x="27239" y="7138"/>
                    <a:pt x="26874" y="6727"/>
                  </a:cubicBezTo>
                  <a:cubicBezTo>
                    <a:pt x="23259" y="2694"/>
                    <a:pt x="20822" y="789"/>
                    <a:pt x="19956" y="163"/>
                  </a:cubicBezTo>
                  <a:cubicBezTo>
                    <a:pt x="19810" y="56"/>
                    <a:pt x="19636" y="0"/>
                    <a:pt x="194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0"/>
            <p:cNvSpPr/>
            <p:nvPr/>
          </p:nvSpPr>
          <p:spPr>
            <a:xfrm>
              <a:off x="8359465" y="3222477"/>
              <a:ext cx="549158" cy="305525"/>
            </a:xfrm>
            <a:custGeom>
              <a:avLst/>
              <a:gdLst/>
              <a:ahLst/>
              <a:cxnLst/>
              <a:rect l="l" t="t" r="r" b="b"/>
              <a:pathLst>
                <a:path w="27240" h="15155" extrusionOk="0">
                  <a:moveTo>
                    <a:pt x="19459" y="1"/>
                  </a:moveTo>
                  <a:cubicBezTo>
                    <a:pt x="19375" y="1"/>
                    <a:pt x="19291" y="13"/>
                    <a:pt x="19209" y="38"/>
                  </a:cubicBezTo>
                  <a:cubicBezTo>
                    <a:pt x="13945" y="1614"/>
                    <a:pt x="3669" y="6448"/>
                    <a:pt x="646" y="7885"/>
                  </a:cubicBezTo>
                  <a:cubicBezTo>
                    <a:pt x="171" y="8113"/>
                    <a:pt x="1" y="8710"/>
                    <a:pt x="293" y="9153"/>
                  </a:cubicBezTo>
                  <a:cubicBezTo>
                    <a:pt x="1723" y="11358"/>
                    <a:pt x="4290" y="13925"/>
                    <a:pt x="5305" y="14908"/>
                  </a:cubicBezTo>
                  <a:cubicBezTo>
                    <a:pt x="5473" y="15070"/>
                    <a:pt x="5692" y="15155"/>
                    <a:pt x="5914" y="15155"/>
                  </a:cubicBezTo>
                  <a:cubicBezTo>
                    <a:pt x="6038" y="15155"/>
                    <a:pt x="6163" y="15129"/>
                    <a:pt x="6280" y="15075"/>
                  </a:cubicBezTo>
                  <a:cubicBezTo>
                    <a:pt x="7800" y="14364"/>
                    <a:pt x="9538" y="13511"/>
                    <a:pt x="10253" y="13158"/>
                  </a:cubicBezTo>
                  <a:cubicBezTo>
                    <a:pt x="10372" y="13098"/>
                    <a:pt x="10503" y="13068"/>
                    <a:pt x="10635" y="13068"/>
                  </a:cubicBezTo>
                  <a:cubicBezTo>
                    <a:pt x="10736" y="13068"/>
                    <a:pt x="10838" y="13086"/>
                    <a:pt x="10935" y="13121"/>
                  </a:cubicBezTo>
                  <a:cubicBezTo>
                    <a:pt x="11634" y="13377"/>
                    <a:pt x="12215" y="13605"/>
                    <a:pt x="12556" y="13739"/>
                  </a:cubicBezTo>
                  <a:cubicBezTo>
                    <a:pt x="12658" y="13779"/>
                    <a:pt x="12768" y="13799"/>
                    <a:pt x="12877" y="13799"/>
                  </a:cubicBezTo>
                  <a:cubicBezTo>
                    <a:pt x="12989" y="13799"/>
                    <a:pt x="13101" y="13778"/>
                    <a:pt x="13206" y="13735"/>
                  </a:cubicBezTo>
                  <a:cubicBezTo>
                    <a:pt x="13661" y="13544"/>
                    <a:pt x="14437" y="13227"/>
                    <a:pt x="14932" y="13024"/>
                  </a:cubicBezTo>
                  <a:cubicBezTo>
                    <a:pt x="15225" y="12906"/>
                    <a:pt x="15428" y="12638"/>
                    <a:pt x="15464" y="12325"/>
                  </a:cubicBezTo>
                  <a:cubicBezTo>
                    <a:pt x="15501" y="12029"/>
                    <a:pt x="15537" y="11683"/>
                    <a:pt x="15566" y="11419"/>
                  </a:cubicBezTo>
                  <a:cubicBezTo>
                    <a:pt x="15594" y="11123"/>
                    <a:pt x="15773" y="10867"/>
                    <a:pt x="16037" y="10733"/>
                  </a:cubicBezTo>
                  <a:cubicBezTo>
                    <a:pt x="16415" y="10542"/>
                    <a:pt x="16955" y="10274"/>
                    <a:pt x="17329" y="10091"/>
                  </a:cubicBezTo>
                  <a:cubicBezTo>
                    <a:pt x="17450" y="10032"/>
                    <a:pt x="17581" y="10003"/>
                    <a:pt x="17711" y="10003"/>
                  </a:cubicBezTo>
                  <a:cubicBezTo>
                    <a:pt x="17877" y="10003"/>
                    <a:pt x="18042" y="10050"/>
                    <a:pt x="18186" y="10144"/>
                  </a:cubicBezTo>
                  <a:cubicBezTo>
                    <a:pt x="18612" y="10420"/>
                    <a:pt x="19173" y="10822"/>
                    <a:pt x="19538" y="11090"/>
                  </a:cubicBezTo>
                  <a:cubicBezTo>
                    <a:pt x="19689" y="11200"/>
                    <a:pt x="19868" y="11257"/>
                    <a:pt x="20049" y="11257"/>
                  </a:cubicBezTo>
                  <a:cubicBezTo>
                    <a:pt x="20156" y="11257"/>
                    <a:pt x="20264" y="11237"/>
                    <a:pt x="20367" y="11196"/>
                  </a:cubicBezTo>
                  <a:cubicBezTo>
                    <a:pt x="22963" y="10172"/>
                    <a:pt x="25404" y="8812"/>
                    <a:pt x="26671" y="8064"/>
                  </a:cubicBezTo>
                  <a:cubicBezTo>
                    <a:pt x="27142" y="7784"/>
                    <a:pt x="27240" y="7138"/>
                    <a:pt x="26874" y="6728"/>
                  </a:cubicBezTo>
                  <a:cubicBezTo>
                    <a:pt x="23255" y="2698"/>
                    <a:pt x="20822" y="789"/>
                    <a:pt x="19957" y="164"/>
                  </a:cubicBezTo>
                  <a:cubicBezTo>
                    <a:pt x="19810" y="56"/>
                    <a:pt x="19636" y="1"/>
                    <a:pt x="19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0"/>
            <p:cNvSpPr/>
            <p:nvPr/>
          </p:nvSpPr>
          <p:spPr>
            <a:xfrm>
              <a:off x="8393698" y="3358017"/>
              <a:ext cx="109267" cy="58666"/>
            </a:xfrm>
            <a:custGeom>
              <a:avLst/>
              <a:gdLst/>
              <a:ahLst/>
              <a:cxnLst/>
              <a:rect l="l" t="t" r="r" b="b"/>
              <a:pathLst>
                <a:path w="5420" h="2910" extrusionOk="0">
                  <a:moveTo>
                    <a:pt x="4802" y="1"/>
                  </a:moveTo>
                  <a:lnTo>
                    <a:pt x="1" y="2194"/>
                  </a:lnTo>
                  <a:lnTo>
                    <a:pt x="622" y="2909"/>
                  </a:lnTo>
                  <a:lnTo>
                    <a:pt x="5419" y="756"/>
                  </a:lnTo>
                  <a:lnTo>
                    <a:pt x="48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0"/>
            <p:cNvSpPr/>
            <p:nvPr/>
          </p:nvSpPr>
          <p:spPr>
            <a:xfrm>
              <a:off x="8415149" y="3387916"/>
              <a:ext cx="109267" cy="58645"/>
            </a:xfrm>
            <a:custGeom>
              <a:avLst/>
              <a:gdLst/>
              <a:ahLst/>
              <a:cxnLst/>
              <a:rect l="l" t="t" r="r" b="b"/>
              <a:pathLst>
                <a:path w="5420" h="2909" extrusionOk="0">
                  <a:moveTo>
                    <a:pt x="4802" y="0"/>
                  </a:moveTo>
                  <a:lnTo>
                    <a:pt x="1" y="2194"/>
                  </a:lnTo>
                  <a:lnTo>
                    <a:pt x="622" y="2909"/>
                  </a:lnTo>
                  <a:lnTo>
                    <a:pt x="5419" y="756"/>
                  </a:lnTo>
                  <a:lnTo>
                    <a:pt x="48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0"/>
            <p:cNvSpPr/>
            <p:nvPr/>
          </p:nvSpPr>
          <p:spPr>
            <a:xfrm>
              <a:off x="8441277" y="3417068"/>
              <a:ext cx="109166" cy="58726"/>
            </a:xfrm>
            <a:custGeom>
              <a:avLst/>
              <a:gdLst/>
              <a:ahLst/>
              <a:cxnLst/>
              <a:rect l="l" t="t" r="r" b="b"/>
              <a:pathLst>
                <a:path w="5415" h="2913" extrusionOk="0">
                  <a:moveTo>
                    <a:pt x="4798" y="0"/>
                  </a:moveTo>
                  <a:lnTo>
                    <a:pt x="0" y="2198"/>
                  </a:lnTo>
                  <a:lnTo>
                    <a:pt x="622" y="2913"/>
                  </a:lnTo>
                  <a:lnTo>
                    <a:pt x="5415" y="760"/>
                  </a:lnTo>
                  <a:lnTo>
                    <a:pt x="47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7" name="Google Shape;1257;p40"/>
          <p:cNvGrpSpPr/>
          <p:nvPr/>
        </p:nvGrpSpPr>
        <p:grpSpPr>
          <a:xfrm>
            <a:off x="428218" y="356591"/>
            <a:ext cx="288107" cy="242774"/>
            <a:chOff x="7220211" y="1901524"/>
            <a:chExt cx="288107" cy="242774"/>
          </a:xfrm>
        </p:grpSpPr>
        <p:sp>
          <p:nvSpPr>
            <p:cNvPr id="1258" name="Google Shape;1258;p40"/>
            <p:cNvSpPr/>
            <p:nvPr/>
          </p:nvSpPr>
          <p:spPr>
            <a:xfrm>
              <a:off x="7311518" y="2086398"/>
              <a:ext cx="64290" cy="57900"/>
            </a:xfrm>
            <a:custGeom>
              <a:avLst/>
              <a:gdLst/>
              <a:ahLst/>
              <a:cxnLst/>
              <a:rect l="l" t="t" r="r" b="b"/>
              <a:pathLst>
                <a:path w="3189" h="2872" extrusionOk="0">
                  <a:moveTo>
                    <a:pt x="1596" y="0"/>
                  </a:moveTo>
                  <a:cubicBezTo>
                    <a:pt x="1205" y="0"/>
                    <a:pt x="815" y="159"/>
                    <a:pt x="532" y="473"/>
                  </a:cubicBezTo>
                  <a:cubicBezTo>
                    <a:pt x="0" y="1057"/>
                    <a:pt x="45" y="1963"/>
                    <a:pt x="630" y="2499"/>
                  </a:cubicBezTo>
                  <a:cubicBezTo>
                    <a:pt x="904" y="2749"/>
                    <a:pt x="1249" y="2871"/>
                    <a:pt x="1593" y="2871"/>
                  </a:cubicBezTo>
                  <a:cubicBezTo>
                    <a:pt x="1984" y="2871"/>
                    <a:pt x="2374" y="2713"/>
                    <a:pt x="2657" y="2402"/>
                  </a:cubicBezTo>
                  <a:cubicBezTo>
                    <a:pt x="3189" y="1813"/>
                    <a:pt x="3144" y="907"/>
                    <a:pt x="2559" y="375"/>
                  </a:cubicBezTo>
                  <a:cubicBezTo>
                    <a:pt x="2285" y="124"/>
                    <a:pt x="1940" y="0"/>
                    <a:pt x="1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0"/>
            <p:cNvSpPr/>
            <p:nvPr/>
          </p:nvSpPr>
          <p:spPr>
            <a:xfrm>
              <a:off x="7273112" y="2029585"/>
              <a:ext cx="151099" cy="64149"/>
            </a:xfrm>
            <a:custGeom>
              <a:avLst/>
              <a:gdLst/>
              <a:ahLst/>
              <a:cxnLst/>
              <a:rect l="l" t="t" r="r" b="b"/>
              <a:pathLst>
                <a:path w="7495" h="3182" extrusionOk="0">
                  <a:moveTo>
                    <a:pt x="3479" y="1"/>
                  </a:moveTo>
                  <a:cubicBezTo>
                    <a:pt x="1063" y="1"/>
                    <a:pt x="198" y="1554"/>
                    <a:pt x="163" y="1621"/>
                  </a:cubicBezTo>
                  <a:cubicBezTo>
                    <a:pt x="0" y="1922"/>
                    <a:pt x="110" y="2299"/>
                    <a:pt x="407" y="2462"/>
                  </a:cubicBezTo>
                  <a:cubicBezTo>
                    <a:pt x="503" y="2515"/>
                    <a:pt x="608" y="2541"/>
                    <a:pt x="712" y="2541"/>
                  </a:cubicBezTo>
                  <a:cubicBezTo>
                    <a:pt x="931" y="2541"/>
                    <a:pt x="1144" y="2428"/>
                    <a:pt x="1260" y="2226"/>
                  </a:cubicBezTo>
                  <a:cubicBezTo>
                    <a:pt x="1287" y="2187"/>
                    <a:pt x="1848" y="1257"/>
                    <a:pt x="3484" y="1257"/>
                  </a:cubicBezTo>
                  <a:cubicBezTo>
                    <a:pt x="3537" y="1257"/>
                    <a:pt x="3592" y="1258"/>
                    <a:pt x="3648" y="1260"/>
                  </a:cubicBezTo>
                  <a:cubicBezTo>
                    <a:pt x="5581" y="1325"/>
                    <a:pt x="6183" y="2726"/>
                    <a:pt x="6203" y="2783"/>
                  </a:cubicBezTo>
                  <a:cubicBezTo>
                    <a:pt x="6297" y="3027"/>
                    <a:pt x="6532" y="3181"/>
                    <a:pt x="6787" y="3181"/>
                  </a:cubicBezTo>
                  <a:cubicBezTo>
                    <a:pt x="6829" y="3181"/>
                    <a:pt x="6871" y="3177"/>
                    <a:pt x="6914" y="3169"/>
                  </a:cubicBezTo>
                  <a:cubicBezTo>
                    <a:pt x="6946" y="3161"/>
                    <a:pt x="6983" y="3148"/>
                    <a:pt x="7015" y="3136"/>
                  </a:cubicBezTo>
                  <a:cubicBezTo>
                    <a:pt x="7336" y="3010"/>
                    <a:pt x="7495" y="2649"/>
                    <a:pt x="7369" y="2324"/>
                  </a:cubicBezTo>
                  <a:cubicBezTo>
                    <a:pt x="7336" y="2234"/>
                    <a:pt x="6471" y="102"/>
                    <a:pt x="3689" y="4"/>
                  </a:cubicBezTo>
                  <a:cubicBezTo>
                    <a:pt x="3617" y="2"/>
                    <a:pt x="3547" y="1"/>
                    <a:pt x="34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0"/>
            <p:cNvSpPr/>
            <p:nvPr/>
          </p:nvSpPr>
          <p:spPr>
            <a:xfrm>
              <a:off x="7247387" y="1966643"/>
              <a:ext cx="225469" cy="87615"/>
            </a:xfrm>
            <a:custGeom>
              <a:avLst/>
              <a:gdLst/>
              <a:ahLst/>
              <a:cxnLst/>
              <a:rect l="l" t="t" r="r" b="b"/>
              <a:pathLst>
                <a:path w="11184" h="4346" extrusionOk="0">
                  <a:moveTo>
                    <a:pt x="5159" y="1"/>
                  </a:moveTo>
                  <a:cubicBezTo>
                    <a:pt x="1509" y="1"/>
                    <a:pt x="223" y="2305"/>
                    <a:pt x="167" y="2403"/>
                  </a:cubicBezTo>
                  <a:cubicBezTo>
                    <a:pt x="1" y="2708"/>
                    <a:pt x="115" y="3090"/>
                    <a:pt x="419" y="3256"/>
                  </a:cubicBezTo>
                  <a:cubicBezTo>
                    <a:pt x="515" y="3308"/>
                    <a:pt x="617" y="3333"/>
                    <a:pt x="718" y="3333"/>
                  </a:cubicBezTo>
                  <a:cubicBezTo>
                    <a:pt x="939" y="3333"/>
                    <a:pt x="1154" y="3214"/>
                    <a:pt x="1268" y="3005"/>
                  </a:cubicBezTo>
                  <a:cubicBezTo>
                    <a:pt x="1312" y="2934"/>
                    <a:pt x="2292" y="1253"/>
                    <a:pt x="5169" y="1253"/>
                  </a:cubicBezTo>
                  <a:cubicBezTo>
                    <a:pt x="5258" y="1253"/>
                    <a:pt x="5348" y="1255"/>
                    <a:pt x="5440" y="1258"/>
                  </a:cubicBezTo>
                  <a:cubicBezTo>
                    <a:pt x="8815" y="1376"/>
                    <a:pt x="9847" y="3845"/>
                    <a:pt x="9888" y="3947"/>
                  </a:cubicBezTo>
                  <a:cubicBezTo>
                    <a:pt x="9982" y="4191"/>
                    <a:pt x="10217" y="4346"/>
                    <a:pt x="10472" y="4346"/>
                  </a:cubicBezTo>
                  <a:cubicBezTo>
                    <a:pt x="10514" y="4346"/>
                    <a:pt x="10556" y="4341"/>
                    <a:pt x="10598" y="4333"/>
                  </a:cubicBezTo>
                  <a:cubicBezTo>
                    <a:pt x="10635" y="4325"/>
                    <a:pt x="10667" y="4317"/>
                    <a:pt x="10700" y="4304"/>
                  </a:cubicBezTo>
                  <a:cubicBezTo>
                    <a:pt x="11025" y="4174"/>
                    <a:pt x="11183" y="3813"/>
                    <a:pt x="11057" y="3492"/>
                  </a:cubicBezTo>
                  <a:cubicBezTo>
                    <a:pt x="11005" y="3358"/>
                    <a:pt x="9705" y="153"/>
                    <a:pt x="5484" y="7"/>
                  </a:cubicBezTo>
                  <a:cubicBezTo>
                    <a:pt x="5374" y="3"/>
                    <a:pt x="5266" y="1"/>
                    <a:pt x="51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0"/>
            <p:cNvSpPr/>
            <p:nvPr/>
          </p:nvSpPr>
          <p:spPr>
            <a:xfrm>
              <a:off x="7220211" y="1901524"/>
              <a:ext cx="288107" cy="107533"/>
            </a:xfrm>
            <a:custGeom>
              <a:avLst/>
              <a:gdLst/>
              <a:ahLst/>
              <a:cxnLst/>
              <a:rect l="l" t="t" r="r" b="b"/>
              <a:pathLst>
                <a:path w="14291" h="5334" extrusionOk="0">
                  <a:moveTo>
                    <a:pt x="6590" y="1"/>
                  </a:moveTo>
                  <a:cubicBezTo>
                    <a:pt x="1881" y="1"/>
                    <a:pt x="238" y="2940"/>
                    <a:pt x="167" y="3070"/>
                  </a:cubicBezTo>
                  <a:cubicBezTo>
                    <a:pt x="0" y="3371"/>
                    <a:pt x="114" y="3753"/>
                    <a:pt x="419" y="3919"/>
                  </a:cubicBezTo>
                  <a:cubicBezTo>
                    <a:pt x="514" y="3971"/>
                    <a:pt x="617" y="3996"/>
                    <a:pt x="718" y="3996"/>
                  </a:cubicBezTo>
                  <a:cubicBezTo>
                    <a:pt x="941" y="3996"/>
                    <a:pt x="1156" y="3877"/>
                    <a:pt x="1268" y="3667"/>
                  </a:cubicBezTo>
                  <a:cubicBezTo>
                    <a:pt x="1327" y="3569"/>
                    <a:pt x="2665" y="1256"/>
                    <a:pt x="6592" y="1256"/>
                  </a:cubicBezTo>
                  <a:cubicBezTo>
                    <a:pt x="6709" y="1256"/>
                    <a:pt x="6828" y="1259"/>
                    <a:pt x="6950" y="1263"/>
                  </a:cubicBezTo>
                  <a:cubicBezTo>
                    <a:pt x="11540" y="1425"/>
                    <a:pt x="12938" y="4793"/>
                    <a:pt x="12994" y="4935"/>
                  </a:cubicBezTo>
                  <a:cubicBezTo>
                    <a:pt x="13089" y="5179"/>
                    <a:pt x="13324" y="5333"/>
                    <a:pt x="13579" y="5333"/>
                  </a:cubicBezTo>
                  <a:cubicBezTo>
                    <a:pt x="13621" y="5333"/>
                    <a:pt x="13663" y="5329"/>
                    <a:pt x="13705" y="5321"/>
                  </a:cubicBezTo>
                  <a:cubicBezTo>
                    <a:pt x="13742" y="5313"/>
                    <a:pt x="13774" y="5304"/>
                    <a:pt x="13807" y="5288"/>
                  </a:cubicBezTo>
                  <a:cubicBezTo>
                    <a:pt x="14132" y="5162"/>
                    <a:pt x="14290" y="4801"/>
                    <a:pt x="14164" y="4476"/>
                  </a:cubicBezTo>
                  <a:cubicBezTo>
                    <a:pt x="14095" y="4305"/>
                    <a:pt x="12434" y="199"/>
                    <a:pt x="6995" y="8"/>
                  </a:cubicBezTo>
                  <a:cubicBezTo>
                    <a:pt x="6858" y="3"/>
                    <a:pt x="6723" y="1"/>
                    <a:pt x="6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2" name="Google Shape;1262;p40"/>
          <p:cNvSpPr/>
          <p:nvPr/>
        </p:nvSpPr>
        <p:spPr>
          <a:xfrm>
            <a:off x="8162768" y="2454604"/>
            <a:ext cx="310867" cy="281413"/>
          </a:xfrm>
          <a:custGeom>
            <a:avLst/>
            <a:gdLst/>
            <a:ahLst/>
            <a:cxnLst/>
            <a:rect l="l" t="t" r="r" b="b"/>
            <a:pathLst>
              <a:path w="15420" h="13959" extrusionOk="0">
                <a:moveTo>
                  <a:pt x="7231" y="2778"/>
                </a:moveTo>
                <a:cubicBezTo>
                  <a:pt x="9563" y="5045"/>
                  <a:pt x="11061" y="8505"/>
                  <a:pt x="11061" y="8505"/>
                </a:cubicBezTo>
                <a:cubicBezTo>
                  <a:pt x="9110" y="9256"/>
                  <a:pt x="4543" y="10163"/>
                  <a:pt x="4384" y="10194"/>
                </a:cubicBezTo>
                <a:lnTo>
                  <a:pt x="4384" y="10194"/>
                </a:lnTo>
                <a:cubicBezTo>
                  <a:pt x="5180" y="7286"/>
                  <a:pt x="7231" y="2778"/>
                  <a:pt x="7231" y="2778"/>
                </a:cubicBezTo>
                <a:close/>
                <a:moveTo>
                  <a:pt x="7522" y="0"/>
                </a:moveTo>
                <a:cubicBezTo>
                  <a:pt x="5645" y="0"/>
                  <a:pt x="3806" y="759"/>
                  <a:pt x="2462" y="2173"/>
                </a:cubicBezTo>
                <a:cubicBezTo>
                  <a:pt x="521" y="4220"/>
                  <a:pt x="1" y="7238"/>
                  <a:pt x="1146" y="9817"/>
                </a:cubicBezTo>
                <a:cubicBezTo>
                  <a:pt x="2271" y="12341"/>
                  <a:pt x="4772" y="13959"/>
                  <a:pt x="7520" y="13959"/>
                </a:cubicBezTo>
                <a:cubicBezTo>
                  <a:pt x="7581" y="13959"/>
                  <a:pt x="7641" y="13958"/>
                  <a:pt x="7702" y="13956"/>
                </a:cubicBezTo>
                <a:cubicBezTo>
                  <a:pt x="10525" y="13883"/>
                  <a:pt x="13027" y="12116"/>
                  <a:pt x="14039" y="9484"/>
                </a:cubicBezTo>
                <a:cubicBezTo>
                  <a:pt x="15420" y="5885"/>
                  <a:pt x="13624" y="1848"/>
                  <a:pt x="10026" y="467"/>
                </a:cubicBezTo>
                <a:cubicBezTo>
                  <a:pt x="9211" y="153"/>
                  <a:pt x="8363" y="0"/>
                  <a:pt x="75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3" name="Google Shape;1263;p40"/>
          <p:cNvGrpSpPr/>
          <p:nvPr/>
        </p:nvGrpSpPr>
        <p:grpSpPr>
          <a:xfrm>
            <a:off x="857051" y="317596"/>
            <a:ext cx="261600" cy="352550"/>
            <a:chOff x="5658788" y="2331488"/>
            <a:chExt cx="261600" cy="352550"/>
          </a:xfrm>
        </p:grpSpPr>
        <p:sp>
          <p:nvSpPr>
            <p:cNvPr id="1264" name="Google Shape;1264;p40"/>
            <p:cNvSpPr/>
            <p:nvPr/>
          </p:nvSpPr>
          <p:spPr>
            <a:xfrm>
              <a:off x="5714063" y="2331488"/>
              <a:ext cx="206325" cy="352550"/>
            </a:xfrm>
            <a:custGeom>
              <a:avLst/>
              <a:gdLst/>
              <a:ahLst/>
              <a:cxnLst/>
              <a:rect l="l" t="t" r="r" b="b"/>
              <a:pathLst>
                <a:path w="8253" h="14102" extrusionOk="0">
                  <a:moveTo>
                    <a:pt x="1412" y="1433"/>
                  </a:moveTo>
                  <a:lnTo>
                    <a:pt x="4256" y="2985"/>
                  </a:lnTo>
                  <a:lnTo>
                    <a:pt x="3224" y="5978"/>
                  </a:lnTo>
                  <a:lnTo>
                    <a:pt x="1412" y="1433"/>
                  </a:lnTo>
                  <a:close/>
                  <a:moveTo>
                    <a:pt x="3894" y="7652"/>
                  </a:moveTo>
                  <a:lnTo>
                    <a:pt x="7168" y="8460"/>
                  </a:lnTo>
                  <a:lnTo>
                    <a:pt x="5787" y="12392"/>
                  </a:lnTo>
                  <a:lnTo>
                    <a:pt x="3894" y="7652"/>
                  </a:lnTo>
                  <a:close/>
                  <a:moveTo>
                    <a:pt x="537" y="0"/>
                  </a:moveTo>
                  <a:cubicBezTo>
                    <a:pt x="246" y="0"/>
                    <a:pt x="0" y="301"/>
                    <a:pt x="125" y="612"/>
                  </a:cubicBezTo>
                  <a:lnTo>
                    <a:pt x="5397" y="13822"/>
                  </a:lnTo>
                  <a:cubicBezTo>
                    <a:pt x="5462" y="13992"/>
                    <a:pt x="5629" y="14102"/>
                    <a:pt x="5807" y="14102"/>
                  </a:cubicBezTo>
                  <a:lnTo>
                    <a:pt x="5820" y="14102"/>
                  </a:lnTo>
                  <a:cubicBezTo>
                    <a:pt x="6002" y="14098"/>
                    <a:pt x="6169" y="13980"/>
                    <a:pt x="6230" y="13805"/>
                  </a:cubicBezTo>
                  <a:lnTo>
                    <a:pt x="8167" y="8293"/>
                  </a:lnTo>
                  <a:cubicBezTo>
                    <a:pt x="8253" y="8042"/>
                    <a:pt x="8110" y="7774"/>
                    <a:pt x="7855" y="7713"/>
                  </a:cubicBezTo>
                  <a:lnTo>
                    <a:pt x="3906" y="6738"/>
                  </a:lnTo>
                  <a:lnTo>
                    <a:pt x="5218" y="2915"/>
                  </a:lnTo>
                  <a:cubicBezTo>
                    <a:pt x="5287" y="2712"/>
                    <a:pt x="5202" y="2485"/>
                    <a:pt x="5011" y="2379"/>
                  </a:cubicBezTo>
                  <a:lnTo>
                    <a:pt x="750" y="56"/>
                  </a:lnTo>
                  <a:cubicBezTo>
                    <a:pt x="680" y="17"/>
                    <a:pt x="607" y="0"/>
                    <a:pt x="5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0"/>
            <p:cNvSpPr/>
            <p:nvPr/>
          </p:nvSpPr>
          <p:spPr>
            <a:xfrm>
              <a:off x="5658788" y="2445163"/>
              <a:ext cx="151025" cy="201525"/>
            </a:xfrm>
            <a:custGeom>
              <a:avLst/>
              <a:gdLst/>
              <a:ahLst/>
              <a:cxnLst/>
              <a:rect l="l" t="t" r="r" b="b"/>
              <a:pathLst>
                <a:path w="6041" h="8061" extrusionOk="0">
                  <a:moveTo>
                    <a:pt x="506" y="0"/>
                  </a:moveTo>
                  <a:cubicBezTo>
                    <a:pt x="331" y="0"/>
                    <a:pt x="164" y="105"/>
                    <a:pt x="94" y="278"/>
                  </a:cubicBezTo>
                  <a:cubicBezTo>
                    <a:pt x="0" y="505"/>
                    <a:pt x="110" y="765"/>
                    <a:pt x="337" y="858"/>
                  </a:cubicBezTo>
                  <a:lnTo>
                    <a:pt x="4939" y="2743"/>
                  </a:lnTo>
                  <a:lnTo>
                    <a:pt x="2827" y="7435"/>
                  </a:lnTo>
                  <a:cubicBezTo>
                    <a:pt x="2693" y="7727"/>
                    <a:pt x="2908" y="8060"/>
                    <a:pt x="3233" y="8060"/>
                  </a:cubicBezTo>
                  <a:cubicBezTo>
                    <a:pt x="3408" y="8060"/>
                    <a:pt x="3562" y="7959"/>
                    <a:pt x="3636" y="7800"/>
                  </a:cubicBezTo>
                  <a:lnTo>
                    <a:pt x="5939" y="2690"/>
                  </a:lnTo>
                  <a:cubicBezTo>
                    <a:pt x="6040" y="2459"/>
                    <a:pt x="5935" y="2191"/>
                    <a:pt x="5699" y="2093"/>
                  </a:cubicBezTo>
                  <a:lnTo>
                    <a:pt x="674" y="34"/>
                  </a:lnTo>
                  <a:cubicBezTo>
                    <a:pt x="619" y="11"/>
                    <a:pt x="562" y="0"/>
                    <a:pt x="5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" name="Google Shape;1300;p40"/>
          <p:cNvGrpSpPr/>
          <p:nvPr/>
        </p:nvGrpSpPr>
        <p:grpSpPr>
          <a:xfrm rot="1863367">
            <a:off x="7971832" y="4430602"/>
            <a:ext cx="1017520" cy="509024"/>
            <a:chOff x="6086682" y="1657156"/>
            <a:chExt cx="1017475" cy="509002"/>
          </a:xfrm>
        </p:grpSpPr>
        <p:sp>
          <p:nvSpPr>
            <p:cNvPr id="1301" name="Google Shape;1301;p40"/>
            <p:cNvSpPr/>
            <p:nvPr/>
          </p:nvSpPr>
          <p:spPr>
            <a:xfrm>
              <a:off x="7038826" y="1923197"/>
              <a:ext cx="64048" cy="53988"/>
            </a:xfrm>
            <a:custGeom>
              <a:avLst/>
              <a:gdLst/>
              <a:ahLst/>
              <a:cxnLst/>
              <a:rect l="l" t="t" r="r" b="b"/>
              <a:pathLst>
                <a:path w="3177" h="2678" extrusionOk="0">
                  <a:moveTo>
                    <a:pt x="3103" y="1"/>
                  </a:moveTo>
                  <a:lnTo>
                    <a:pt x="0" y="1337"/>
                  </a:lnTo>
                  <a:lnTo>
                    <a:pt x="3103" y="2678"/>
                  </a:lnTo>
                  <a:cubicBezTo>
                    <a:pt x="3177" y="1199"/>
                    <a:pt x="3103" y="1"/>
                    <a:pt x="3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2" name="Google Shape;1302;p40"/>
            <p:cNvGrpSpPr/>
            <p:nvPr/>
          </p:nvGrpSpPr>
          <p:grpSpPr>
            <a:xfrm>
              <a:off x="6086682" y="1657156"/>
              <a:ext cx="1017475" cy="509002"/>
              <a:chOff x="6086682" y="1657156"/>
              <a:chExt cx="1017475" cy="509002"/>
            </a:xfrm>
          </p:grpSpPr>
          <p:sp>
            <p:nvSpPr>
              <p:cNvPr id="1303" name="Google Shape;1303;p40"/>
              <p:cNvSpPr/>
              <p:nvPr/>
            </p:nvSpPr>
            <p:spPr>
              <a:xfrm>
                <a:off x="6088234" y="1818139"/>
                <a:ext cx="53323" cy="59311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2942" extrusionOk="0">
                    <a:moveTo>
                      <a:pt x="49" y="1"/>
                    </a:moveTo>
                    <a:cubicBezTo>
                      <a:pt x="1" y="979"/>
                      <a:pt x="1" y="1958"/>
                      <a:pt x="49" y="2941"/>
                    </a:cubicBezTo>
                    <a:lnTo>
                      <a:pt x="2645" y="1861"/>
                    </a:lnTo>
                    <a:lnTo>
                      <a:pt x="49" y="1"/>
                    </a:lnTo>
                    <a:close/>
                  </a:path>
                </a:pathLst>
              </a:custGeom>
              <a:solidFill>
                <a:srgbClr val="9DAB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40"/>
              <p:cNvSpPr/>
              <p:nvPr/>
            </p:nvSpPr>
            <p:spPr>
              <a:xfrm>
                <a:off x="6086682" y="1708989"/>
                <a:ext cx="1017475" cy="457168"/>
              </a:xfrm>
              <a:custGeom>
                <a:avLst/>
                <a:gdLst/>
                <a:ahLst/>
                <a:cxnLst/>
                <a:rect l="l" t="t" r="r" b="b"/>
                <a:pathLst>
                  <a:path w="50470" h="22677" extrusionOk="0">
                    <a:moveTo>
                      <a:pt x="18072" y="0"/>
                    </a:moveTo>
                    <a:cubicBezTo>
                      <a:pt x="17710" y="0"/>
                      <a:pt x="17347" y="57"/>
                      <a:pt x="16999" y="171"/>
                    </a:cubicBezTo>
                    <a:cubicBezTo>
                      <a:pt x="9408" y="2669"/>
                      <a:pt x="2978" y="6056"/>
                      <a:pt x="488" y="7445"/>
                    </a:cubicBezTo>
                    <a:cubicBezTo>
                      <a:pt x="0" y="7718"/>
                      <a:pt x="8" y="8416"/>
                      <a:pt x="500" y="8680"/>
                    </a:cubicBezTo>
                    <a:cubicBezTo>
                      <a:pt x="12576" y="15127"/>
                      <a:pt x="26598" y="20748"/>
                      <a:pt x="30924" y="22438"/>
                    </a:cubicBezTo>
                    <a:cubicBezTo>
                      <a:pt x="31332" y="22597"/>
                      <a:pt x="31761" y="22676"/>
                      <a:pt x="32191" y="22676"/>
                    </a:cubicBezTo>
                    <a:cubicBezTo>
                      <a:pt x="32672" y="22676"/>
                      <a:pt x="33152" y="22577"/>
                      <a:pt x="33600" y="22377"/>
                    </a:cubicBezTo>
                    <a:cubicBezTo>
                      <a:pt x="40136" y="19501"/>
                      <a:pt x="47301" y="15427"/>
                      <a:pt x="49990" y="13867"/>
                    </a:cubicBezTo>
                    <a:cubicBezTo>
                      <a:pt x="50470" y="13587"/>
                      <a:pt x="50453" y="12884"/>
                      <a:pt x="49958" y="12633"/>
                    </a:cubicBezTo>
                    <a:cubicBezTo>
                      <a:pt x="40579" y="7848"/>
                      <a:pt x="23689" y="1779"/>
                      <a:pt x="19225" y="199"/>
                    </a:cubicBezTo>
                    <a:cubicBezTo>
                      <a:pt x="18853" y="66"/>
                      <a:pt x="18462" y="0"/>
                      <a:pt x="18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40"/>
              <p:cNvSpPr/>
              <p:nvPr/>
            </p:nvSpPr>
            <p:spPr>
              <a:xfrm>
                <a:off x="6086682" y="1657156"/>
                <a:ext cx="1017475" cy="457168"/>
              </a:xfrm>
              <a:custGeom>
                <a:avLst/>
                <a:gdLst/>
                <a:ahLst/>
                <a:cxnLst/>
                <a:rect l="l" t="t" r="r" b="b"/>
                <a:pathLst>
                  <a:path w="50470" h="22677" extrusionOk="0">
                    <a:moveTo>
                      <a:pt x="18072" y="0"/>
                    </a:moveTo>
                    <a:cubicBezTo>
                      <a:pt x="17710" y="0"/>
                      <a:pt x="17347" y="57"/>
                      <a:pt x="16999" y="170"/>
                    </a:cubicBezTo>
                    <a:cubicBezTo>
                      <a:pt x="9408" y="2668"/>
                      <a:pt x="2978" y="6056"/>
                      <a:pt x="488" y="7445"/>
                    </a:cubicBezTo>
                    <a:cubicBezTo>
                      <a:pt x="0" y="7717"/>
                      <a:pt x="8" y="8416"/>
                      <a:pt x="500" y="8680"/>
                    </a:cubicBezTo>
                    <a:cubicBezTo>
                      <a:pt x="12576" y="15126"/>
                      <a:pt x="26598" y="20752"/>
                      <a:pt x="30924" y="22438"/>
                    </a:cubicBezTo>
                    <a:cubicBezTo>
                      <a:pt x="31332" y="22597"/>
                      <a:pt x="31761" y="22676"/>
                      <a:pt x="32191" y="22676"/>
                    </a:cubicBezTo>
                    <a:cubicBezTo>
                      <a:pt x="32672" y="22676"/>
                      <a:pt x="33152" y="22576"/>
                      <a:pt x="33600" y="22377"/>
                    </a:cubicBezTo>
                    <a:cubicBezTo>
                      <a:pt x="40136" y="19501"/>
                      <a:pt x="47301" y="15427"/>
                      <a:pt x="49990" y="13867"/>
                    </a:cubicBezTo>
                    <a:cubicBezTo>
                      <a:pt x="50470" y="13587"/>
                      <a:pt x="50453" y="12884"/>
                      <a:pt x="49958" y="12632"/>
                    </a:cubicBezTo>
                    <a:cubicBezTo>
                      <a:pt x="40579" y="7847"/>
                      <a:pt x="23689" y="1779"/>
                      <a:pt x="19225" y="199"/>
                    </a:cubicBezTo>
                    <a:cubicBezTo>
                      <a:pt x="18853" y="66"/>
                      <a:pt x="18462" y="0"/>
                      <a:pt x="180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40"/>
              <p:cNvSpPr/>
              <p:nvPr/>
            </p:nvSpPr>
            <p:spPr>
              <a:xfrm>
                <a:off x="6139583" y="1675502"/>
                <a:ext cx="862707" cy="374049"/>
              </a:xfrm>
              <a:custGeom>
                <a:avLst/>
                <a:gdLst/>
                <a:ahLst/>
                <a:cxnLst/>
                <a:rect l="l" t="t" r="r" b="b"/>
                <a:pathLst>
                  <a:path w="42793" h="18554" extrusionOk="0">
                    <a:moveTo>
                      <a:pt x="15310" y="1"/>
                    </a:moveTo>
                    <a:cubicBezTo>
                      <a:pt x="15007" y="1"/>
                      <a:pt x="14703" y="47"/>
                      <a:pt x="14408" y="138"/>
                    </a:cubicBezTo>
                    <a:cubicBezTo>
                      <a:pt x="7974" y="2181"/>
                      <a:pt x="2523" y="4955"/>
                      <a:pt x="407" y="6088"/>
                    </a:cubicBezTo>
                    <a:cubicBezTo>
                      <a:pt x="0" y="6308"/>
                      <a:pt x="8" y="6893"/>
                      <a:pt x="419" y="7104"/>
                    </a:cubicBezTo>
                    <a:cubicBezTo>
                      <a:pt x="630" y="7214"/>
                      <a:pt x="837" y="7319"/>
                      <a:pt x="1052" y="7425"/>
                    </a:cubicBezTo>
                    <a:cubicBezTo>
                      <a:pt x="2332" y="8079"/>
                      <a:pt x="3636" y="8725"/>
                      <a:pt x="4944" y="9346"/>
                    </a:cubicBezTo>
                    <a:cubicBezTo>
                      <a:pt x="6272" y="9984"/>
                      <a:pt x="7604" y="10601"/>
                      <a:pt x="8920" y="11198"/>
                    </a:cubicBezTo>
                    <a:cubicBezTo>
                      <a:pt x="11422" y="12332"/>
                      <a:pt x="13868" y="13392"/>
                      <a:pt x="16118" y="14326"/>
                    </a:cubicBezTo>
                    <a:cubicBezTo>
                      <a:pt x="17044" y="14720"/>
                      <a:pt x="17938" y="15090"/>
                      <a:pt x="18787" y="15435"/>
                    </a:cubicBezTo>
                    <a:cubicBezTo>
                      <a:pt x="22117" y="16796"/>
                      <a:pt x="24790" y="17823"/>
                      <a:pt x="26212" y="18364"/>
                    </a:cubicBezTo>
                    <a:cubicBezTo>
                      <a:pt x="26555" y="18491"/>
                      <a:pt x="26915" y="18554"/>
                      <a:pt x="27275" y="18554"/>
                    </a:cubicBezTo>
                    <a:cubicBezTo>
                      <a:pt x="27686" y="18554"/>
                      <a:pt x="28097" y="18471"/>
                      <a:pt x="28482" y="18307"/>
                    </a:cubicBezTo>
                    <a:cubicBezTo>
                      <a:pt x="30538" y="17437"/>
                      <a:pt x="32678" y="16426"/>
                      <a:pt x="34661" y="15435"/>
                    </a:cubicBezTo>
                    <a:cubicBezTo>
                      <a:pt x="35412" y="15061"/>
                      <a:pt x="36143" y="14692"/>
                      <a:pt x="36842" y="14330"/>
                    </a:cubicBezTo>
                    <a:cubicBezTo>
                      <a:pt x="39259" y="13079"/>
                      <a:pt x="41269" y="11970"/>
                      <a:pt x="42382" y="11349"/>
                    </a:cubicBezTo>
                    <a:cubicBezTo>
                      <a:pt x="42793" y="11125"/>
                      <a:pt x="42776" y="10528"/>
                      <a:pt x="42354" y="10329"/>
                    </a:cubicBezTo>
                    <a:cubicBezTo>
                      <a:pt x="42175" y="10240"/>
                      <a:pt x="41996" y="10154"/>
                      <a:pt x="41814" y="10065"/>
                    </a:cubicBezTo>
                    <a:cubicBezTo>
                      <a:pt x="40550" y="9460"/>
                      <a:pt x="39141" y="8826"/>
                      <a:pt x="37654" y="8193"/>
                    </a:cubicBezTo>
                    <a:cubicBezTo>
                      <a:pt x="35741" y="7368"/>
                      <a:pt x="33698" y="6543"/>
                      <a:pt x="31647" y="5743"/>
                    </a:cubicBezTo>
                    <a:lnTo>
                      <a:pt x="31639" y="5743"/>
                    </a:lnTo>
                    <a:cubicBezTo>
                      <a:pt x="30022" y="5114"/>
                      <a:pt x="28393" y="4500"/>
                      <a:pt x="26837" y="3915"/>
                    </a:cubicBezTo>
                    <a:lnTo>
                      <a:pt x="26829" y="3915"/>
                    </a:lnTo>
                    <a:cubicBezTo>
                      <a:pt x="22162" y="2189"/>
                      <a:pt x="18076" y="771"/>
                      <a:pt x="16293" y="166"/>
                    </a:cubicBezTo>
                    <a:cubicBezTo>
                      <a:pt x="15974" y="56"/>
                      <a:pt x="15642" y="1"/>
                      <a:pt x="153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40"/>
              <p:cNvSpPr/>
              <p:nvPr/>
            </p:nvSpPr>
            <p:spPr>
              <a:xfrm>
                <a:off x="6141781" y="1754592"/>
                <a:ext cx="635806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31538" h="3502" extrusionOk="0">
                    <a:moveTo>
                      <a:pt x="26724" y="0"/>
                    </a:moveTo>
                    <a:cubicBezTo>
                      <a:pt x="19828" y="564"/>
                      <a:pt x="4290" y="1801"/>
                      <a:pt x="1556" y="1801"/>
                    </a:cubicBezTo>
                    <a:cubicBezTo>
                      <a:pt x="1334" y="1801"/>
                      <a:pt x="1196" y="1793"/>
                      <a:pt x="1155" y="1776"/>
                    </a:cubicBezTo>
                    <a:lnTo>
                      <a:pt x="1" y="2641"/>
                    </a:lnTo>
                    <a:lnTo>
                      <a:pt x="943" y="3502"/>
                    </a:lnTo>
                    <a:lnTo>
                      <a:pt x="31534" y="1828"/>
                    </a:lnTo>
                    <a:lnTo>
                      <a:pt x="31538" y="1828"/>
                    </a:lnTo>
                    <a:lnTo>
                      <a:pt x="26728" y="0"/>
                    </a:lnTo>
                    <a:close/>
                  </a:path>
                </a:pathLst>
              </a:custGeom>
              <a:solidFill>
                <a:srgbClr val="D5F2ED">
                  <a:alpha val="38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40"/>
              <p:cNvSpPr/>
              <p:nvPr/>
            </p:nvSpPr>
            <p:spPr>
              <a:xfrm>
                <a:off x="6239237" y="1840820"/>
                <a:ext cx="743319" cy="60540"/>
              </a:xfrm>
              <a:custGeom>
                <a:avLst/>
                <a:gdLst/>
                <a:ahLst/>
                <a:cxnLst/>
                <a:rect l="l" t="t" r="r" b="b"/>
                <a:pathLst>
                  <a:path w="36871" h="3003" extrusionOk="0">
                    <a:moveTo>
                      <a:pt x="32711" y="1"/>
                    </a:moveTo>
                    <a:lnTo>
                      <a:pt x="1" y="1150"/>
                    </a:lnTo>
                    <a:cubicBezTo>
                      <a:pt x="1329" y="1792"/>
                      <a:pt x="2661" y="2409"/>
                      <a:pt x="3981" y="3002"/>
                    </a:cubicBezTo>
                    <a:lnTo>
                      <a:pt x="36871" y="1873"/>
                    </a:lnTo>
                    <a:lnTo>
                      <a:pt x="32711" y="1"/>
                    </a:lnTo>
                    <a:close/>
                  </a:path>
                </a:pathLst>
              </a:custGeom>
              <a:solidFill>
                <a:srgbClr val="D5F2ED">
                  <a:alpha val="38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40"/>
              <p:cNvSpPr/>
              <p:nvPr/>
            </p:nvSpPr>
            <p:spPr>
              <a:xfrm>
                <a:off x="6464512" y="1964405"/>
                <a:ext cx="417816" cy="22357"/>
              </a:xfrm>
              <a:custGeom>
                <a:avLst/>
                <a:gdLst/>
                <a:ahLst/>
                <a:cxnLst/>
                <a:rect l="l" t="t" r="r" b="b"/>
                <a:pathLst>
                  <a:path w="20725" h="1109" extrusionOk="0">
                    <a:moveTo>
                      <a:pt x="1" y="0"/>
                    </a:moveTo>
                    <a:lnTo>
                      <a:pt x="2670" y="1109"/>
                    </a:lnTo>
                    <a:lnTo>
                      <a:pt x="18544" y="1109"/>
                    </a:lnTo>
                    <a:lnTo>
                      <a:pt x="19100" y="825"/>
                    </a:lnTo>
                    <a:lnTo>
                      <a:pt x="20725" y="0"/>
                    </a:lnTo>
                    <a:close/>
                  </a:path>
                </a:pathLst>
              </a:custGeom>
              <a:solidFill>
                <a:srgbClr val="D5F2ED">
                  <a:alpha val="38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40"/>
              <p:cNvSpPr/>
              <p:nvPr/>
            </p:nvSpPr>
            <p:spPr>
              <a:xfrm>
                <a:off x="6883307" y="1982913"/>
                <a:ext cx="40723" cy="27861"/>
              </a:xfrm>
              <a:custGeom>
                <a:avLst/>
                <a:gdLst/>
                <a:ahLst/>
                <a:cxnLst/>
                <a:rect l="l" t="t" r="r" b="b"/>
                <a:pathLst>
                  <a:path w="2020" h="1382" extrusionOk="0">
                    <a:moveTo>
                      <a:pt x="1012" y="0"/>
                    </a:moveTo>
                    <a:cubicBezTo>
                      <a:pt x="451" y="0"/>
                      <a:pt x="1" y="309"/>
                      <a:pt x="1" y="691"/>
                    </a:cubicBezTo>
                    <a:cubicBezTo>
                      <a:pt x="1" y="1072"/>
                      <a:pt x="451" y="1381"/>
                      <a:pt x="1012" y="1381"/>
                    </a:cubicBezTo>
                    <a:cubicBezTo>
                      <a:pt x="1569" y="1381"/>
                      <a:pt x="2019" y="1072"/>
                      <a:pt x="2019" y="691"/>
                    </a:cubicBezTo>
                    <a:cubicBezTo>
                      <a:pt x="2019" y="309"/>
                      <a:pt x="1569" y="0"/>
                      <a:pt x="10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11" name="Google Shape;1311;p40"/>
          <p:cNvGrpSpPr/>
          <p:nvPr/>
        </p:nvGrpSpPr>
        <p:grpSpPr>
          <a:xfrm>
            <a:off x="8315532" y="87487"/>
            <a:ext cx="562457" cy="463338"/>
            <a:chOff x="7432381" y="878104"/>
            <a:chExt cx="1041062" cy="810795"/>
          </a:xfrm>
        </p:grpSpPr>
        <p:sp>
          <p:nvSpPr>
            <p:cNvPr id="1312" name="Google Shape;1312;p40"/>
            <p:cNvSpPr/>
            <p:nvPr/>
          </p:nvSpPr>
          <p:spPr>
            <a:xfrm>
              <a:off x="7432381" y="878104"/>
              <a:ext cx="1041062" cy="810795"/>
            </a:xfrm>
            <a:custGeom>
              <a:avLst/>
              <a:gdLst/>
              <a:ahLst/>
              <a:cxnLst/>
              <a:rect l="l" t="t" r="r" b="b"/>
              <a:pathLst>
                <a:path w="51640" h="40218" extrusionOk="0">
                  <a:moveTo>
                    <a:pt x="27239" y="0"/>
                  </a:moveTo>
                  <a:cubicBezTo>
                    <a:pt x="14735" y="0"/>
                    <a:pt x="5611" y="8132"/>
                    <a:pt x="3116" y="15696"/>
                  </a:cubicBezTo>
                  <a:cubicBezTo>
                    <a:pt x="322" y="24157"/>
                    <a:pt x="1" y="34937"/>
                    <a:pt x="5907" y="35969"/>
                  </a:cubicBezTo>
                  <a:cubicBezTo>
                    <a:pt x="6282" y="36037"/>
                    <a:pt x="6661" y="36071"/>
                    <a:pt x="7040" y="36071"/>
                  </a:cubicBezTo>
                  <a:cubicBezTo>
                    <a:pt x="7116" y="36071"/>
                    <a:pt x="7192" y="36069"/>
                    <a:pt x="7267" y="36067"/>
                  </a:cubicBezTo>
                  <a:cubicBezTo>
                    <a:pt x="9701" y="35953"/>
                    <a:pt x="11313" y="34271"/>
                    <a:pt x="12483" y="32252"/>
                  </a:cubicBezTo>
                  <a:cubicBezTo>
                    <a:pt x="13685" y="30181"/>
                    <a:pt x="14421" y="27764"/>
                    <a:pt x="15087" y="26314"/>
                  </a:cubicBezTo>
                  <a:cubicBezTo>
                    <a:pt x="15148" y="26180"/>
                    <a:pt x="15213" y="26054"/>
                    <a:pt x="15286" y="25928"/>
                  </a:cubicBezTo>
                  <a:cubicBezTo>
                    <a:pt x="15294" y="25912"/>
                    <a:pt x="15302" y="25900"/>
                    <a:pt x="15310" y="25883"/>
                  </a:cubicBezTo>
                  <a:cubicBezTo>
                    <a:pt x="15367" y="25774"/>
                    <a:pt x="15436" y="25668"/>
                    <a:pt x="15509" y="25571"/>
                  </a:cubicBezTo>
                  <a:cubicBezTo>
                    <a:pt x="15655" y="25343"/>
                    <a:pt x="15822" y="25132"/>
                    <a:pt x="16009" y="24937"/>
                  </a:cubicBezTo>
                  <a:lnTo>
                    <a:pt x="16025" y="24921"/>
                  </a:lnTo>
                  <a:cubicBezTo>
                    <a:pt x="16066" y="24876"/>
                    <a:pt x="16106" y="24831"/>
                    <a:pt x="16151" y="24791"/>
                  </a:cubicBezTo>
                  <a:cubicBezTo>
                    <a:pt x="16220" y="24726"/>
                    <a:pt x="16277" y="24665"/>
                    <a:pt x="16350" y="24604"/>
                  </a:cubicBezTo>
                  <a:cubicBezTo>
                    <a:pt x="16362" y="24596"/>
                    <a:pt x="16378" y="24584"/>
                    <a:pt x="16395" y="24567"/>
                  </a:cubicBezTo>
                  <a:cubicBezTo>
                    <a:pt x="16610" y="24389"/>
                    <a:pt x="16837" y="24226"/>
                    <a:pt x="17077" y="24088"/>
                  </a:cubicBezTo>
                  <a:cubicBezTo>
                    <a:pt x="17203" y="24011"/>
                    <a:pt x="17329" y="23942"/>
                    <a:pt x="17463" y="23885"/>
                  </a:cubicBezTo>
                  <a:cubicBezTo>
                    <a:pt x="17573" y="23832"/>
                    <a:pt x="17678" y="23783"/>
                    <a:pt x="17804" y="23731"/>
                  </a:cubicBezTo>
                  <a:cubicBezTo>
                    <a:pt x="17930" y="23682"/>
                    <a:pt x="18064" y="23633"/>
                    <a:pt x="18202" y="23588"/>
                  </a:cubicBezTo>
                  <a:cubicBezTo>
                    <a:pt x="18292" y="23556"/>
                    <a:pt x="18385" y="23527"/>
                    <a:pt x="18478" y="23499"/>
                  </a:cubicBezTo>
                  <a:lnTo>
                    <a:pt x="18608" y="23466"/>
                  </a:lnTo>
                  <a:cubicBezTo>
                    <a:pt x="18698" y="23438"/>
                    <a:pt x="18791" y="23418"/>
                    <a:pt x="18885" y="23397"/>
                  </a:cubicBezTo>
                  <a:lnTo>
                    <a:pt x="18901" y="23397"/>
                  </a:lnTo>
                  <a:cubicBezTo>
                    <a:pt x="19023" y="23369"/>
                    <a:pt x="19140" y="23345"/>
                    <a:pt x="19258" y="23324"/>
                  </a:cubicBezTo>
                  <a:cubicBezTo>
                    <a:pt x="19923" y="23202"/>
                    <a:pt x="20654" y="23146"/>
                    <a:pt x="21449" y="23146"/>
                  </a:cubicBezTo>
                  <a:cubicBezTo>
                    <a:pt x="21660" y="23146"/>
                    <a:pt x="21874" y="23150"/>
                    <a:pt x="22093" y="23158"/>
                  </a:cubicBezTo>
                  <a:cubicBezTo>
                    <a:pt x="22130" y="23158"/>
                    <a:pt x="22167" y="23158"/>
                    <a:pt x="22203" y="23166"/>
                  </a:cubicBezTo>
                  <a:cubicBezTo>
                    <a:pt x="22886" y="23190"/>
                    <a:pt x="23609" y="23255"/>
                    <a:pt x="24380" y="23357"/>
                  </a:cubicBezTo>
                  <a:cubicBezTo>
                    <a:pt x="24734" y="23401"/>
                    <a:pt x="25095" y="23454"/>
                    <a:pt x="25469" y="23515"/>
                  </a:cubicBezTo>
                  <a:cubicBezTo>
                    <a:pt x="25802" y="23572"/>
                    <a:pt x="26119" y="23625"/>
                    <a:pt x="26428" y="23686"/>
                  </a:cubicBezTo>
                  <a:cubicBezTo>
                    <a:pt x="26452" y="23698"/>
                    <a:pt x="26480" y="23702"/>
                    <a:pt x="26505" y="23702"/>
                  </a:cubicBezTo>
                  <a:cubicBezTo>
                    <a:pt x="26805" y="23763"/>
                    <a:pt x="27090" y="23832"/>
                    <a:pt x="27366" y="23901"/>
                  </a:cubicBezTo>
                  <a:cubicBezTo>
                    <a:pt x="27805" y="24011"/>
                    <a:pt x="28219" y="24125"/>
                    <a:pt x="28613" y="24259"/>
                  </a:cubicBezTo>
                  <a:cubicBezTo>
                    <a:pt x="28739" y="24295"/>
                    <a:pt x="28861" y="24340"/>
                    <a:pt x="28978" y="24384"/>
                  </a:cubicBezTo>
                  <a:cubicBezTo>
                    <a:pt x="29405" y="24531"/>
                    <a:pt x="29819" y="24705"/>
                    <a:pt x="30225" y="24904"/>
                  </a:cubicBezTo>
                  <a:cubicBezTo>
                    <a:pt x="30323" y="24945"/>
                    <a:pt x="30420" y="24998"/>
                    <a:pt x="30514" y="25043"/>
                  </a:cubicBezTo>
                  <a:cubicBezTo>
                    <a:pt x="30843" y="25213"/>
                    <a:pt x="31160" y="25404"/>
                    <a:pt x="31464" y="25619"/>
                  </a:cubicBezTo>
                  <a:cubicBezTo>
                    <a:pt x="31537" y="25668"/>
                    <a:pt x="31611" y="25717"/>
                    <a:pt x="31676" y="25770"/>
                  </a:cubicBezTo>
                  <a:cubicBezTo>
                    <a:pt x="31765" y="25835"/>
                    <a:pt x="31842" y="25900"/>
                    <a:pt x="31923" y="25965"/>
                  </a:cubicBezTo>
                  <a:cubicBezTo>
                    <a:pt x="31996" y="26025"/>
                    <a:pt x="32065" y="26086"/>
                    <a:pt x="32130" y="26147"/>
                  </a:cubicBezTo>
                  <a:cubicBezTo>
                    <a:pt x="32281" y="26281"/>
                    <a:pt x="32423" y="26419"/>
                    <a:pt x="32553" y="26574"/>
                  </a:cubicBezTo>
                  <a:cubicBezTo>
                    <a:pt x="32598" y="26619"/>
                    <a:pt x="32638" y="26663"/>
                    <a:pt x="32679" y="26716"/>
                  </a:cubicBezTo>
                  <a:cubicBezTo>
                    <a:pt x="32711" y="26749"/>
                    <a:pt x="32740" y="26785"/>
                    <a:pt x="32764" y="26826"/>
                  </a:cubicBezTo>
                  <a:cubicBezTo>
                    <a:pt x="32817" y="26883"/>
                    <a:pt x="32862" y="26948"/>
                    <a:pt x="32902" y="27013"/>
                  </a:cubicBezTo>
                  <a:cubicBezTo>
                    <a:pt x="33032" y="27195"/>
                    <a:pt x="33150" y="27386"/>
                    <a:pt x="33243" y="27585"/>
                  </a:cubicBezTo>
                  <a:cubicBezTo>
                    <a:pt x="33276" y="27650"/>
                    <a:pt x="33308" y="27711"/>
                    <a:pt x="33333" y="27780"/>
                  </a:cubicBezTo>
                  <a:cubicBezTo>
                    <a:pt x="33353" y="27825"/>
                    <a:pt x="33373" y="27874"/>
                    <a:pt x="33394" y="27926"/>
                  </a:cubicBezTo>
                  <a:cubicBezTo>
                    <a:pt x="33414" y="27983"/>
                    <a:pt x="33430" y="28032"/>
                    <a:pt x="33455" y="28089"/>
                  </a:cubicBezTo>
                  <a:cubicBezTo>
                    <a:pt x="33503" y="28243"/>
                    <a:pt x="33544" y="28406"/>
                    <a:pt x="33576" y="28568"/>
                  </a:cubicBezTo>
                  <a:cubicBezTo>
                    <a:pt x="33593" y="28637"/>
                    <a:pt x="33605" y="28710"/>
                    <a:pt x="33613" y="28784"/>
                  </a:cubicBezTo>
                  <a:cubicBezTo>
                    <a:pt x="33930" y="31103"/>
                    <a:pt x="33373" y="39162"/>
                    <a:pt x="37923" y="40124"/>
                  </a:cubicBezTo>
                  <a:cubicBezTo>
                    <a:pt x="38231" y="40185"/>
                    <a:pt x="38544" y="40218"/>
                    <a:pt x="38861" y="40218"/>
                  </a:cubicBezTo>
                  <a:lnTo>
                    <a:pt x="38865" y="40218"/>
                  </a:lnTo>
                  <a:cubicBezTo>
                    <a:pt x="40656" y="40218"/>
                    <a:pt x="42801" y="39267"/>
                    <a:pt x="44795" y="37517"/>
                  </a:cubicBezTo>
                  <a:cubicBezTo>
                    <a:pt x="44800" y="37509"/>
                    <a:pt x="44808" y="37509"/>
                    <a:pt x="44812" y="37504"/>
                  </a:cubicBezTo>
                  <a:cubicBezTo>
                    <a:pt x="47943" y="34755"/>
                    <a:pt x="50685" y="30051"/>
                    <a:pt x="51100" y="23995"/>
                  </a:cubicBezTo>
                  <a:cubicBezTo>
                    <a:pt x="51640" y="16009"/>
                    <a:pt x="48878" y="7970"/>
                    <a:pt x="41152" y="3494"/>
                  </a:cubicBezTo>
                  <a:cubicBezTo>
                    <a:pt x="39328" y="2442"/>
                    <a:pt x="37224" y="1581"/>
                    <a:pt x="34823" y="972"/>
                  </a:cubicBezTo>
                  <a:cubicBezTo>
                    <a:pt x="34815" y="972"/>
                    <a:pt x="34807" y="968"/>
                    <a:pt x="34799" y="963"/>
                  </a:cubicBezTo>
                  <a:cubicBezTo>
                    <a:pt x="34783" y="963"/>
                    <a:pt x="34763" y="959"/>
                    <a:pt x="34746" y="955"/>
                  </a:cubicBezTo>
                  <a:cubicBezTo>
                    <a:pt x="33824" y="724"/>
                    <a:pt x="32862" y="517"/>
                    <a:pt x="31858" y="366"/>
                  </a:cubicBezTo>
                  <a:cubicBezTo>
                    <a:pt x="31070" y="236"/>
                    <a:pt x="30294" y="151"/>
                    <a:pt x="29527" y="90"/>
                  </a:cubicBezTo>
                  <a:cubicBezTo>
                    <a:pt x="28752" y="30"/>
                    <a:pt x="27989" y="0"/>
                    <a:pt x="27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0"/>
            <p:cNvSpPr/>
            <p:nvPr/>
          </p:nvSpPr>
          <p:spPr>
            <a:xfrm>
              <a:off x="8122074" y="1104025"/>
              <a:ext cx="257544" cy="252564"/>
            </a:xfrm>
            <a:custGeom>
              <a:avLst/>
              <a:gdLst/>
              <a:ahLst/>
              <a:cxnLst/>
              <a:rect l="l" t="t" r="r" b="b"/>
              <a:pathLst>
                <a:path w="12775" h="12528" extrusionOk="0">
                  <a:moveTo>
                    <a:pt x="7430" y="1"/>
                  </a:moveTo>
                  <a:cubicBezTo>
                    <a:pt x="5345" y="1"/>
                    <a:pt x="3125" y="1340"/>
                    <a:pt x="1808" y="3621"/>
                  </a:cubicBezTo>
                  <a:cubicBezTo>
                    <a:pt x="0" y="6757"/>
                    <a:pt x="581" y="10481"/>
                    <a:pt x="3108" y="11940"/>
                  </a:cubicBezTo>
                  <a:cubicBezTo>
                    <a:pt x="3798" y="12339"/>
                    <a:pt x="4561" y="12527"/>
                    <a:pt x="5344" y="12527"/>
                  </a:cubicBezTo>
                  <a:cubicBezTo>
                    <a:pt x="7428" y="12527"/>
                    <a:pt x="9646" y="11186"/>
                    <a:pt x="10963" y="8905"/>
                  </a:cubicBezTo>
                  <a:cubicBezTo>
                    <a:pt x="12775" y="5770"/>
                    <a:pt x="12194" y="2049"/>
                    <a:pt x="9663" y="587"/>
                  </a:cubicBezTo>
                  <a:cubicBezTo>
                    <a:pt x="8974" y="189"/>
                    <a:pt x="8212" y="1"/>
                    <a:pt x="7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0"/>
            <p:cNvSpPr/>
            <p:nvPr/>
          </p:nvSpPr>
          <p:spPr>
            <a:xfrm>
              <a:off x="7588061" y="1015197"/>
              <a:ext cx="257564" cy="252585"/>
            </a:xfrm>
            <a:custGeom>
              <a:avLst/>
              <a:gdLst/>
              <a:ahLst/>
              <a:cxnLst/>
              <a:rect l="l" t="t" r="r" b="b"/>
              <a:pathLst>
                <a:path w="12776" h="12529" extrusionOk="0">
                  <a:moveTo>
                    <a:pt x="7435" y="0"/>
                  </a:moveTo>
                  <a:cubicBezTo>
                    <a:pt x="5349" y="0"/>
                    <a:pt x="3130" y="1342"/>
                    <a:pt x="1812" y="3624"/>
                  </a:cubicBezTo>
                  <a:cubicBezTo>
                    <a:pt x="0" y="6759"/>
                    <a:pt x="581" y="10484"/>
                    <a:pt x="3112" y="11942"/>
                  </a:cubicBezTo>
                  <a:cubicBezTo>
                    <a:pt x="3801" y="12340"/>
                    <a:pt x="4564" y="12528"/>
                    <a:pt x="5345" y="12528"/>
                  </a:cubicBezTo>
                  <a:cubicBezTo>
                    <a:pt x="7430" y="12528"/>
                    <a:pt x="9649" y="11189"/>
                    <a:pt x="10964" y="8908"/>
                  </a:cubicBezTo>
                  <a:cubicBezTo>
                    <a:pt x="12775" y="5772"/>
                    <a:pt x="12194" y="2048"/>
                    <a:pt x="9668" y="585"/>
                  </a:cubicBezTo>
                  <a:cubicBezTo>
                    <a:pt x="8978" y="188"/>
                    <a:pt x="8216" y="0"/>
                    <a:pt x="74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0"/>
            <p:cNvSpPr/>
            <p:nvPr/>
          </p:nvSpPr>
          <p:spPr>
            <a:xfrm>
              <a:off x="7815311" y="879918"/>
              <a:ext cx="446705" cy="517709"/>
            </a:xfrm>
            <a:custGeom>
              <a:avLst/>
              <a:gdLst/>
              <a:ahLst/>
              <a:cxnLst/>
              <a:rect l="l" t="t" r="r" b="b"/>
              <a:pathLst>
                <a:path w="22158" h="25680" extrusionOk="0">
                  <a:moveTo>
                    <a:pt x="10533" y="0"/>
                  </a:moveTo>
                  <a:cubicBezTo>
                    <a:pt x="10301" y="146"/>
                    <a:pt x="10029" y="333"/>
                    <a:pt x="9720" y="569"/>
                  </a:cubicBezTo>
                  <a:lnTo>
                    <a:pt x="9716" y="569"/>
                  </a:lnTo>
                  <a:cubicBezTo>
                    <a:pt x="8047" y="1852"/>
                    <a:pt x="5325" y="4602"/>
                    <a:pt x="2722" y="10098"/>
                  </a:cubicBezTo>
                  <a:cubicBezTo>
                    <a:pt x="1483" y="12718"/>
                    <a:pt x="776" y="14993"/>
                    <a:pt x="398" y="16890"/>
                  </a:cubicBezTo>
                  <a:cubicBezTo>
                    <a:pt x="276" y="17507"/>
                    <a:pt x="187" y="18092"/>
                    <a:pt x="126" y="18632"/>
                  </a:cubicBezTo>
                  <a:lnTo>
                    <a:pt x="126" y="18636"/>
                  </a:lnTo>
                  <a:cubicBezTo>
                    <a:pt x="53" y="19266"/>
                    <a:pt x="12" y="19895"/>
                    <a:pt x="8" y="20529"/>
                  </a:cubicBezTo>
                  <a:lnTo>
                    <a:pt x="8" y="20558"/>
                  </a:lnTo>
                  <a:cubicBezTo>
                    <a:pt x="0" y="21813"/>
                    <a:pt x="142" y="22710"/>
                    <a:pt x="264" y="23230"/>
                  </a:cubicBezTo>
                  <a:lnTo>
                    <a:pt x="264" y="23234"/>
                  </a:lnTo>
                  <a:cubicBezTo>
                    <a:pt x="929" y="23112"/>
                    <a:pt x="1660" y="23056"/>
                    <a:pt x="2455" y="23056"/>
                  </a:cubicBezTo>
                  <a:cubicBezTo>
                    <a:pt x="2666" y="23056"/>
                    <a:pt x="2880" y="23060"/>
                    <a:pt x="3099" y="23068"/>
                  </a:cubicBezTo>
                  <a:cubicBezTo>
                    <a:pt x="3136" y="23068"/>
                    <a:pt x="3173" y="23072"/>
                    <a:pt x="3209" y="23076"/>
                  </a:cubicBezTo>
                  <a:cubicBezTo>
                    <a:pt x="3892" y="23100"/>
                    <a:pt x="4615" y="23165"/>
                    <a:pt x="5386" y="23267"/>
                  </a:cubicBezTo>
                  <a:cubicBezTo>
                    <a:pt x="5736" y="23311"/>
                    <a:pt x="6101" y="23364"/>
                    <a:pt x="6475" y="23425"/>
                  </a:cubicBezTo>
                  <a:cubicBezTo>
                    <a:pt x="6808" y="23482"/>
                    <a:pt x="7125" y="23535"/>
                    <a:pt x="7434" y="23596"/>
                  </a:cubicBezTo>
                  <a:cubicBezTo>
                    <a:pt x="7458" y="23608"/>
                    <a:pt x="7486" y="23612"/>
                    <a:pt x="7511" y="23612"/>
                  </a:cubicBezTo>
                  <a:cubicBezTo>
                    <a:pt x="7811" y="23673"/>
                    <a:pt x="8096" y="23742"/>
                    <a:pt x="8372" y="23811"/>
                  </a:cubicBezTo>
                  <a:cubicBezTo>
                    <a:pt x="8811" y="23921"/>
                    <a:pt x="9225" y="24035"/>
                    <a:pt x="9615" y="24169"/>
                  </a:cubicBezTo>
                  <a:cubicBezTo>
                    <a:pt x="9745" y="24205"/>
                    <a:pt x="9863" y="24250"/>
                    <a:pt x="9984" y="24294"/>
                  </a:cubicBezTo>
                  <a:cubicBezTo>
                    <a:pt x="10411" y="24445"/>
                    <a:pt x="10825" y="24615"/>
                    <a:pt x="11231" y="24814"/>
                  </a:cubicBezTo>
                  <a:cubicBezTo>
                    <a:pt x="11329" y="24855"/>
                    <a:pt x="11422" y="24908"/>
                    <a:pt x="11516" y="24953"/>
                  </a:cubicBezTo>
                  <a:cubicBezTo>
                    <a:pt x="11849" y="25123"/>
                    <a:pt x="12166" y="25314"/>
                    <a:pt x="12470" y="25529"/>
                  </a:cubicBezTo>
                  <a:cubicBezTo>
                    <a:pt x="12543" y="25578"/>
                    <a:pt x="12612" y="25627"/>
                    <a:pt x="12682" y="25680"/>
                  </a:cubicBezTo>
                  <a:cubicBezTo>
                    <a:pt x="12682" y="24863"/>
                    <a:pt x="12706" y="23645"/>
                    <a:pt x="12840" y="22170"/>
                  </a:cubicBezTo>
                  <a:cubicBezTo>
                    <a:pt x="12844" y="22146"/>
                    <a:pt x="12848" y="22121"/>
                    <a:pt x="12848" y="22097"/>
                  </a:cubicBezTo>
                  <a:cubicBezTo>
                    <a:pt x="13116" y="19197"/>
                    <a:pt x="13790" y="15330"/>
                    <a:pt x="15415" y="11638"/>
                  </a:cubicBezTo>
                  <a:cubicBezTo>
                    <a:pt x="17873" y="6073"/>
                    <a:pt x="20899" y="4046"/>
                    <a:pt x="22158" y="3404"/>
                  </a:cubicBezTo>
                  <a:cubicBezTo>
                    <a:pt x="20334" y="2352"/>
                    <a:pt x="18230" y="1491"/>
                    <a:pt x="15829" y="882"/>
                  </a:cubicBezTo>
                  <a:cubicBezTo>
                    <a:pt x="15821" y="882"/>
                    <a:pt x="15813" y="882"/>
                    <a:pt x="15809" y="878"/>
                  </a:cubicBezTo>
                  <a:cubicBezTo>
                    <a:pt x="15789" y="878"/>
                    <a:pt x="15769" y="873"/>
                    <a:pt x="15752" y="865"/>
                  </a:cubicBezTo>
                  <a:cubicBezTo>
                    <a:pt x="14830" y="634"/>
                    <a:pt x="13868" y="431"/>
                    <a:pt x="12864" y="276"/>
                  </a:cubicBezTo>
                  <a:cubicBezTo>
                    <a:pt x="12076" y="150"/>
                    <a:pt x="11300" y="61"/>
                    <a:pt x="105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0"/>
            <p:cNvSpPr/>
            <p:nvPr/>
          </p:nvSpPr>
          <p:spPr>
            <a:xfrm>
              <a:off x="7578807" y="1283476"/>
              <a:ext cx="637036" cy="405377"/>
            </a:xfrm>
            <a:custGeom>
              <a:avLst/>
              <a:gdLst/>
              <a:ahLst/>
              <a:cxnLst/>
              <a:rect l="l" t="t" r="r" b="b"/>
              <a:pathLst>
                <a:path w="31599" h="20108" extrusionOk="0">
                  <a:moveTo>
                    <a:pt x="16485" y="0"/>
                  </a:moveTo>
                  <a:cubicBezTo>
                    <a:pt x="14668" y="0"/>
                    <a:pt x="13148" y="174"/>
                    <a:pt x="11869" y="480"/>
                  </a:cubicBezTo>
                  <a:lnTo>
                    <a:pt x="11857" y="480"/>
                  </a:lnTo>
                  <a:cubicBezTo>
                    <a:pt x="11821" y="492"/>
                    <a:pt x="11780" y="504"/>
                    <a:pt x="11739" y="508"/>
                  </a:cubicBezTo>
                  <a:cubicBezTo>
                    <a:pt x="5317" y="2129"/>
                    <a:pt x="5159" y="7255"/>
                    <a:pt x="4233" y="11154"/>
                  </a:cubicBezTo>
                  <a:cubicBezTo>
                    <a:pt x="4083" y="11808"/>
                    <a:pt x="3863" y="12442"/>
                    <a:pt x="3579" y="13043"/>
                  </a:cubicBezTo>
                  <a:cubicBezTo>
                    <a:pt x="2214" y="15886"/>
                    <a:pt x="0" y="15955"/>
                    <a:pt x="0" y="15955"/>
                  </a:cubicBezTo>
                  <a:cubicBezTo>
                    <a:pt x="4" y="15955"/>
                    <a:pt x="4" y="15955"/>
                    <a:pt x="4" y="15960"/>
                  </a:cubicBezTo>
                  <a:cubicBezTo>
                    <a:pt x="2438" y="15846"/>
                    <a:pt x="4050" y="14164"/>
                    <a:pt x="5220" y="12145"/>
                  </a:cubicBezTo>
                  <a:cubicBezTo>
                    <a:pt x="6422" y="10074"/>
                    <a:pt x="7158" y="7657"/>
                    <a:pt x="7824" y="6207"/>
                  </a:cubicBezTo>
                  <a:cubicBezTo>
                    <a:pt x="7885" y="6073"/>
                    <a:pt x="7950" y="5947"/>
                    <a:pt x="8023" y="5821"/>
                  </a:cubicBezTo>
                  <a:cubicBezTo>
                    <a:pt x="8031" y="5805"/>
                    <a:pt x="8039" y="5793"/>
                    <a:pt x="8047" y="5776"/>
                  </a:cubicBezTo>
                  <a:cubicBezTo>
                    <a:pt x="8104" y="5667"/>
                    <a:pt x="8173" y="5561"/>
                    <a:pt x="8246" y="5464"/>
                  </a:cubicBezTo>
                  <a:cubicBezTo>
                    <a:pt x="8392" y="5236"/>
                    <a:pt x="8559" y="5025"/>
                    <a:pt x="8746" y="4830"/>
                  </a:cubicBezTo>
                  <a:lnTo>
                    <a:pt x="8762" y="4814"/>
                  </a:lnTo>
                  <a:cubicBezTo>
                    <a:pt x="8803" y="4769"/>
                    <a:pt x="8843" y="4724"/>
                    <a:pt x="8888" y="4684"/>
                  </a:cubicBezTo>
                  <a:cubicBezTo>
                    <a:pt x="8957" y="4619"/>
                    <a:pt x="9014" y="4558"/>
                    <a:pt x="9087" y="4497"/>
                  </a:cubicBezTo>
                  <a:cubicBezTo>
                    <a:pt x="9099" y="4485"/>
                    <a:pt x="9115" y="4477"/>
                    <a:pt x="9132" y="4460"/>
                  </a:cubicBezTo>
                  <a:cubicBezTo>
                    <a:pt x="9347" y="4282"/>
                    <a:pt x="9574" y="4119"/>
                    <a:pt x="9814" y="3981"/>
                  </a:cubicBezTo>
                  <a:cubicBezTo>
                    <a:pt x="9940" y="3904"/>
                    <a:pt x="10066" y="3835"/>
                    <a:pt x="10200" y="3778"/>
                  </a:cubicBezTo>
                  <a:cubicBezTo>
                    <a:pt x="10310" y="3725"/>
                    <a:pt x="10415" y="3672"/>
                    <a:pt x="10541" y="3624"/>
                  </a:cubicBezTo>
                  <a:cubicBezTo>
                    <a:pt x="10667" y="3575"/>
                    <a:pt x="10801" y="3526"/>
                    <a:pt x="10939" y="3481"/>
                  </a:cubicBezTo>
                  <a:cubicBezTo>
                    <a:pt x="11029" y="3449"/>
                    <a:pt x="11122" y="3420"/>
                    <a:pt x="11215" y="3392"/>
                  </a:cubicBezTo>
                  <a:lnTo>
                    <a:pt x="11345" y="3359"/>
                  </a:lnTo>
                  <a:cubicBezTo>
                    <a:pt x="11435" y="3331"/>
                    <a:pt x="11528" y="3311"/>
                    <a:pt x="11622" y="3286"/>
                  </a:cubicBezTo>
                  <a:lnTo>
                    <a:pt x="11638" y="3286"/>
                  </a:lnTo>
                  <a:cubicBezTo>
                    <a:pt x="11756" y="3262"/>
                    <a:pt x="11877" y="3234"/>
                    <a:pt x="11995" y="3209"/>
                  </a:cubicBezTo>
                  <a:cubicBezTo>
                    <a:pt x="12659" y="3094"/>
                    <a:pt x="13388" y="3039"/>
                    <a:pt x="14180" y="3039"/>
                  </a:cubicBezTo>
                  <a:cubicBezTo>
                    <a:pt x="14393" y="3039"/>
                    <a:pt x="14609" y="3043"/>
                    <a:pt x="14830" y="3051"/>
                  </a:cubicBezTo>
                  <a:cubicBezTo>
                    <a:pt x="14867" y="3051"/>
                    <a:pt x="14904" y="3051"/>
                    <a:pt x="14940" y="3055"/>
                  </a:cubicBezTo>
                  <a:cubicBezTo>
                    <a:pt x="15623" y="3083"/>
                    <a:pt x="16346" y="3148"/>
                    <a:pt x="17117" y="3250"/>
                  </a:cubicBezTo>
                  <a:cubicBezTo>
                    <a:pt x="17471" y="3294"/>
                    <a:pt x="17832" y="3347"/>
                    <a:pt x="18206" y="3408"/>
                  </a:cubicBezTo>
                  <a:cubicBezTo>
                    <a:pt x="18539" y="3465"/>
                    <a:pt x="18856" y="3518"/>
                    <a:pt x="19165" y="3579"/>
                  </a:cubicBezTo>
                  <a:cubicBezTo>
                    <a:pt x="19189" y="3591"/>
                    <a:pt x="19217" y="3595"/>
                    <a:pt x="19242" y="3595"/>
                  </a:cubicBezTo>
                  <a:cubicBezTo>
                    <a:pt x="19542" y="3656"/>
                    <a:pt x="19827" y="3725"/>
                    <a:pt x="20103" y="3794"/>
                  </a:cubicBezTo>
                  <a:cubicBezTo>
                    <a:pt x="20542" y="3904"/>
                    <a:pt x="20956" y="4018"/>
                    <a:pt x="21350" y="4152"/>
                  </a:cubicBezTo>
                  <a:cubicBezTo>
                    <a:pt x="21476" y="4188"/>
                    <a:pt x="21598" y="4233"/>
                    <a:pt x="21715" y="4277"/>
                  </a:cubicBezTo>
                  <a:cubicBezTo>
                    <a:pt x="22142" y="4424"/>
                    <a:pt x="22556" y="4598"/>
                    <a:pt x="22962" y="4793"/>
                  </a:cubicBezTo>
                  <a:cubicBezTo>
                    <a:pt x="23060" y="4838"/>
                    <a:pt x="23157" y="4891"/>
                    <a:pt x="23251" y="4931"/>
                  </a:cubicBezTo>
                  <a:cubicBezTo>
                    <a:pt x="23580" y="5106"/>
                    <a:pt x="23897" y="5297"/>
                    <a:pt x="24201" y="5512"/>
                  </a:cubicBezTo>
                  <a:cubicBezTo>
                    <a:pt x="24274" y="5561"/>
                    <a:pt x="24348" y="5610"/>
                    <a:pt x="24413" y="5663"/>
                  </a:cubicBezTo>
                  <a:cubicBezTo>
                    <a:pt x="24502" y="5728"/>
                    <a:pt x="24579" y="5793"/>
                    <a:pt x="24660" y="5858"/>
                  </a:cubicBezTo>
                  <a:cubicBezTo>
                    <a:pt x="24733" y="5918"/>
                    <a:pt x="24802" y="5979"/>
                    <a:pt x="24867" y="6040"/>
                  </a:cubicBezTo>
                  <a:cubicBezTo>
                    <a:pt x="25018" y="6174"/>
                    <a:pt x="25160" y="6312"/>
                    <a:pt x="25290" y="6467"/>
                  </a:cubicBezTo>
                  <a:cubicBezTo>
                    <a:pt x="25335" y="6512"/>
                    <a:pt x="25375" y="6556"/>
                    <a:pt x="25416" y="6609"/>
                  </a:cubicBezTo>
                  <a:cubicBezTo>
                    <a:pt x="25448" y="6642"/>
                    <a:pt x="25477" y="6678"/>
                    <a:pt x="25501" y="6719"/>
                  </a:cubicBezTo>
                  <a:cubicBezTo>
                    <a:pt x="25554" y="6776"/>
                    <a:pt x="25599" y="6841"/>
                    <a:pt x="25639" y="6906"/>
                  </a:cubicBezTo>
                  <a:cubicBezTo>
                    <a:pt x="25769" y="7088"/>
                    <a:pt x="25887" y="7279"/>
                    <a:pt x="25980" y="7478"/>
                  </a:cubicBezTo>
                  <a:cubicBezTo>
                    <a:pt x="26013" y="7543"/>
                    <a:pt x="26045" y="7604"/>
                    <a:pt x="26070" y="7673"/>
                  </a:cubicBezTo>
                  <a:cubicBezTo>
                    <a:pt x="26090" y="7718"/>
                    <a:pt x="26110" y="7767"/>
                    <a:pt x="26131" y="7819"/>
                  </a:cubicBezTo>
                  <a:cubicBezTo>
                    <a:pt x="26151" y="7876"/>
                    <a:pt x="26167" y="7925"/>
                    <a:pt x="26192" y="7982"/>
                  </a:cubicBezTo>
                  <a:cubicBezTo>
                    <a:pt x="26240" y="8136"/>
                    <a:pt x="26281" y="8299"/>
                    <a:pt x="26313" y="8461"/>
                  </a:cubicBezTo>
                  <a:cubicBezTo>
                    <a:pt x="26330" y="8530"/>
                    <a:pt x="26342" y="8603"/>
                    <a:pt x="26350" y="8677"/>
                  </a:cubicBezTo>
                  <a:cubicBezTo>
                    <a:pt x="26667" y="10996"/>
                    <a:pt x="26110" y="19055"/>
                    <a:pt x="30660" y="20017"/>
                  </a:cubicBezTo>
                  <a:cubicBezTo>
                    <a:pt x="30951" y="20075"/>
                    <a:pt x="31246" y="20107"/>
                    <a:pt x="31545" y="20107"/>
                  </a:cubicBezTo>
                  <a:cubicBezTo>
                    <a:pt x="31563" y="20107"/>
                    <a:pt x="31580" y="20107"/>
                    <a:pt x="31598" y="20107"/>
                  </a:cubicBezTo>
                  <a:cubicBezTo>
                    <a:pt x="31574" y="20107"/>
                    <a:pt x="31553" y="20103"/>
                    <a:pt x="31529" y="20103"/>
                  </a:cubicBezTo>
                  <a:cubicBezTo>
                    <a:pt x="28263" y="19806"/>
                    <a:pt x="27942" y="16102"/>
                    <a:pt x="28584" y="12267"/>
                  </a:cubicBezTo>
                  <a:cubicBezTo>
                    <a:pt x="29019" y="9651"/>
                    <a:pt x="28523" y="4907"/>
                    <a:pt x="24571" y="2149"/>
                  </a:cubicBezTo>
                  <a:cubicBezTo>
                    <a:pt x="24445" y="2056"/>
                    <a:pt x="24311" y="1970"/>
                    <a:pt x="24173" y="1885"/>
                  </a:cubicBezTo>
                  <a:cubicBezTo>
                    <a:pt x="22377" y="756"/>
                    <a:pt x="19920" y="17"/>
                    <a:pt x="16610" y="0"/>
                  </a:cubicBezTo>
                  <a:cubicBezTo>
                    <a:pt x="16568" y="0"/>
                    <a:pt x="16526" y="0"/>
                    <a:pt x="16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0"/>
            <p:cNvSpPr/>
            <p:nvPr/>
          </p:nvSpPr>
          <p:spPr>
            <a:xfrm>
              <a:off x="7563747" y="1007637"/>
              <a:ext cx="257544" cy="252524"/>
            </a:xfrm>
            <a:custGeom>
              <a:avLst/>
              <a:gdLst/>
              <a:ahLst/>
              <a:cxnLst/>
              <a:rect l="l" t="t" r="r" b="b"/>
              <a:pathLst>
                <a:path w="12775" h="12526" extrusionOk="0">
                  <a:moveTo>
                    <a:pt x="7430" y="1"/>
                  </a:moveTo>
                  <a:cubicBezTo>
                    <a:pt x="5345" y="1"/>
                    <a:pt x="3125" y="1340"/>
                    <a:pt x="1808" y="3621"/>
                  </a:cubicBezTo>
                  <a:cubicBezTo>
                    <a:pt x="0" y="6757"/>
                    <a:pt x="581" y="10481"/>
                    <a:pt x="3107" y="11940"/>
                  </a:cubicBezTo>
                  <a:cubicBezTo>
                    <a:pt x="3797" y="12337"/>
                    <a:pt x="4561" y="12526"/>
                    <a:pt x="5343" y="12526"/>
                  </a:cubicBezTo>
                  <a:cubicBezTo>
                    <a:pt x="7428" y="12526"/>
                    <a:pt x="9646" y="11186"/>
                    <a:pt x="10963" y="8905"/>
                  </a:cubicBezTo>
                  <a:cubicBezTo>
                    <a:pt x="12775" y="5770"/>
                    <a:pt x="12190" y="2045"/>
                    <a:pt x="9663" y="587"/>
                  </a:cubicBezTo>
                  <a:cubicBezTo>
                    <a:pt x="8974" y="189"/>
                    <a:pt x="8212" y="1"/>
                    <a:pt x="7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0"/>
            <p:cNvSpPr/>
            <p:nvPr/>
          </p:nvSpPr>
          <p:spPr>
            <a:xfrm>
              <a:off x="7909723" y="1156362"/>
              <a:ext cx="89531" cy="87837"/>
            </a:xfrm>
            <a:custGeom>
              <a:avLst/>
              <a:gdLst/>
              <a:ahLst/>
              <a:cxnLst/>
              <a:rect l="l" t="t" r="r" b="b"/>
              <a:pathLst>
                <a:path w="4441" h="4357" extrusionOk="0">
                  <a:moveTo>
                    <a:pt x="2584" y="1"/>
                  </a:moveTo>
                  <a:cubicBezTo>
                    <a:pt x="1859" y="1"/>
                    <a:pt x="1088" y="468"/>
                    <a:pt x="630" y="1260"/>
                  </a:cubicBezTo>
                  <a:cubicBezTo>
                    <a:pt x="1" y="2349"/>
                    <a:pt x="200" y="3645"/>
                    <a:pt x="1081" y="4152"/>
                  </a:cubicBezTo>
                  <a:cubicBezTo>
                    <a:pt x="1320" y="4291"/>
                    <a:pt x="1584" y="4356"/>
                    <a:pt x="1855" y="4356"/>
                  </a:cubicBezTo>
                  <a:cubicBezTo>
                    <a:pt x="2580" y="4356"/>
                    <a:pt x="3352" y="3889"/>
                    <a:pt x="3811" y="3096"/>
                  </a:cubicBezTo>
                  <a:cubicBezTo>
                    <a:pt x="4440" y="2008"/>
                    <a:pt x="4237" y="712"/>
                    <a:pt x="3360" y="204"/>
                  </a:cubicBezTo>
                  <a:cubicBezTo>
                    <a:pt x="3120" y="66"/>
                    <a:pt x="2855" y="1"/>
                    <a:pt x="25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0"/>
            <p:cNvSpPr/>
            <p:nvPr/>
          </p:nvSpPr>
          <p:spPr>
            <a:xfrm>
              <a:off x="7821117" y="1207752"/>
              <a:ext cx="63726" cy="62536"/>
            </a:xfrm>
            <a:custGeom>
              <a:avLst/>
              <a:gdLst/>
              <a:ahLst/>
              <a:cxnLst/>
              <a:rect l="l" t="t" r="r" b="b"/>
              <a:pathLst>
                <a:path w="3161" h="3102" extrusionOk="0">
                  <a:moveTo>
                    <a:pt x="1841" y="0"/>
                  </a:moveTo>
                  <a:cubicBezTo>
                    <a:pt x="1325" y="0"/>
                    <a:pt x="775" y="332"/>
                    <a:pt x="447" y="897"/>
                  </a:cubicBezTo>
                  <a:cubicBezTo>
                    <a:pt x="1" y="1673"/>
                    <a:pt x="147" y="2595"/>
                    <a:pt x="768" y="2956"/>
                  </a:cubicBezTo>
                  <a:cubicBezTo>
                    <a:pt x="939" y="3055"/>
                    <a:pt x="1128" y="3101"/>
                    <a:pt x="1321" y="3101"/>
                  </a:cubicBezTo>
                  <a:cubicBezTo>
                    <a:pt x="1838" y="3101"/>
                    <a:pt x="2389" y="2769"/>
                    <a:pt x="2714" y="2205"/>
                  </a:cubicBezTo>
                  <a:cubicBezTo>
                    <a:pt x="3161" y="1433"/>
                    <a:pt x="3015" y="507"/>
                    <a:pt x="2393" y="145"/>
                  </a:cubicBezTo>
                  <a:cubicBezTo>
                    <a:pt x="2223" y="47"/>
                    <a:pt x="2034" y="0"/>
                    <a:pt x="18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0"/>
            <p:cNvSpPr/>
            <p:nvPr/>
          </p:nvSpPr>
          <p:spPr>
            <a:xfrm>
              <a:off x="8003974" y="1219708"/>
              <a:ext cx="63746" cy="62536"/>
            </a:xfrm>
            <a:custGeom>
              <a:avLst/>
              <a:gdLst/>
              <a:ahLst/>
              <a:cxnLst/>
              <a:rect l="l" t="t" r="r" b="b"/>
              <a:pathLst>
                <a:path w="3162" h="3102" extrusionOk="0">
                  <a:moveTo>
                    <a:pt x="1840" y="0"/>
                  </a:moveTo>
                  <a:cubicBezTo>
                    <a:pt x="1323" y="0"/>
                    <a:pt x="773" y="332"/>
                    <a:pt x="448" y="897"/>
                  </a:cubicBezTo>
                  <a:cubicBezTo>
                    <a:pt x="1" y="1673"/>
                    <a:pt x="147" y="2595"/>
                    <a:pt x="769" y="2956"/>
                  </a:cubicBezTo>
                  <a:cubicBezTo>
                    <a:pt x="939" y="3055"/>
                    <a:pt x="1128" y="3101"/>
                    <a:pt x="1322" y="3101"/>
                  </a:cubicBezTo>
                  <a:cubicBezTo>
                    <a:pt x="1838" y="3101"/>
                    <a:pt x="2389" y="2769"/>
                    <a:pt x="2714" y="2205"/>
                  </a:cubicBezTo>
                  <a:cubicBezTo>
                    <a:pt x="3161" y="1429"/>
                    <a:pt x="3015" y="507"/>
                    <a:pt x="2393" y="145"/>
                  </a:cubicBezTo>
                  <a:cubicBezTo>
                    <a:pt x="2223" y="47"/>
                    <a:pt x="2034" y="0"/>
                    <a:pt x="18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0"/>
            <p:cNvSpPr/>
            <p:nvPr/>
          </p:nvSpPr>
          <p:spPr>
            <a:xfrm>
              <a:off x="8097660" y="1096404"/>
              <a:ext cx="257564" cy="252605"/>
            </a:xfrm>
            <a:custGeom>
              <a:avLst/>
              <a:gdLst/>
              <a:ahLst/>
              <a:cxnLst/>
              <a:rect l="l" t="t" r="r" b="b"/>
              <a:pathLst>
                <a:path w="12776" h="12530" extrusionOk="0">
                  <a:moveTo>
                    <a:pt x="7431" y="1"/>
                  </a:moveTo>
                  <a:cubicBezTo>
                    <a:pt x="5346" y="1"/>
                    <a:pt x="3127" y="1340"/>
                    <a:pt x="1812" y="3621"/>
                  </a:cubicBezTo>
                  <a:cubicBezTo>
                    <a:pt x="1" y="6757"/>
                    <a:pt x="582" y="10482"/>
                    <a:pt x="3112" y="11944"/>
                  </a:cubicBezTo>
                  <a:cubicBezTo>
                    <a:pt x="3800" y="12341"/>
                    <a:pt x="4562" y="12529"/>
                    <a:pt x="5343" y="12529"/>
                  </a:cubicBezTo>
                  <a:cubicBezTo>
                    <a:pt x="7428" y="12529"/>
                    <a:pt x="9649" y="11187"/>
                    <a:pt x="10964" y="8906"/>
                  </a:cubicBezTo>
                  <a:cubicBezTo>
                    <a:pt x="12775" y="5770"/>
                    <a:pt x="12195" y="2045"/>
                    <a:pt x="9664" y="587"/>
                  </a:cubicBezTo>
                  <a:cubicBezTo>
                    <a:pt x="8975" y="189"/>
                    <a:pt x="8212" y="1"/>
                    <a:pt x="74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0"/>
            <p:cNvSpPr/>
            <p:nvPr/>
          </p:nvSpPr>
          <p:spPr>
            <a:xfrm>
              <a:off x="8215176" y="1123097"/>
              <a:ext cx="56186" cy="55097"/>
            </a:xfrm>
            <a:custGeom>
              <a:avLst/>
              <a:gdLst/>
              <a:ahLst/>
              <a:cxnLst/>
              <a:rect l="l" t="t" r="r" b="b"/>
              <a:pathLst>
                <a:path w="2787" h="2733" extrusionOk="0">
                  <a:moveTo>
                    <a:pt x="1620" y="0"/>
                  </a:moveTo>
                  <a:cubicBezTo>
                    <a:pt x="1166" y="0"/>
                    <a:pt x="684" y="291"/>
                    <a:pt x="395" y="790"/>
                  </a:cubicBezTo>
                  <a:cubicBezTo>
                    <a:pt x="1" y="1472"/>
                    <a:pt x="126" y="2285"/>
                    <a:pt x="679" y="2606"/>
                  </a:cubicBezTo>
                  <a:cubicBezTo>
                    <a:pt x="829" y="2692"/>
                    <a:pt x="995" y="2733"/>
                    <a:pt x="1165" y="2733"/>
                  </a:cubicBezTo>
                  <a:cubicBezTo>
                    <a:pt x="1620" y="2733"/>
                    <a:pt x="2103" y="2440"/>
                    <a:pt x="2393" y="1944"/>
                  </a:cubicBezTo>
                  <a:cubicBezTo>
                    <a:pt x="2787" y="1261"/>
                    <a:pt x="2661" y="449"/>
                    <a:pt x="2109" y="128"/>
                  </a:cubicBezTo>
                  <a:cubicBezTo>
                    <a:pt x="1958" y="41"/>
                    <a:pt x="1791" y="0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0"/>
            <p:cNvSpPr/>
            <p:nvPr/>
          </p:nvSpPr>
          <p:spPr>
            <a:xfrm>
              <a:off x="8136892" y="1183257"/>
              <a:ext cx="56186" cy="55097"/>
            </a:xfrm>
            <a:custGeom>
              <a:avLst/>
              <a:gdLst/>
              <a:ahLst/>
              <a:cxnLst/>
              <a:rect l="l" t="t" r="r" b="b"/>
              <a:pathLst>
                <a:path w="2787" h="2733" extrusionOk="0">
                  <a:moveTo>
                    <a:pt x="1619" y="0"/>
                  </a:moveTo>
                  <a:cubicBezTo>
                    <a:pt x="1165" y="0"/>
                    <a:pt x="684" y="292"/>
                    <a:pt x="398" y="788"/>
                  </a:cubicBezTo>
                  <a:cubicBezTo>
                    <a:pt x="0" y="1474"/>
                    <a:pt x="130" y="2282"/>
                    <a:pt x="679" y="2603"/>
                  </a:cubicBezTo>
                  <a:cubicBezTo>
                    <a:pt x="830" y="2691"/>
                    <a:pt x="997" y="2733"/>
                    <a:pt x="1169" y="2733"/>
                  </a:cubicBezTo>
                  <a:cubicBezTo>
                    <a:pt x="1623" y="2733"/>
                    <a:pt x="2107" y="2440"/>
                    <a:pt x="2393" y="1941"/>
                  </a:cubicBezTo>
                  <a:cubicBezTo>
                    <a:pt x="2787" y="1259"/>
                    <a:pt x="2661" y="446"/>
                    <a:pt x="2108" y="129"/>
                  </a:cubicBezTo>
                  <a:cubicBezTo>
                    <a:pt x="1957" y="42"/>
                    <a:pt x="1790" y="0"/>
                    <a:pt x="1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0"/>
            <p:cNvSpPr/>
            <p:nvPr/>
          </p:nvSpPr>
          <p:spPr>
            <a:xfrm>
              <a:off x="8178826" y="1263658"/>
              <a:ext cx="56186" cy="55117"/>
            </a:xfrm>
            <a:custGeom>
              <a:avLst/>
              <a:gdLst/>
              <a:ahLst/>
              <a:cxnLst/>
              <a:rect l="l" t="t" r="r" b="b"/>
              <a:pathLst>
                <a:path w="2787" h="2734" extrusionOk="0">
                  <a:moveTo>
                    <a:pt x="1618" y="1"/>
                  </a:moveTo>
                  <a:cubicBezTo>
                    <a:pt x="1163" y="1"/>
                    <a:pt x="680" y="293"/>
                    <a:pt x="394" y="788"/>
                  </a:cubicBezTo>
                  <a:cubicBezTo>
                    <a:pt x="0" y="1471"/>
                    <a:pt x="126" y="2283"/>
                    <a:pt x="678" y="2604"/>
                  </a:cubicBezTo>
                  <a:cubicBezTo>
                    <a:pt x="830" y="2692"/>
                    <a:pt x="997" y="2733"/>
                    <a:pt x="1168" y="2733"/>
                  </a:cubicBezTo>
                  <a:cubicBezTo>
                    <a:pt x="1621" y="2733"/>
                    <a:pt x="2103" y="2440"/>
                    <a:pt x="2393" y="1942"/>
                  </a:cubicBezTo>
                  <a:cubicBezTo>
                    <a:pt x="2787" y="1259"/>
                    <a:pt x="2661" y="447"/>
                    <a:pt x="2108" y="130"/>
                  </a:cubicBezTo>
                  <a:cubicBezTo>
                    <a:pt x="1957" y="42"/>
                    <a:pt x="1789" y="1"/>
                    <a:pt x="1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0"/>
            <p:cNvSpPr/>
            <p:nvPr/>
          </p:nvSpPr>
          <p:spPr>
            <a:xfrm>
              <a:off x="8256525" y="1210756"/>
              <a:ext cx="56206" cy="55117"/>
            </a:xfrm>
            <a:custGeom>
              <a:avLst/>
              <a:gdLst/>
              <a:ahLst/>
              <a:cxnLst/>
              <a:rect l="l" t="t" r="r" b="b"/>
              <a:pathLst>
                <a:path w="2788" h="2734" extrusionOk="0">
                  <a:moveTo>
                    <a:pt x="1619" y="1"/>
                  </a:moveTo>
                  <a:cubicBezTo>
                    <a:pt x="1166" y="1"/>
                    <a:pt x="685" y="293"/>
                    <a:pt x="399" y="788"/>
                  </a:cubicBezTo>
                  <a:cubicBezTo>
                    <a:pt x="1" y="1475"/>
                    <a:pt x="131" y="2283"/>
                    <a:pt x="679" y="2604"/>
                  </a:cubicBezTo>
                  <a:cubicBezTo>
                    <a:pt x="830" y="2692"/>
                    <a:pt x="998" y="2733"/>
                    <a:pt x="1169" y="2733"/>
                  </a:cubicBezTo>
                  <a:cubicBezTo>
                    <a:pt x="1624" y="2733"/>
                    <a:pt x="2107" y="2441"/>
                    <a:pt x="2393" y="1946"/>
                  </a:cubicBezTo>
                  <a:cubicBezTo>
                    <a:pt x="2787" y="1259"/>
                    <a:pt x="2661" y="451"/>
                    <a:pt x="2109" y="130"/>
                  </a:cubicBezTo>
                  <a:cubicBezTo>
                    <a:pt x="1958" y="42"/>
                    <a:pt x="1790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0"/>
            <p:cNvSpPr/>
            <p:nvPr/>
          </p:nvSpPr>
          <p:spPr>
            <a:xfrm>
              <a:off x="7619431" y="1065861"/>
              <a:ext cx="155917" cy="146745"/>
            </a:xfrm>
            <a:custGeom>
              <a:avLst/>
              <a:gdLst/>
              <a:ahLst/>
              <a:cxnLst/>
              <a:rect l="l" t="t" r="r" b="b"/>
              <a:pathLst>
                <a:path w="7734" h="7279" extrusionOk="0">
                  <a:moveTo>
                    <a:pt x="4178" y="1"/>
                  </a:moveTo>
                  <a:cubicBezTo>
                    <a:pt x="3713" y="1"/>
                    <a:pt x="3298" y="297"/>
                    <a:pt x="3152" y="741"/>
                  </a:cubicBezTo>
                  <a:cubicBezTo>
                    <a:pt x="2884" y="1545"/>
                    <a:pt x="2620" y="2467"/>
                    <a:pt x="2620" y="2467"/>
                  </a:cubicBezTo>
                  <a:lnTo>
                    <a:pt x="1198" y="2467"/>
                  </a:lnTo>
                  <a:cubicBezTo>
                    <a:pt x="687" y="2467"/>
                    <a:pt x="244" y="2829"/>
                    <a:pt x="138" y="3333"/>
                  </a:cubicBezTo>
                  <a:lnTo>
                    <a:pt x="134" y="3365"/>
                  </a:lnTo>
                  <a:cubicBezTo>
                    <a:pt x="0" y="4015"/>
                    <a:pt x="488" y="4632"/>
                    <a:pt x="1154" y="4657"/>
                  </a:cubicBezTo>
                  <a:cubicBezTo>
                    <a:pt x="1771" y="4677"/>
                    <a:pt x="2380" y="4701"/>
                    <a:pt x="2380" y="4701"/>
                  </a:cubicBezTo>
                  <a:cubicBezTo>
                    <a:pt x="2242" y="5071"/>
                    <a:pt x="2137" y="5550"/>
                    <a:pt x="2060" y="5977"/>
                  </a:cubicBezTo>
                  <a:cubicBezTo>
                    <a:pt x="1954" y="6598"/>
                    <a:pt x="2397" y="7183"/>
                    <a:pt x="3026" y="7240"/>
                  </a:cubicBezTo>
                  <a:cubicBezTo>
                    <a:pt x="3201" y="7256"/>
                    <a:pt x="3372" y="7269"/>
                    <a:pt x="3526" y="7277"/>
                  </a:cubicBezTo>
                  <a:cubicBezTo>
                    <a:pt x="3549" y="7278"/>
                    <a:pt x="3572" y="7279"/>
                    <a:pt x="3595" y="7279"/>
                  </a:cubicBezTo>
                  <a:cubicBezTo>
                    <a:pt x="4067" y="7279"/>
                    <a:pt x="4483" y="6966"/>
                    <a:pt x="4619" y="6513"/>
                  </a:cubicBezTo>
                  <a:cubicBezTo>
                    <a:pt x="4805" y="5887"/>
                    <a:pt x="5013" y="5181"/>
                    <a:pt x="5013" y="5181"/>
                  </a:cubicBezTo>
                  <a:lnTo>
                    <a:pt x="6536" y="5181"/>
                  </a:lnTo>
                  <a:cubicBezTo>
                    <a:pt x="6539" y="5181"/>
                    <a:pt x="6542" y="5181"/>
                    <a:pt x="6545" y="5181"/>
                  </a:cubicBezTo>
                  <a:cubicBezTo>
                    <a:pt x="7045" y="5181"/>
                    <a:pt x="7479" y="4837"/>
                    <a:pt x="7588" y="4348"/>
                  </a:cubicBezTo>
                  <a:cubicBezTo>
                    <a:pt x="7608" y="4246"/>
                    <a:pt x="7628" y="4145"/>
                    <a:pt x="7641" y="4043"/>
                  </a:cubicBezTo>
                  <a:cubicBezTo>
                    <a:pt x="7734" y="3446"/>
                    <a:pt x="7295" y="2898"/>
                    <a:pt x="6694" y="2825"/>
                  </a:cubicBezTo>
                  <a:cubicBezTo>
                    <a:pt x="5991" y="2740"/>
                    <a:pt x="5252" y="2707"/>
                    <a:pt x="5252" y="2707"/>
                  </a:cubicBezTo>
                  <a:lnTo>
                    <a:pt x="5614" y="1399"/>
                  </a:lnTo>
                  <a:cubicBezTo>
                    <a:pt x="5788" y="761"/>
                    <a:pt x="5358" y="120"/>
                    <a:pt x="4700" y="42"/>
                  </a:cubicBezTo>
                  <a:cubicBezTo>
                    <a:pt x="4537" y="22"/>
                    <a:pt x="4375" y="10"/>
                    <a:pt x="4225" y="2"/>
                  </a:cubicBezTo>
                  <a:cubicBezTo>
                    <a:pt x="4209" y="1"/>
                    <a:pt x="4194" y="1"/>
                    <a:pt x="41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0"/>
            <p:cNvSpPr/>
            <p:nvPr/>
          </p:nvSpPr>
          <p:spPr>
            <a:xfrm>
              <a:off x="7875652" y="1119468"/>
              <a:ext cx="58081" cy="25019"/>
            </a:xfrm>
            <a:custGeom>
              <a:avLst/>
              <a:gdLst/>
              <a:ahLst/>
              <a:cxnLst/>
              <a:rect l="l" t="t" r="r" b="b"/>
              <a:pathLst>
                <a:path w="2881" h="1241" extrusionOk="0">
                  <a:moveTo>
                    <a:pt x="664" y="1"/>
                  </a:moveTo>
                  <a:cubicBezTo>
                    <a:pt x="464" y="1"/>
                    <a:pt x="281" y="108"/>
                    <a:pt x="188" y="288"/>
                  </a:cubicBezTo>
                  <a:lnTo>
                    <a:pt x="180" y="300"/>
                  </a:lnTo>
                  <a:cubicBezTo>
                    <a:pt x="1" y="637"/>
                    <a:pt x="220" y="1047"/>
                    <a:pt x="598" y="1084"/>
                  </a:cubicBezTo>
                  <a:lnTo>
                    <a:pt x="2186" y="1238"/>
                  </a:lnTo>
                  <a:cubicBezTo>
                    <a:pt x="2203" y="1240"/>
                    <a:pt x="2219" y="1240"/>
                    <a:pt x="2235" y="1240"/>
                  </a:cubicBezTo>
                  <a:cubicBezTo>
                    <a:pt x="2444" y="1240"/>
                    <a:pt x="2636" y="1122"/>
                    <a:pt x="2722" y="929"/>
                  </a:cubicBezTo>
                  <a:cubicBezTo>
                    <a:pt x="2881" y="596"/>
                    <a:pt x="2661" y="206"/>
                    <a:pt x="2292" y="170"/>
                  </a:cubicBezTo>
                  <a:lnTo>
                    <a:pt x="716" y="3"/>
                  </a:lnTo>
                  <a:cubicBezTo>
                    <a:pt x="698" y="2"/>
                    <a:pt x="681" y="1"/>
                    <a:pt x="6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0"/>
            <p:cNvSpPr/>
            <p:nvPr/>
          </p:nvSpPr>
          <p:spPr>
            <a:xfrm>
              <a:off x="8015606" y="1138298"/>
              <a:ext cx="58162" cy="24938"/>
            </a:xfrm>
            <a:custGeom>
              <a:avLst/>
              <a:gdLst/>
              <a:ahLst/>
              <a:cxnLst/>
              <a:rect l="l" t="t" r="r" b="b"/>
              <a:pathLst>
                <a:path w="2885" h="1237" extrusionOk="0">
                  <a:moveTo>
                    <a:pt x="657" y="0"/>
                  </a:moveTo>
                  <a:cubicBezTo>
                    <a:pt x="460" y="0"/>
                    <a:pt x="280" y="110"/>
                    <a:pt x="188" y="284"/>
                  </a:cubicBezTo>
                  <a:lnTo>
                    <a:pt x="179" y="296"/>
                  </a:lnTo>
                  <a:cubicBezTo>
                    <a:pt x="1" y="633"/>
                    <a:pt x="224" y="1043"/>
                    <a:pt x="602" y="1080"/>
                  </a:cubicBezTo>
                  <a:lnTo>
                    <a:pt x="2190" y="1234"/>
                  </a:lnTo>
                  <a:cubicBezTo>
                    <a:pt x="2206" y="1236"/>
                    <a:pt x="2222" y="1237"/>
                    <a:pt x="2238" y="1237"/>
                  </a:cubicBezTo>
                  <a:cubicBezTo>
                    <a:pt x="2444" y="1237"/>
                    <a:pt x="2636" y="1118"/>
                    <a:pt x="2726" y="930"/>
                  </a:cubicBezTo>
                  <a:cubicBezTo>
                    <a:pt x="2885" y="593"/>
                    <a:pt x="2665" y="203"/>
                    <a:pt x="2296" y="166"/>
                  </a:cubicBezTo>
                  <a:lnTo>
                    <a:pt x="716" y="4"/>
                  </a:lnTo>
                  <a:cubicBezTo>
                    <a:pt x="696" y="1"/>
                    <a:pt x="676" y="0"/>
                    <a:pt x="6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0"/>
            <p:cNvSpPr/>
            <p:nvPr/>
          </p:nvSpPr>
          <p:spPr>
            <a:xfrm>
              <a:off x="7896296" y="1154387"/>
              <a:ext cx="89531" cy="87777"/>
            </a:xfrm>
            <a:custGeom>
              <a:avLst/>
              <a:gdLst/>
              <a:ahLst/>
              <a:cxnLst/>
              <a:rect l="l" t="t" r="r" b="b"/>
              <a:pathLst>
                <a:path w="4441" h="4354" extrusionOk="0">
                  <a:moveTo>
                    <a:pt x="2583" y="0"/>
                  </a:moveTo>
                  <a:cubicBezTo>
                    <a:pt x="1859" y="0"/>
                    <a:pt x="1088" y="466"/>
                    <a:pt x="630" y="1257"/>
                  </a:cubicBezTo>
                  <a:cubicBezTo>
                    <a:pt x="0" y="2349"/>
                    <a:pt x="204" y="3641"/>
                    <a:pt x="1081" y="4149"/>
                  </a:cubicBezTo>
                  <a:cubicBezTo>
                    <a:pt x="1322" y="4288"/>
                    <a:pt x="1588" y="4353"/>
                    <a:pt x="1860" y="4353"/>
                  </a:cubicBezTo>
                  <a:cubicBezTo>
                    <a:pt x="2584" y="4353"/>
                    <a:pt x="3353" y="3888"/>
                    <a:pt x="3811" y="3097"/>
                  </a:cubicBezTo>
                  <a:cubicBezTo>
                    <a:pt x="4440" y="2004"/>
                    <a:pt x="4237" y="708"/>
                    <a:pt x="3360" y="205"/>
                  </a:cubicBezTo>
                  <a:cubicBezTo>
                    <a:pt x="3120" y="66"/>
                    <a:pt x="2855" y="0"/>
                    <a:pt x="2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0"/>
            <p:cNvSpPr/>
            <p:nvPr/>
          </p:nvSpPr>
          <p:spPr>
            <a:xfrm>
              <a:off x="7811622" y="1206361"/>
              <a:ext cx="63726" cy="62536"/>
            </a:xfrm>
            <a:custGeom>
              <a:avLst/>
              <a:gdLst/>
              <a:ahLst/>
              <a:cxnLst/>
              <a:rect l="l" t="t" r="r" b="b"/>
              <a:pathLst>
                <a:path w="3161" h="3102" extrusionOk="0">
                  <a:moveTo>
                    <a:pt x="1838" y="0"/>
                  </a:moveTo>
                  <a:cubicBezTo>
                    <a:pt x="1323" y="0"/>
                    <a:pt x="772" y="332"/>
                    <a:pt x="447" y="897"/>
                  </a:cubicBezTo>
                  <a:cubicBezTo>
                    <a:pt x="0" y="1672"/>
                    <a:pt x="147" y="2595"/>
                    <a:pt x="768" y="2956"/>
                  </a:cubicBezTo>
                  <a:cubicBezTo>
                    <a:pt x="939" y="3055"/>
                    <a:pt x="1127" y="3101"/>
                    <a:pt x="1320" y="3101"/>
                  </a:cubicBezTo>
                  <a:cubicBezTo>
                    <a:pt x="1836" y="3101"/>
                    <a:pt x="2386" y="2769"/>
                    <a:pt x="2714" y="2205"/>
                  </a:cubicBezTo>
                  <a:cubicBezTo>
                    <a:pt x="3161" y="1429"/>
                    <a:pt x="3014" y="507"/>
                    <a:pt x="2389" y="145"/>
                  </a:cubicBezTo>
                  <a:cubicBezTo>
                    <a:pt x="2219" y="47"/>
                    <a:pt x="2031" y="0"/>
                    <a:pt x="18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0"/>
            <p:cNvSpPr/>
            <p:nvPr/>
          </p:nvSpPr>
          <p:spPr>
            <a:xfrm>
              <a:off x="7994478" y="1218256"/>
              <a:ext cx="63726" cy="62516"/>
            </a:xfrm>
            <a:custGeom>
              <a:avLst/>
              <a:gdLst/>
              <a:ahLst/>
              <a:cxnLst/>
              <a:rect l="l" t="t" r="r" b="b"/>
              <a:pathLst>
                <a:path w="3161" h="3101" extrusionOk="0">
                  <a:moveTo>
                    <a:pt x="1839" y="1"/>
                  </a:moveTo>
                  <a:cubicBezTo>
                    <a:pt x="1324" y="1"/>
                    <a:pt x="773" y="331"/>
                    <a:pt x="448" y="896"/>
                  </a:cubicBezTo>
                  <a:cubicBezTo>
                    <a:pt x="1" y="1671"/>
                    <a:pt x="143" y="2594"/>
                    <a:pt x="768" y="2955"/>
                  </a:cubicBezTo>
                  <a:cubicBezTo>
                    <a:pt x="939" y="3054"/>
                    <a:pt x="1127" y="3100"/>
                    <a:pt x="1321" y="3100"/>
                  </a:cubicBezTo>
                  <a:cubicBezTo>
                    <a:pt x="1837" y="3100"/>
                    <a:pt x="2386" y="2768"/>
                    <a:pt x="2714" y="2204"/>
                  </a:cubicBezTo>
                  <a:cubicBezTo>
                    <a:pt x="3161" y="1432"/>
                    <a:pt x="3015" y="506"/>
                    <a:pt x="2389" y="144"/>
                  </a:cubicBezTo>
                  <a:cubicBezTo>
                    <a:pt x="2220" y="47"/>
                    <a:pt x="2032" y="1"/>
                    <a:pt x="1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2" name="Google Shape;1332;p40"/>
          <p:cNvGrpSpPr/>
          <p:nvPr/>
        </p:nvGrpSpPr>
        <p:grpSpPr>
          <a:xfrm>
            <a:off x="7708056" y="3042242"/>
            <a:ext cx="692651" cy="720982"/>
            <a:chOff x="6225649" y="692968"/>
            <a:chExt cx="692651" cy="720982"/>
          </a:xfrm>
        </p:grpSpPr>
        <p:sp>
          <p:nvSpPr>
            <p:cNvPr id="1333" name="Google Shape;1333;p40"/>
            <p:cNvSpPr/>
            <p:nvPr/>
          </p:nvSpPr>
          <p:spPr>
            <a:xfrm>
              <a:off x="6518159" y="785969"/>
              <a:ext cx="387354" cy="608933"/>
            </a:xfrm>
            <a:custGeom>
              <a:avLst/>
              <a:gdLst/>
              <a:ahLst/>
              <a:cxnLst/>
              <a:rect l="l" t="t" r="r" b="b"/>
              <a:pathLst>
                <a:path w="19214" h="30205" extrusionOk="0">
                  <a:moveTo>
                    <a:pt x="11247" y="0"/>
                  </a:moveTo>
                  <a:cubicBezTo>
                    <a:pt x="9308" y="0"/>
                    <a:pt x="7560" y="565"/>
                    <a:pt x="6784" y="1455"/>
                  </a:cubicBezTo>
                  <a:cubicBezTo>
                    <a:pt x="6784" y="1455"/>
                    <a:pt x="10533" y="2650"/>
                    <a:pt x="10192" y="10639"/>
                  </a:cubicBezTo>
                  <a:cubicBezTo>
                    <a:pt x="9876" y="17954"/>
                    <a:pt x="6533" y="26236"/>
                    <a:pt x="1450" y="26236"/>
                  </a:cubicBezTo>
                  <a:cubicBezTo>
                    <a:pt x="982" y="26236"/>
                    <a:pt x="498" y="26166"/>
                    <a:pt x="1" y="26018"/>
                  </a:cubicBezTo>
                  <a:lnTo>
                    <a:pt x="1" y="26018"/>
                  </a:lnTo>
                  <a:cubicBezTo>
                    <a:pt x="1" y="26018"/>
                    <a:pt x="2389" y="30205"/>
                    <a:pt x="6789" y="30205"/>
                  </a:cubicBezTo>
                  <a:cubicBezTo>
                    <a:pt x="7566" y="30205"/>
                    <a:pt x="8406" y="30074"/>
                    <a:pt x="9306" y="29767"/>
                  </a:cubicBezTo>
                  <a:cubicBezTo>
                    <a:pt x="15286" y="27728"/>
                    <a:pt x="19213" y="16785"/>
                    <a:pt x="18734" y="6378"/>
                  </a:cubicBezTo>
                  <a:cubicBezTo>
                    <a:pt x="18734" y="6378"/>
                    <a:pt x="18693" y="2735"/>
                    <a:pt x="15570" y="1037"/>
                  </a:cubicBezTo>
                  <a:cubicBezTo>
                    <a:pt x="14238" y="313"/>
                    <a:pt x="12690" y="0"/>
                    <a:pt x="11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0"/>
            <p:cNvSpPr/>
            <p:nvPr/>
          </p:nvSpPr>
          <p:spPr>
            <a:xfrm>
              <a:off x="6327359" y="692968"/>
              <a:ext cx="568895" cy="224220"/>
            </a:xfrm>
            <a:custGeom>
              <a:avLst/>
              <a:gdLst/>
              <a:ahLst/>
              <a:cxnLst/>
              <a:rect l="l" t="t" r="r" b="b"/>
              <a:pathLst>
                <a:path w="28219" h="11122" extrusionOk="0">
                  <a:moveTo>
                    <a:pt x="14171" y="1"/>
                  </a:moveTo>
                  <a:cubicBezTo>
                    <a:pt x="8861" y="1"/>
                    <a:pt x="5388" y="2090"/>
                    <a:pt x="3213" y="4273"/>
                  </a:cubicBezTo>
                  <a:cubicBezTo>
                    <a:pt x="3136" y="4350"/>
                    <a:pt x="3059" y="4431"/>
                    <a:pt x="2982" y="4509"/>
                  </a:cubicBezTo>
                  <a:cubicBezTo>
                    <a:pt x="2689" y="4813"/>
                    <a:pt x="2409" y="5134"/>
                    <a:pt x="2145" y="5467"/>
                  </a:cubicBezTo>
                  <a:cubicBezTo>
                    <a:pt x="2141" y="5475"/>
                    <a:pt x="2129" y="5487"/>
                    <a:pt x="2117" y="5496"/>
                  </a:cubicBezTo>
                  <a:cubicBezTo>
                    <a:pt x="829" y="7116"/>
                    <a:pt x="216" y="8575"/>
                    <a:pt x="53" y="9009"/>
                  </a:cubicBezTo>
                  <a:cubicBezTo>
                    <a:pt x="17" y="9090"/>
                    <a:pt x="0" y="9139"/>
                    <a:pt x="0" y="9139"/>
                  </a:cubicBezTo>
                  <a:lnTo>
                    <a:pt x="1824" y="9046"/>
                  </a:lnTo>
                  <a:lnTo>
                    <a:pt x="2238" y="9021"/>
                  </a:lnTo>
                  <a:lnTo>
                    <a:pt x="3518" y="8956"/>
                  </a:lnTo>
                  <a:lnTo>
                    <a:pt x="4724" y="8895"/>
                  </a:lnTo>
                  <a:lnTo>
                    <a:pt x="5752" y="8847"/>
                  </a:lnTo>
                  <a:lnTo>
                    <a:pt x="12649" y="8497"/>
                  </a:lnTo>
                  <a:lnTo>
                    <a:pt x="14891" y="8384"/>
                  </a:lnTo>
                  <a:cubicBezTo>
                    <a:pt x="14948" y="8225"/>
                    <a:pt x="15017" y="8071"/>
                    <a:pt x="15098" y="7925"/>
                  </a:cubicBezTo>
                  <a:cubicBezTo>
                    <a:pt x="15456" y="7258"/>
                    <a:pt x="15951" y="6674"/>
                    <a:pt x="16544" y="6206"/>
                  </a:cubicBezTo>
                  <a:cubicBezTo>
                    <a:pt x="17398" y="5549"/>
                    <a:pt x="18640" y="4997"/>
                    <a:pt x="20416" y="4997"/>
                  </a:cubicBezTo>
                  <a:cubicBezTo>
                    <a:pt x="20922" y="4997"/>
                    <a:pt x="21472" y="5042"/>
                    <a:pt x="22069" y="5142"/>
                  </a:cubicBezTo>
                  <a:cubicBezTo>
                    <a:pt x="27101" y="5995"/>
                    <a:pt x="28040" y="9960"/>
                    <a:pt x="28194" y="10955"/>
                  </a:cubicBezTo>
                  <a:cubicBezTo>
                    <a:pt x="28194" y="10967"/>
                    <a:pt x="28194" y="10983"/>
                    <a:pt x="28198" y="10995"/>
                  </a:cubicBezTo>
                  <a:cubicBezTo>
                    <a:pt x="28206" y="11048"/>
                    <a:pt x="28214" y="11089"/>
                    <a:pt x="28218" y="11121"/>
                  </a:cubicBezTo>
                  <a:cubicBezTo>
                    <a:pt x="28214" y="11077"/>
                    <a:pt x="28210" y="11004"/>
                    <a:pt x="28194" y="10902"/>
                  </a:cubicBezTo>
                  <a:cubicBezTo>
                    <a:pt x="28198" y="10898"/>
                    <a:pt x="28198" y="10890"/>
                    <a:pt x="28194" y="10886"/>
                  </a:cubicBezTo>
                  <a:cubicBezTo>
                    <a:pt x="28121" y="10276"/>
                    <a:pt x="27999" y="9675"/>
                    <a:pt x="27828" y="9086"/>
                  </a:cubicBezTo>
                  <a:lnTo>
                    <a:pt x="27820" y="9050"/>
                  </a:lnTo>
                  <a:cubicBezTo>
                    <a:pt x="27292" y="7210"/>
                    <a:pt x="26090" y="4549"/>
                    <a:pt x="23360" y="2587"/>
                  </a:cubicBezTo>
                  <a:cubicBezTo>
                    <a:pt x="21407" y="1186"/>
                    <a:pt x="18673" y="146"/>
                    <a:pt x="14851" y="12"/>
                  </a:cubicBezTo>
                  <a:cubicBezTo>
                    <a:pt x="14621" y="4"/>
                    <a:pt x="14394" y="1"/>
                    <a:pt x="141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0"/>
            <p:cNvSpPr/>
            <p:nvPr/>
          </p:nvSpPr>
          <p:spPr>
            <a:xfrm>
              <a:off x="6266091" y="778772"/>
              <a:ext cx="377536" cy="473075"/>
            </a:xfrm>
            <a:custGeom>
              <a:avLst/>
              <a:gdLst/>
              <a:ahLst/>
              <a:cxnLst/>
              <a:rect l="l" t="t" r="r" b="b"/>
              <a:pathLst>
                <a:path w="18727" h="23466" extrusionOk="0">
                  <a:moveTo>
                    <a:pt x="6577" y="1"/>
                  </a:moveTo>
                  <a:cubicBezTo>
                    <a:pt x="6469" y="1"/>
                    <a:pt x="6361" y="6"/>
                    <a:pt x="6252" y="17"/>
                  </a:cubicBezTo>
                  <a:cubicBezTo>
                    <a:pt x="6057" y="29"/>
                    <a:pt x="5862" y="62"/>
                    <a:pt x="5667" y="114"/>
                  </a:cubicBezTo>
                  <a:lnTo>
                    <a:pt x="5663" y="114"/>
                  </a:lnTo>
                  <a:cubicBezTo>
                    <a:pt x="5655" y="119"/>
                    <a:pt x="5651" y="119"/>
                    <a:pt x="5647" y="119"/>
                  </a:cubicBezTo>
                  <a:cubicBezTo>
                    <a:pt x="5452" y="184"/>
                    <a:pt x="5269" y="248"/>
                    <a:pt x="5099" y="318"/>
                  </a:cubicBezTo>
                  <a:cubicBezTo>
                    <a:pt x="5086" y="318"/>
                    <a:pt x="5074" y="322"/>
                    <a:pt x="5062" y="330"/>
                  </a:cubicBezTo>
                  <a:cubicBezTo>
                    <a:pt x="4575" y="553"/>
                    <a:pt x="4148" y="882"/>
                    <a:pt x="3811" y="1296"/>
                  </a:cubicBezTo>
                  <a:cubicBezTo>
                    <a:pt x="3681" y="1447"/>
                    <a:pt x="3567" y="1609"/>
                    <a:pt x="3474" y="1780"/>
                  </a:cubicBezTo>
                  <a:cubicBezTo>
                    <a:pt x="3356" y="1975"/>
                    <a:pt x="3263" y="2178"/>
                    <a:pt x="3194" y="2389"/>
                  </a:cubicBezTo>
                  <a:cubicBezTo>
                    <a:pt x="2893" y="3246"/>
                    <a:pt x="2617" y="4107"/>
                    <a:pt x="2373" y="4956"/>
                  </a:cubicBezTo>
                  <a:cubicBezTo>
                    <a:pt x="2203" y="5529"/>
                    <a:pt x="2048" y="6094"/>
                    <a:pt x="1906" y="6650"/>
                  </a:cubicBezTo>
                  <a:cubicBezTo>
                    <a:pt x="1756" y="7231"/>
                    <a:pt x="1618" y="7804"/>
                    <a:pt x="1488" y="8364"/>
                  </a:cubicBezTo>
                  <a:cubicBezTo>
                    <a:pt x="1240" y="9449"/>
                    <a:pt x="1029" y="10497"/>
                    <a:pt x="858" y="11496"/>
                  </a:cubicBezTo>
                  <a:cubicBezTo>
                    <a:pt x="627" y="12796"/>
                    <a:pt x="452" y="14010"/>
                    <a:pt x="318" y="15103"/>
                  </a:cubicBezTo>
                  <a:cubicBezTo>
                    <a:pt x="216" y="15936"/>
                    <a:pt x="139" y="16703"/>
                    <a:pt x="86" y="17378"/>
                  </a:cubicBezTo>
                  <a:cubicBezTo>
                    <a:pt x="58" y="17678"/>
                    <a:pt x="33" y="17958"/>
                    <a:pt x="17" y="18222"/>
                  </a:cubicBezTo>
                  <a:cubicBezTo>
                    <a:pt x="1" y="18466"/>
                    <a:pt x="9" y="18714"/>
                    <a:pt x="46" y="18958"/>
                  </a:cubicBezTo>
                  <a:cubicBezTo>
                    <a:pt x="224" y="20298"/>
                    <a:pt x="1155" y="21415"/>
                    <a:pt x="2434" y="21838"/>
                  </a:cubicBezTo>
                  <a:cubicBezTo>
                    <a:pt x="5651" y="22898"/>
                    <a:pt x="9526" y="23308"/>
                    <a:pt x="12081" y="23462"/>
                  </a:cubicBezTo>
                  <a:cubicBezTo>
                    <a:pt x="12103" y="23464"/>
                    <a:pt x="12126" y="23465"/>
                    <a:pt x="12148" y="23465"/>
                  </a:cubicBezTo>
                  <a:cubicBezTo>
                    <a:pt x="12169" y="23465"/>
                    <a:pt x="12191" y="23464"/>
                    <a:pt x="12211" y="23462"/>
                  </a:cubicBezTo>
                  <a:cubicBezTo>
                    <a:pt x="12253" y="23464"/>
                    <a:pt x="12294" y="23465"/>
                    <a:pt x="12336" y="23465"/>
                  </a:cubicBezTo>
                  <a:cubicBezTo>
                    <a:pt x="12596" y="23465"/>
                    <a:pt x="12857" y="23432"/>
                    <a:pt x="13109" y="23373"/>
                  </a:cubicBezTo>
                  <a:cubicBezTo>
                    <a:pt x="13653" y="23251"/>
                    <a:pt x="14161" y="23003"/>
                    <a:pt x="14591" y="22646"/>
                  </a:cubicBezTo>
                  <a:cubicBezTo>
                    <a:pt x="14648" y="22597"/>
                    <a:pt x="14709" y="22548"/>
                    <a:pt x="14762" y="22492"/>
                  </a:cubicBezTo>
                  <a:cubicBezTo>
                    <a:pt x="15221" y="22061"/>
                    <a:pt x="15554" y="21517"/>
                    <a:pt x="15733" y="20911"/>
                  </a:cubicBezTo>
                  <a:cubicBezTo>
                    <a:pt x="16224" y="19205"/>
                    <a:pt x="16659" y="17382"/>
                    <a:pt x="17037" y="15570"/>
                  </a:cubicBezTo>
                  <a:cubicBezTo>
                    <a:pt x="17215" y="14725"/>
                    <a:pt x="17374" y="13888"/>
                    <a:pt x="17524" y="13064"/>
                  </a:cubicBezTo>
                  <a:cubicBezTo>
                    <a:pt x="17630" y="12503"/>
                    <a:pt x="17723" y="11943"/>
                    <a:pt x="17817" y="11407"/>
                  </a:cubicBezTo>
                  <a:cubicBezTo>
                    <a:pt x="18174" y="9302"/>
                    <a:pt x="18442" y="7393"/>
                    <a:pt x="18625" y="5964"/>
                  </a:cubicBezTo>
                  <a:cubicBezTo>
                    <a:pt x="18726" y="5163"/>
                    <a:pt x="18556" y="4355"/>
                    <a:pt x="18137" y="3669"/>
                  </a:cubicBezTo>
                  <a:cubicBezTo>
                    <a:pt x="17727" y="2994"/>
                    <a:pt x="17110" y="2474"/>
                    <a:pt x="16379" y="2186"/>
                  </a:cubicBezTo>
                  <a:cubicBezTo>
                    <a:pt x="12329" y="598"/>
                    <a:pt x="8933" y="119"/>
                    <a:pt x="6740" y="5"/>
                  </a:cubicBezTo>
                  <a:cubicBezTo>
                    <a:pt x="6686" y="2"/>
                    <a:pt x="6631" y="1"/>
                    <a:pt x="65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0"/>
            <p:cNvSpPr/>
            <p:nvPr/>
          </p:nvSpPr>
          <p:spPr>
            <a:xfrm>
              <a:off x="6285264" y="1228518"/>
              <a:ext cx="425598" cy="185432"/>
            </a:xfrm>
            <a:custGeom>
              <a:avLst/>
              <a:gdLst/>
              <a:ahLst/>
              <a:cxnLst/>
              <a:rect l="l" t="t" r="r" b="b"/>
              <a:pathLst>
                <a:path w="21111" h="9198" extrusionOk="0">
                  <a:moveTo>
                    <a:pt x="0" y="1"/>
                  </a:moveTo>
                  <a:cubicBezTo>
                    <a:pt x="208" y="3445"/>
                    <a:pt x="3031" y="7670"/>
                    <a:pt x="9509" y="8856"/>
                  </a:cubicBezTo>
                  <a:cubicBezTo>
                    <a:pt x="10760" y="9082"/>
                    <a:pt x="12030" y="9197"/>
                    <a:pt x="13301" y="9197"/>
                  </a:cubicBezTo>
                  <a:cubicBezTo>
                    <a:pt x="13693" y="9197"/>
                    <a:pt x="14085" y="9186"/>
                    <a:pt x="14477" y="9164"/>
                  </a:cubicBezTo>
                  <a:cubicBezTo>
                    <a:pt x="18417" y="8957"/>
                    <a:pt x="21110" y="7751"/>
                    <a:pt x="21110" y="7751"/>
                  </a:cubicBezTo>
                  <a:lnTo>
                    <a:pt x="21110" y="7751"/>
                  </a:lnTo>
                  <a:cubicBezTo>
                    <a:pt x="21110" y="7751"/>
                    <a:pt x="20538" y="7941"/>
                    <a:pt x="19530" y="7941"/>
                  </a:cubicBezTo>
                  <a:cubicBezTo>
                    <a:pt x="18405" y="7941"/>
                    <a:pt x="16736" y="7704"/>
                    <a:pt x="14713" y="6699"/>
                  </a:cubicBezTo>
                  <a:cubicBezTo>
                    <a:pt x="12787" y="5748"/>
                    <a:pt x="12036" y="4351"/>
                    <a:pt x="11772" y="3197"/>
                  </a:cubicBezTo>
                  <a:cubicBezTo>
                    <a:pt x="11500" y="2052"/>
                    <a:pt x="11707" y="1146"/>
                    <a:pt x="11707" y="1146"/>
                  </a:cubicBezTo>
                  <a:lnTo>
                    <a:pt x="11707" y="1146"/>
                  </a:lnTo>
                  <a:cubicBezTo>
                    <a:pt x="10790" y="1439"/>
                    <a:pt x="9729" y="1554"/>
                    <a:pt x="8629" y="1554"/>
                  </a:cubicBezTo>
                  <a:cubicBezTo>
                    <a:pt x="4586" y="1554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0"/>
            <p:cNvSpPr/>
            <p:nvPr/>
          </p:nvSpPr>
          <p:spPr>
            <a:xfrm>
              <a:off x="6308106" y="780989"/>
              <a:ext cx="98038" cy="43183"/>
            </a:xfrm>
            <a:custGeom>
              <a:avLst/>
              <a:gdLst/>
              <a:ahLst/>
              <a:cxnLst/>
              <a:rect l="l" t="t" r="r" b="b"/>
              <a:pathLst>
                <a:path w="4863" h="2142" extrusionOk="0">
                  <a:moveTo>
                    <a:pt x="3579" y="0"/>
                  </a:moveTo>
                  <a:cubicBezTo>
                    <a:pt x="3575" y="4"/>
                    <a:pt x="3567" y="4"/>
                    <a:pt x="3563" y="9"/>
                  </a:cubicBezTo>
                  <a:cubicBezTo>
                    <a:pt x="3368" y="69"/>
                    <a:pt x="3185" y="138"/>
                    <a:pt x="3015" y="203"/>
                  </a:cubicBezTo>
                  <a:cubicBezTo>
                    <a:pt x="3002" y="208"/>
                    <a:pt x="2990" y="212"/>
                    <a:pt x="2978" y="220"/>
                  </a:cubicBezTo>
                  <a:cubicBezTo>
                    <a:pt x="521" y="1146"/>
                    <a:pt x="54" y="2015"/>
                    <a:pt x="9" y="2129"/>
                  </a:cubicBezTo>
                  <a:cubicBezTo>
                    <a:pt x="1" y="2133"/>
                    <a:pt x="1" y="2133"/>
                    <a:pt x="1" y="2141"/>
                  </a:cubicBezTo>
                  <a:lnTo>
                    <a:pt x="1386" y="1678"/>
                  </a:lnTo>
                  <a:lnTo>
                    <a:pt x="3019" y="1130"/>
                  </a:lnTo>
                  <a:lnTo>
                    <a:pt x="3100" y="1101"/>
                  </a:lnTo>
                  <a:lnTo>
                    <a:pt x="4863" y="508"/>
                  </a:lnTo>
                  <a:lnTo>
                    <a:pt x="3941" y="143"/>
                  </a:lnTo>
                  <a:lnTo>
                    <a:pt x="35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0"/>
            <p:cNvSpPr/>
            <p:nvPr/>
          </p:nvSpPr>
          <p:spPr>
            <a:xfrm>
              <a:off x="6496869" y="1232207"/>
              <a:ext cx="66931" cy="40723"/>
            </a:xfrm>
            <a:custGeom>
              <a:avLst/>
              <a:gdLst/>
              <a:ahLst/>
              <a:cxnLst/>
              <a:rect l="l" t="t" r="r" b="b"/>
              <a:pathLst>
                <a:path w="3320" h="2020" extrusionOk="0">
                  <a:moveTo>
                    <a:pt x="3319" y="1"/>
                  </a:moveTo>
                  <a:lnTo>
                    <a:pt x="1390" y="122"/>
                  </a:lnTo>
                  <a:lnTo>
                    <a:pt x="0" y="2019"/>
                  </a:lnTo>
                  <a:cubicBezTo>
                    <a:pt x="0" y="2019"/>
                    <a:pt x="1288" y="1889"/>
                    <a:pt x="3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0"/>
            <p:cNvSpPr/>
            <p:nvPr/>
          </p:nvSpPr>
          <p:spPr>
            <a:xfrm>
              <a:off x="6225649" y="803166"/>
              <a:ext cx="377516" cy="473316"/>
            </a:xfrm>
            <a:custGeom>
              <a:avLst/>
              <a:gdLst/>
              <a:ahLst/>
              <a:cxnLst/>
              <a:rect l="l" t="t" r="r" b="b"/>
              <a:pathLst>
                <a:path w="18726" h="23478" extrusionOk="0">
                  <a:moveTo>
                    <a:pt x="6607" y="1"/>
                  </a:moveTo>
                  <a:cubicBezTo>
                    <a:pt x="6341" y="1"/>
                    <a:pt x="6076" y="31"/>
                    <a:pt x="5817" y="91"/>
                  </a:cubicBezTo>
                  <a:cubicBezTo>
                    <a:pt x="5167" y="233"/>
                    <a:pt x="4570" y="562"/>
                    <a:pt x="4099" y="1029"/>
                  </a:cubicBezTo>
                  <a:cubicBezTo>
                    <a:pt x="4091" y="1033"/>
                    <a:pt x="4091" y="1033"/>
                    <a:pt x="4091" y="1041"/>
                  </a:cubicBezTo>
                  <a:cubicBezTo>
                    <a:pt x="3709" y="1419"/>
                    <a:pt x="3416" y="1882"/>
                    <a:pt x="3238" y="2394"/>
                  </a:cubicBezTo>
                  <a:cubicBezTo>
                    <a:pt x="3018" y="3019"/>
                    <a:pt x="2811" y="3649"/>
                    <a:pt x="2624" y="4274"/>
                  </a:cubicBezTo>
                  <a:cubicBezTo>
                    <a:pt x="2446" y="4851"/>
                    <a:pt x="2283" y="5416"/>
                    <a:pt x="2125" y="5980"/>
                  </a:cubicBezTo>
                  <a:cubicBezTo>
                    <a:pt x="2080" y="6135"/>
                    <a:pt x="2044" y="6281"/>
                    <a:pt x="2007" y="6435"/>
                  </a:cubicBezTo>
                  <a:cubicBezTo>
                    <a:pt x="1601" y="7967"/>
                    <a:pt x="1280" y="9441"/>
                    <a:pt x="1020" y="10838"/>
                  </a:cubicBezTo>
                  <a:cubicBezTo>
                    <a:pt x="776" y="12134"/>
                    <a:pt x="589" y="13349"/>
                    <a:pt x="447" y="14458"/>
                  </a:cubicBezTo>
                  <a:cubicBezTo>
                    <a:pt x="338" y="15278"/>
                    <a:pt x="252" y="16042"/>
                    <a:pt x="191" y="16736"/>
                  </a:cubicBezTo>
                  <a:cubicBezTo>
                    <a:pt x="130" y="17281"/>
                    <a:pt x="94" y="17780"/>
                    <a:pt x="61" y="18227"/>
                  </a:cubicBezTo>
                  <a:cubicBezTo>
                    <a:pt x="61" y="18268"/>
                    <a:pt x="61" y="18308"/>
                    <a:pt x="61" y="18345"/>
                  </a:cubicBezTo>
                  <a:cubicBezTo>
                    <a:pt x="0" y="19921"/>
                    <a:pt x="987" y="21347"/>
                    <a:pt x="2482" y="21842"/>
                  </a:cubicBezTo>
                  <a:cubicBezTo>
                    <a:pt x="2677" y="21907"/>
                    <a:pt x="2876" y="21972"/>
                    <a:pt x="3079" y="22025"/>
                  </a:cubicBezTo>
                  <a:cubicBezTo>
                    <a:pt x="6170" y="22947"/>
                    <a:pt x="9733" y="23321"/>
                    <a:pt x="12133" y="23471"/>
                  </a:cubicBezTo>
                  <a:cubicBezTo>
                    <a:pt x="12204" y="23475"/>
                    <a:pt x="12274" y="23477"/>
                    <a:pt x="12344" y="23477"/>
                  </a:cubicBezTo>
                  <a:cubicBezTo>
                    <a:pt x="13165" y="23477"/>
                    <a:pt x="13963" y="23195"/>
                    <a:pt x="14603" y="22675"/>
                  </a:cubicBezTo>
                  <a:cubicBezTo>
                    <a:pt x="14790" y="22524"/>
                    <a:pt x="14964" y="22350"/>
                    <a:pt x="15115" y="22163"/>
                  </a:cubicBezTo>
                  <a:cubicBezTo>
                    <a:pt x="15318" y="21919"/>
                    <a:pt x="15484" y="21647"/>
                    <a:pt x="15610" y="21355"/>
                  </a:cubicBezTo>
                  <a:cubicBezTo>
                    <a:pt x="15679" y="21212"/>
                    <a:pt x="15736" y="21062"/>
                    <a:pt x="15777" y="20912"/>
                  </a:cubicBezTo>
                  <a:cubicBezTo>
                    <a:pt x="16500" y="18422"/>
                    <a:pt x="17097" y="15672"/>
                    <a:pt x="17568" y="13089"/>
                  </a:cubicBezTo>
                  <a:lnTo>
                    <a:pt x="17848" y="11496"/>
                  </a:lnTo>
                  <a:cubicBezTo>
                    <a:pt x="17893" y="11232"/>
                    <a:pt x="17934" y="10972"/>
                    <a:pt x="17978" y="10716"/>
                  </a:cubicBezTo>
                  <a:cubicBezTo>
                    <a:pt x="18068" y="10168"/>
                    <a:pt x="18153" y="9628"/>
                    <a:pt x="18230" y="9116"/>
                  </a:cubicBezTo>
                  <a:lnTo>
                    <a:pt x="18230" y="9108"/>
                  </a:lnTo>
                  <a:cubicBezTo>
                    <a:pt x="18413" y="7922"/>
                    <a:pt x="18559" y="6850"/>
                    <a:pt x="18673" y="5960"/>
                  </a:cubicBezTo>
                  <a:cubicBezTo>
                    <a:pt x="18685" y="5838"/>
                    <a:pt x="18697" y="5716"/>
                    <a:pt x="18697" y="5594"/>
                  </a:cubicBezTo>
                  <a:cubicBezTo>
                    <a:pt x="18726" y="4640"/>
                    <a:pt x="18360" y="3714"/>
                    <a:pt x="17694" y="3031"/>
                  </a:cubicBezTo>
                  <a:cubicBezTo>
                    <a:pt x="17337" y="2662"/>
                    <a:pt x="16906" y="2373"/>
                    <a:pt x="16423" y="2191"/>
                  </a:cubicBezTo>
                  <a:cubicBezTo>
                    <a:pt x="16175" y="2093"/>
                    <a:pt x="15931" y="1996"/>
                    <a:pt x="15688" y="1910"/>
                  </a:cubicBezTo>
                  <a:cubicBezTo>
                    <a:pt x="14839" y="1597"/>
                    <a:pt x="14026" y="1338"/>
                    <a:pt x="13250" y="1118"/>
                  </a:cubicBezTo>
                  <a:cubicBezTo>
                    <a:pt x="10801" y="420"/>
                    <a:pt x="8717" y="135"/>
                    <a:pt x="7162" y="30"/>
                  </a:cubicBezTo>
                  <a:lnTo>
                    <a:pt x="7109" y="30"/>
                  </a:lnTo>
                  <a:cubicBezTo>
                    <a:pt x="6999" y="17"/>
                    <a:pt x="6889" y="9"/>
                    <a:pt x="6784" y="5"/>
                  </a:cubicBezTo>
                  <a:cubicBezTo>
                    <a:pt x="6725" y="2"/>
                    <a:pt x="6666" y="1"/>
                    <a:pt x="66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0"/>
            <p:cNvSpPr/>
            <p:nvPr/>
          </p:nvSpPr>
          <p:spPr>
            <a:xfrm>
              <a:off x="6268470" y="825706"/>
              <a:ext cx="273450" cy="98038"/>
            </a:xfrm>
            <a:custGeom>
              <a:avLst/>
              <a:gdLst/>
              <a:ahLst/>
              <a:cxnLst/>
              <a:rect l="l" t="t" r="r" b="b"/>
              <a:pathLst>
                <a:path w="13564" h="4863" extrusionOk="0">
                  <a:moveTo>
                    <a:pt x="11126" y="0"/>
                  </a:moveTo>
                  <a:lnTo>
                    <a:pt x="5310" y="1727"/>
                  </a:lnTo>
                  <a:lnTo>
                    <a:pt x="4879" y="1856"/>
                  </a:lnTo>
                  <a:lnTo>
                    <a:pt x="4855" y="1861"/>
                  </a:lnTo>
                  <a:lnTo>
                    <a:pt x="4103" y="2088"/>
                  </a:lnTo>
                  <a:lnTo>
                    <a:pt x="2974" y="2425"/>
                  </a:lnTo>
                  <a:lnTo>
                    <a:pt x="2255" y="2632"/>
                  </a:lnTo>
                  <a:lnTo>
                    <a:pt x="500" y="3156"/>
                  </a:lnTo>
                  <a:cubicBezTo>
                    <a:pt x="322" y="3733"/>
                    <a:pt x="159" y="4302"/>
                    <a:pt x="1" y="4862"/>
                  </a:cubicBezTo>
                  <a:lnTo>
                    <a:pt x="1784" y="4326"/>
                  </a:lnTo>
                  <a:lnTo>
                    <a:pt x="4526" y="3506"/>
                  </a:lnTo>
                  <a:lnTo>
                    <a:pt x="4964" y="3376"/>
                  </a:lnTo>
                  <a:lnTo>
                    <a:pt x="7154" y="2722"/>
                  </a:lnTo>
                  <a:lnTo>
                    <a:pt x="7592" y="2588"/>
                  </a:lnTo>
                  <a:lnTo>
                    <a:pt x="8673" y="2263"/>
                  </a:lnTo>
                  <a:lnTo>
                    <a:pt x="13564" y="796"/>
                  </a:lnTo>
                  <a:cubicBezTo>
                    <a:pt x="12715" y="484"/>
                    <a:pt x="11902" y="220"/>
                    <a:pt x="11126" y="0"/>
                  </a:cubicBezTo>
                  <a:close/>
                </a:path>
              </a:pathLst>
            </a:custGeom>
            <a:solidFill>
              <a:srgbClr val="D5F2ED">
                <a:alpha val="3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0"/>
            <p:cNvSpPr/>
            <p:nvPr/>
          </p:nvSpPr>
          <p:spPr>
            <a:xfrm>
              <a:off x="6226879" y="1034934"/>
              <a:ext cx="358606" cy="138076"/>
            </a:xfrm>
            <a:custGeom>
              <a:avLst/>
              <a:gdLst/>
              <a:ahLst/>
              <a:cxnLst/>
              <a:rect l="l" t="t" r="r" b="b"/>
              <a:pathLst>
                <a:path w="17788" h="6849" extrusionOk="0">
                  <a:moveTo>
                    <a:pt x="17787" y="0"/>
                  </a:moveTo>
                  <a:lnTo>
                    <a:pt x="130" y="5240"/>
                  </a:lnTo>
                  <a:lnTo>
                    <a:pt x="0" y="6849"/>
                  </a:lnTo>
                  <a:lnTo>
                    <a:pt x="0" y="6849"/>
                  </a:lnTo>
                  <a:lnTo>
                    <a:pt x="17503" y="1593"/>
                  </a:lnTo>
                  <a:lnTo>
                    <a:pt x="17787" y="0"/>
                  </a:lnTo>
                  <a:close/>
                </a:path>
              </a:pathLst>
            </a:custGeom>
            <a:solidFill>
              <a:srgbClr val="D5F2ED">
                <a:alpha val="3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0"/>
            <p:cNvSpPr/>
            <p:nvPr/>
          </p:nvSpPr>
          <p:spPr>
            <a:xfrm>
              <a:off x="6234661" y="915945"/>
              <a:ext cx="367940" cy="178698"/>
            </a:xfrm>
            <a:custGeom>
              <a:avLst/>
              <a:gdLst/>
              <a:ahLst/>
              <a:cxnLst/>
              <a:rect l="l" t="t" r="r" b="b"/>
              <a:pathLst>
                <a:path w="18251" h="8864" extrusionOk="0">
                  <a:moveTo>
                    <a:pt x="18250" y="0"/>
                  </a:moveTo>
                  <a:lnTo>
                    <a:pt x="573" y="5244"/>
                  </a:lnTo>
                  <a:cubicBezTo>
                    <a:pt x="329" y="6540"/>
                    <a:pt x="142" y="7759"/>
                    <a:pt x="0" y="8864"/>
                  </a:cubicBezTo>
                  <a:lnTo>
                    <a:pt x="17783" y="3522"/>
                  </a:lnTo>
                  <a:lnTo>
                    <a:pt x="17783" y="3518"/>
                  </a:lnTo>
                  <a:cubicBezTo>
                    <a:pt x="17966" y="2328"/>
                    <a:pt x="18112" y="1256"/>
                    <a:pt x="18226" y="370"/>
                  </a:cubicBezTo>
                  <a:cubicBezTo>
                    <a:pt x="18238" y="248"/>
                    <a:pt x="18246" y="126"/>
                    <a:pt x="18250" y="0"/>
                  </a:cubicBezTo>
                  <a:close/>
                </a:path>
              </a:pathLst>
            </a:custGeom>
            <a:solidFill>
              <a:srgbClr val="D5F2ED">
                <a:alpha val="3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0"/>
            <p:cNvSpPr/>
            <p:nvPr/>
          </p:nvSpPr>
          <p:spPr>
            <a:xfrm>
              <a:off x="6306150" y="934493"/>
              <a:ext cx="103360" cy="104187"/>
            </a:xfrm>
            <a:custGeom>
              <a:avLst/>
              <a:gdLst/>
              <a:ahLst/>
              <a:cxnLst/>
              <a:rect l="l" t="t" r="r" b="b"/>
              <a:pathLst>
                <a:path w="5127" h="5168" extrusionOk="0">
                  <a:moveTo>
                    <a:pt x="1516" y="0"/>
                  </a:moveTo>
                  <a:cubicBezTo>
                    <a:pt x="1121" y="0"/>
                    <a:pt x="788" y="184"/>
                    <a:pt x="675" y="470"/>
                  </a:cubicBezTo>
                  <a:cubicBezTo>
                    <a:pt x="142" y="1814"/>
                    <a:pt x="25" y="3134"/>
                    <a:pt x="8" y="3853"/>
                  </a:cubicBezTo>
                  <a:cubicBezTo>
                    <a:pt x="0" y="4198"/>
                    <a:pt x="301" y="4540"/>
                    <a:pt x="744" y="4670"/>
                  </a:cubicBezTo>
                  <a:cubicBezTo>
                    <a:pt x="1666" y="4946"/>
                    <a:pt x="2770" y="5092"/>
                    <a:pt x="3494" y="5161"/>
                  </a:cubicBezTo>
                  <a:cubicBezTo>
                    <a:pt x="3537" y="5165"/>
                    <a:pt x="3580" y="5167"/>
                    <a:pt x="3622" y="5167"/>
                  </a:cubicBezTo>
                  <a:cubicBezTo>
                    <a:pt x="4038" y="5167"/>
                    <a:pt x="4389" y="4971"/>
                    <a:pt x="4489" y="4661"/>
                  </a:cubicBezTo>
                  <a:cubicBezTo>
                    <a:pt x="4834" y="3569"/>
                    <a:pt x="5013" y="2216"/>
                    <a:pt x="5090" y="1465"/>
                  </a:cubicBezTo>
                  <a:cubicBezTo>
                    <a:pt x="5126" y="1120"/>
                    <a:pt x="4838" y="770"/>
                    <a:pt x="4399" y="616"/>
                  </a:cubicBezTo>
                  <a:cubicBezTo>
                    <a:pt x="3510" y="303"/>
                    <a:pt x="2584" y="96"/>
                    <a:pt x="1645" y="7"/>
                  </a:cubicBezTo>
                  <a:cubicBezTo>
                    <a:pt x="1602" y="2"/>
                    <a:pt x="1558" y="0"/>
                    <a:pt x="15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0"/>
            <p:cNvSpPr/>
            <p:nvPr/>
          </p:nvSpPr>
          <p:spPr>
            <a:xfrm>
              <a:off x="6433968" y="958747"/>
              <a:ext cx="103380" cy="104247"/>
            </a:xfrm>
            <a:custGeom>
              <a:avLst/>
              <a:gdLst/>
              <a:ahLst/>
              <a:cxnLst/>
              <a:rect l="l" t="t" r="r" b="b"/>
              <a:pathLst>
                <a:path w="5128" h="5171" extrusionOk="0">
                  <a:moveTo>
                    <a:pt x="1527" y="0"/>
                  </a:moveTo>
                  <a:cubicBezTo>
                    <a:pt x="1130" y="0"/>
                    <a:pt x="790" y="185"/>
                    <a:pt x="675" y="473"/>
                  </a:cubicBezTo>
                  <a:cubicBezTo>
                    <a:pt x="143" y="1813"/>
                    <a:pt x="29" y="3138"/>
                    <a:pt x="9" y="3852"/>
                  </a:cubicBezTo>
                  <a:cubicBezTo>
                    <a:pt x="1" y="4202"/>
                    <a:pt x="306" y="4539"/>
                    <a:pt x="744" y="4673"/>
                  </a:cubicBezTo>
                  <a:cubicBezTo>
                    <a:pt x="1670" y="4949"/>
                    <a:pt x="2771" y="5091"/>
                    <a:pt x="3498" y="5164"/>
                  </a:cubicBezTo>
                  <a:cubicBezTo>
                    <a:pt x="3541" y="5169"/>
                    <a:pt x="3583" y="5171"/>
                    <a:pt x="3625" y="5171"/>
                  </a:cubicBezTo>
                  <a:cubicBezTo>
                    <a:pt x="4041" y="5171"/>
                    <a:pt x="4390" y="4971"/>
                    <a:pt x="4489" y="4665"/>
                  </a:cubicBezTo>
                  <a:cubicBezTo>
                    <a:pt x="4839" y="3572"/>
                    <a:pt x="5013" y="2220"/>
                    <a:pt x="5090" y="1468"/>
                  </a:cubicBezTo>
                  <a:cubicBezTo>
                    <a:pt x="5127" y="1119"/>
                    <a:pt x="4843" y="774"/>
                    <a:pt x="4400" y="619"/>
                  </a:cubicBezTo>
                  <a:cubicBezTo>
                    <a:pt x="3510" y="306"/>
                    <a:pt x="2584" y="99"/>
                    <a:pt x="1646" y="6"/>
                  </a:cubicBezTo>
                  <a:cubicBezTo>
                    <a:pt x="1606" y="2"/>
                    <a:pt x="1566" y="0"/>
                    <a:pt x="15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0"/>
            <p:cNvSpPr/>
            <p:nvPr/>
          </p:nvSpPr>
          <p:spPr>
            <a:xfrm>
              <a:off x="6284276" y="1065518"/>
              <a:ext cx="103360" cy="104207"/>
            </a:xfrm>
            <a:custGeom>
              <a:avLst/>
              <a:gdLst/>
              <a:ahLst/>
              <a:cxnLst/>
              <a:rect l="l" t="t" r="r" b="b"/>
              <a:pathLst>
                <a:path w="5127" h="5169" extrusionOk="0">
                  <a:moveTo>
                    <a:pt x="1516" y="0"/>
                  </a:moveTo>
                  <a:cubicBezTo>
                    <a:pt x="1121" y="0"/>
                    <a:pt x="789" y="184"/>
                    <a:pt x="675" y="470"/>
                  </a:cubicBezTo>
                  <a:cubicBezTo>
                    <a:pt x="143" y="1814"/>
                    <a:pt x="29" y="3134"/>
                    <a:pt x="9" y="3853"/>
                  </a:cubicBezTo>
                  <a:cubicBezTo>
                    <a:pt x="1" y="4203"/>
                    <a:pt x="301" y="4540"/>
                    <a:pt x="748" y="4670"/>
                  </a:cubicBezTo>
                  <a:cubicBezTo>
                    <a:pt x="1670" y="4946"/>
                    <a:pt x="2771" y="5092"/>
                    <a:pt x="3498" y="5161"/>
                  </a:cubicBezTo>
                  <a:cubicBezTo>
                    <a:pt x="3544" y="5166"/>
                    <a:pt x="3589" y="5168"/>
                    <a:pt x="3634" y="5168"/>
                  </a:cubicBezTo>
                  <a:cubicBezTo>
                    <a:pt x="4047" y="5168"/>
                    <a:pt x="4394" y="4969"/>
                    <a:pt x="4489" y="4662"/>
                  </a:cubicBezTo>
                  <a:cubicBezTo>
                    <a:pt x="4838" y="3569"/>
                    <a:pt x="5017" y="2216"/>
                    <a:pt x="5090" y="1469"/>
                  </a:cubicBezTo>
                  <a:cubicBezTo>
                    <a:pt x="5127" y="1120"/>
                    <a:pt x="4843" y="770"/>
                    <a:pt x="4404" y="616"/>
                  </a:cubicBezTo>
                  <a:cubicBezTo>
                    <a:pt x="3510" y="303"/>
                    <a:pt x="2584" y="100"/>
                    <a:pt x="1646" y="7"/>
                  </a:cubicBezTo>
                  <a:cubicBezTo>
                    <a:pt x="1602" y="2"/>
                    <a:pt x="1559" y="0"/>
                    <a:pt x="1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0"/>
            <p:cNvSpPr/>
            <p:nvPr/>
          </p:nvSpPr>
          <p:spPr>
            <a:xfrm>
              <a:off x="6412114" y="1089832"/>
              <a:ext cx="103360" cy="104187"/>
            </a:xfrm>
            <a:custGeom>
              <a:avLst/>
              <a:gdLst/>
              <a:ahLst/>
              <a:cxnLst/>
              <a:rect l="l" t="t" r="r" b="b"/>
              <a:pathLst>
                <a:path w="5127" h="5168" extrusionOk="0">
                  <a:moveTo>
                    <a:pt x="1517" y="1"/>
                  </a:moveTo>
                  <a:cubicBezTo>
                    <a:pt x="1125" y="1"/>
                    <a:pt x="792" y="184"/>
                    <a:pt x="679" y="470"/>
                  </a:cubicBezTo>
                  <a:cubicBezTo>
                    <a:pt x="143" y="1815"/>
                    <a:pt x="29" y="3135"/>
                    <a:pt x="8" y="3854"/>
                  </a:cubicBezTo>
                  <a:cubicBezTo>
                    <a:pt x="0" y="4199"/>
                    <a:pt x="305" y="4540"/>
                    <a:pt x="748" y="4670"/>
                  </a:cubicBezTo>
                  <a:cubicBezTo>
                    <a:pt x="1670" y="4946"/>
                    <a:pt x="2771" y="5092"/>
                    <a:pt x="3498" y="5162"/>
                  </a:cubicBezTo>
                  <a:cubicBezTo>
                    <a:pt x="3541" y="5166"/>
                    <a:pt x="3584" y="5168"/>
                    <a:pt x="3626" y="5168"/>
                  </a:cubicBezTo>
                  <a:cubicBezTo>
                    <a:pt x="4043" y="5168"/>
                    <a:pt x="4393" y="4972"/>
                    <a:pt x="4489" y="4662"/>
                  </a:cubicBezTo>
                  <a:cubicBezTo>
                    <a:pt x="4838" y="3569"/>
                    <a:pt x="5017" y="2217"/>
                    <a:pt x="5090" y="1465"/>
                  </a:cubicBezTo>
                  <a:cubicBezTo>
                    <a:pt x="5127" y="1120"/>
                    <a:pt x="4842" y="771"/>
                    <a:pt x="4403" y="616"/>
                  </a:cubicBezTo>
                  <a:cubicBezTo>
                    <a:pt x="3510" y="304"/>
                    <a:pt x="2584" y="100"/>
                    <a:pt x="1645" y="7"/>
                  </a:cubicBezTo>
                  <a:cubicBezTo>
                    <a:pt x="1602" y="3"/>
                    <a:pt x="1559" y="1"/>
                    <a:pt x="15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0"/>
            <p:cNvSpPr/>
            <p:nvPr/>
          </p:nvSpPr>
          <p:spPr>
            <a:xfrm>
              <a:off x="6578439" y="1034511"/>
              <a:ext cx="35965" cy="59069"/>
            </a:xfrm>
            <a:custGeom>
              <a:avLst/>
              <a:gdLst/>
              <a:ahLst/>
              <a:cxnLst/>
              <a:rect l="l" t="t" r="r" b="b"/>
              <a:pathLst>
                <a:path w="1784" h="2930" extrusionOk="0">
                  <a:moveTo>
                    <a:pt x="1119" y="1"/>
                  </a:moveTo>
                  <a:cubicBezTo>
                    <a:pt x="738" y="1"/>
                    <a:pt x="326" y="561"/>
                    <a:pt x="171" y="1313"/>
                  </a:cubicBezTo>
                  <a:cubicBezTo>
                    <a:pt x="0" y="2117"/>
                    <a:pt x="187" y="2836"/>
                    <a:pt x="585" y="2922"/>
                  </a:cubicBezTo>
                  <a:cubicBezTo>
                    <a:pt x="610" y="2927"/>
                    <a:pt x="635" y="2929"/>
                    <a:pt x="661" y="2929"/>
                  </a:cubicBezTo>
                  <a:cubicBezTo>
                    <a:pt x="1040" y="2929"/>
                    <a:pt x="1457" y="2372"/>
                    <a:pt x="1613" y="1618"/>
                  </a:cubicBezTo>
                  <a:cubicBezTo>
                    <a:pt x="1783" y="813"/>
                    <a:pt x="1596" y="90"/>
                    <a:pt x="1198" y="9"/>
                  </a:cubicBezTo>
                  <a:cubicBezTo>
                    <a:pt x="1172" y="4"/>
                    <a:pt x="1146" y="1"/>
                    <a:pt x="11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0"/>
            <p:cNvSpPr/>
            <p:nvPr/>
          </p:nvSpPr>
          <p:spPr>
            <a:xfrm>
              <a:off x="6673657" y="1296137"/>
              <a:ext cx="27216" cy="22922"/>
            </a:xfrm>
            <a:custGeom>
              <a:avLst/>
              <a:gdLst/>
              <a:ahLst/>
              <a:cxnLst/>
              <a:rect l="l" t="t" r="r" b="b"/>
              <a:pathLst>
                <a:path w="1350" h="1137" extrusionOk="0">
                  <a:moveTo>
                    <a:pt x="723" y="1"/>
                  </a:moveTo>
                  <a:cubicBezTo>
                    <a:pt x="292" y="1"/>
                    <a:pt x="0" y="493"/>
                    <a:pt x="253" y="879"/>
                  </a:cubicBezTo>
                  <a:cubicBezTo>
                    <a:pt x="369" y="1055"/>
                    <a:pt x="549" y="1136"/>
                    <a:pt x="727" y="1136"/>
                  </a:cubicBezTo>
                  <a:cubicBezTo>
                    <a:pt x="978" y="1136"/>
                    <a:pt x="1225" y="974"/>
                    <a:pt x="1285" y="684"/>
                  </a:cubicBezTo>
                  <a:cubicBezTo>
                    <a:pt x="1350" y="380"/>
                    <a:pt x="1155" y="79"/>
                    <a:pt x="846" y="14"/>
                  </a:cubicBezTo>
                  <a:cubicBezTo>
                    <a:pt x="804" y="5"/>
                    <a:pt x="763" y="1"/>
                    <a:pt x="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0"/>
            <p:cNvSpPr/>
            <p:nvPr/>
          </p:nvSpPr>
          <p:spPr>
            <a:xfrm>
              <a:off x="6732526" y="1214849"/>
              <a:ext cx="27236" cy="22922"/>
            </a:xfrm>
            <a:custGeom>
              <a:avLst/>
              <a:gdLst/>
              <a:ahLst/>
              <a:cxnLst/>
              <a:rect l="l" t="t" r="r" b="b"/>
              <a:pathLst>
                <a:path w="1351" h="1137" extrusionOk="0">
                  <a:moveTo>
                    <a:pt x="726" y="0"/>
                  </a:moveTo>
                  <a:cubicBezTo>
                    <a:pt x="294" y="0"/>
                    <a:pt x="0" y="490"/>
                    <a:pt x="253" y="878"/>
                  </a:cubicBezTo>
                  <a:cubicBezTo>
                    <a:pt x="368" y="1055"/>
                    <a:pt x="547" y="1137"/>
                    <a:pt x="725" y="1137"/>
                  </a:cubicBezTo>
                  <a:cubicBezTo>
                    <a:pt x="976" y="1137"/>
                    <a:pt x="1223" y="974"/>
                    <a:pt x="1285" y="687"/>
                  </a:cubicBezTo>
                  <a:cubicBezTo>
                    <a:pt x="1350" y="378"/>
                    <a:pt x="1151" y="78"/>
                    <a:pt x="847" y="13"/>
                  </a:cubicBezTo>
                  <a:cubicBezTo>
                    <a:pt x="806" y="4"/>
                    <a:pt x="765" y="0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0"/>
            <p:cNvSpPr/>
            <p:nvPr/>
          </p:nvSpPr>
          <p:spPr>
            <a:xfrm>
              <a:off x="6763795" y="1121404"/>
              <a:ext cx="27236" cy="22962"/>
            </a:xfrm>
            <a:custGeom>
              <a:avLst/>
              <a:gdLst/>
              <a:ahLst/>
              <a:cxnLst/>
              <a:rect l="l" t="t" r="r" b="b"/>
              <a:pathLst>
                <a:path w="1351" h="1139" extrusionOk="0">
                  <a:moveTo>
                    <a:pt x="727" y="1"/>
                  </a:moveTo>
                  <a:cubicBezTo>
                    <a:pt x="294" y="1"/>
                    <a:pt x="1" y="491"/>
                    <a:pt x="254" y="878"/>
                  </a:cubicBezTo>
                  <a:cubicBezTo>
                    <a:pt x="369" y="1056"/>
                    <a:pt x="549" y="1138"/>
                    <a:pt x="727" y="1138"/>
                  </a:cubicBezTo>
                  <a:cubicBezTo>
                    <a:pt x="977" y="1138"/>
                    <a:pt x="1224" y="976"/>
                    <a:pt x="1286" y="687"/>
                  </a:cubicBezTo>
                  <a:cubicBezTo>
                    <a:pt x="1351" y="379"/>
                    <a:pt x="1152" y="78"/>
                    <a:pt x="847" y="13"/>
                  </a:cubicBezTo>
                  <a:cubicBezTo>
                    <a:pt x="806" y="5"/>
                    <a:pt x="766" y="1"/>
                    <a:pt x="7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0"/>
            <p:cNvSpPr/>
            <p:nvPr/>
          </p:nvSpPr>
          <p:spPr>
            <a:xfrm>
              <a:off x="6782484" y="1032535"/>
              <a:ext cx="27135" cy="22902"/>
            </a:xfrm>
            <a:custGeom>
              <a:avLst/>
              <a:gdLst/>
              <a:ahLst/>
              <a:cxnLst/>
              <a:rect l="l" t="t" r="r" b="b"/>
              <a:pathLst>
                <a:path w="1346" h="1136" extrusionOk="0">
                  <a:moveTo>
                    <a:pt x="722" y="0"/>
                  </a:moveTo>
                  <a:cubicBezTo>
                    <a:pt x="292" y="0"/>
                    <a:pt x="1" y="489"/>
                    <a:pt x="253" y="879"/>
                  </a:cubicBezTo>
                  <a:cubicBezTo>
                    <a:pt x="368" y="1054"/>
                    <a:pt x="547" y="1136"/>
                    <a:pt x="725" y="1136"/>
                  </a:cubicBezTo>
                  <a:cubicBezTo>
                    <a:pt x="975" y="1136"/>
                    <a:pt x="1223" y="974"/>
                    <a:pt x="1285" y="684"/>
                  </a:cubicBezTo>
                  <a:cubicBezTo>
                    <a:pt x="1346" y="375"/>
                    <a:pt x="1151" y="75"/>
                    <a:pt x="846" y="14"/>
                  </a:cubicBezTo>
                  <a:cubicBezTo>
                    <a:pt x="804" y="5"/>
                    <a:pt x="762" y="0"/>
                    <a:pt x="7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0"/>
            <p:cNvSpPr/>
            <p:nvPr/>
          </p:nvSpPr>
          <p:spPr>
            <a:xfrm>
              <a:off x="6699382" y="921349"/>
              <a:ext cx="218917" cy="84813"/>
            </a:xfrm>
            <a:custGeom>
              <a:avLst/>
              <a:gdLst/>
              <a:ahLst/>
              <a:cxnLst/>
              <a:rect l="l" t="t" r="r" b="b"/>
              <a:pathLst>
                <a:path w="10859" h="4207" extrusionOk="0">
                  <a:moveTo>
                    <a:pt x="1185" y="0"/>
                  </a:moveTo>
                  <a:cubicBezTo>
                    <a:pt x="655" y="0"/>
                    <a:pt x="194" y="381"/>
                    <a:pt x="98" y="910"/>
                  </a:cubicBezTo>
                  <a:cubicBezTo>
                    <a:pt x="1" y="1410"/>
                    <a:pt x="25" y="1926"/>
                    <a:pt x="167" y="2413"/>
                  </a:cubicBezTo>
                  <a:cubicBezTo>
                    <a:pt x="289" y="2795"/>
                    <a:pt x="618" y="3079"/>
                    <a:pt x="1016" y="3148"/>
                  </a:cubicBezTo>
                  <a:cubicBezTo>
                    <a:pt x="3157" y="3526"/>
                    <a:pt x="7747" y="4022"/>
                    <a:pt x="9485" y="4201"/>
                  </a:cubicBezTo>
                  <a:cubicBezTo>
                    <a:pt x="9524" y="4205"/>
                    <a:pt x="9562" y="4207"/>
                    <a:pt x="9600" y="4207"/>
                  </a:cubicBezTo>
                  <a:cubicBezTo>
                    <a:pt x="10052" y="4207"/>
                    <a:pt x="10462" y="3924"/>
                    <a:pt x="10627" y="3494"/>
                  </a:cubicBezTo>
                  <a:cubicBezTo>
                    <a:pt x="10793" y="3035"/>
                    <a:pt x="10858" y="2543"/>
                    <a:pt x="10821" y="2052"/>
                  </a:cubicBezTo>
                  <a:cubicBezTo>
                    <a:pt x="10777" y="1556"/>
                    <a:pt x="10407" y="1154"/>
                    <a:pt x="9916" y="1073"/>
                  </a:cubicBezTo>
                  <a:cubicBezTo>
                    <a:pt x="6914" y="545"/>
                    <a:pt x="2994" y="159"/>
                    <a:pt x="1280" y="5"/>
                  </a:cubicBezTo>
                  <a:cubicBezTo>
                    <a:pt x="1248" y="2"/>
                    <a:pt x="1217" y="0"/>
                    <a:pt x="11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0"/>
            <p:cNvSpPr/>
            <p:nvPr/>
          </p:nvSpPr>
          <p:spPr>
            <a:xfrm>
              <a:off x="6588922" y="1036729"/>
              <a:ext cx="35965" cy="59049"/>
            </a:xfrm>
            <a:custGeom>
              <a:avLst/>
              <a:gdLst/>
              <a:ahLst/>
              <a:cxnLst/>
              <a:rect l="l" t="t" r="r" b="b"/>
              <a:pathLst>
                <a:path w="1784" h="2929" extrusionOk="0">
                  <a:moveTo>
                    <a:pt x="1120" y="1"/>
                  </a:moveTo>
                  <a:cubicBezTo>
                    <a:pt x="741" y="1"/>
                    <a:pt x="326" y="561"/>
                    <a:pt x="171" y="1313"/>
                  </a:cubicBezTo>
                  <a:cubicBezTo>
                    <a:pt x="0" y="2117"/>
                    <a:pt x="187" y="2836"/>
                    <a:pt x="589" y="2921"/>
                  </a:cubicBezTo>
                  <a:cubicBezTo>
                    <a:pt x="614" y="2926"/>
                    <a:pt x="639" y="2929"/>
                    <a:pt x="664" y="2929"/>
                  </a:cubicBezTo>
                  <a:cubicBezTo>
                    <a:pt x="1043" y="2929"/>
                    <a:pt x="1456" y="2367"/>
                    <a:pt x="1613" y="1613"/>
                  </a:cubicBezTo>
                  <a:cubicBezTo>
                    <a:pt x="1783" y="813"/>
                    <a:pt x="1596" y="94"/>
                    <a:pt x="1198" y="9"/>
                  </a:cubicBezTo>
                  <a:cubicBezTo>
                    <a:pt x="1172" y="3"/>
                    <a:pt x="1146" y="1"/>
                    <a:pt x="11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4" name="Google Shape;1354;p40"/>
          <p:cNvGrpSpPr/>
          <p:nvPr/>
        </p:nvGrpSpPr>
        <p:grpSpPr>
          <a:xfrm>
            <a:off x="8144865" y="701734"/>
            <a:ext cx="1016340" cy="890949"/>
            <a:chOff x="7245674" y="2087184"/>
            <a:chExt cx="1016340" cy="890949"/>
          </a:xfrm>
        </p:grpSpPr>
        <p:sp>
          <p:nvSpPr>
            <p:cNvPr id="1355" name="Google Shape;1355;p40"/>
            <p:cNvSpPr/>
            <p:nvPr/>
          </p:nvSpPr>
          <p:spPr>
            <a:xfrm>
              <a:off x="7597852" y="2543321"/>
              <a:ext cx="466946" cy="395499"/>
            </a:xfrm>
            <a:custGeom>
              <a:avLst/>
              <a:gdLst/>
              <a:ahLst/>
              <a:cxnLst/>
              <a:rect l="l" t="t" r="r" b="b"/>
              <a:pathLst>
                <a:path w="23162" h="19618" extrusionOk="0">
                  <a:moveTo>
                    <a:pt x="13823" y="1"/>
                  </a:moveTo>
                  <a:cubicBezTo>
                    <a:pt x="11183" y="1"/>
                    <a:pt x="8312" y="1035"/>
                    <a:pt x="5890" y="3082"/>
                  </a:cubicBezTo>
                  <a:cubicBezTo>
                    <a:pt x="1231" y="7026"/>
                    <a:pt x="0" y="13232"/>
                    <a:pt x="3144" y="16949"/>
                  </a:cubicBezTo>
                  <a:cubicBezTo>
                    <a:pt x="4653" y="18733"/>
                    <a:pt x="6897" y="19618"/>
                    <a:pt x="9339" y="19618"/>
                  </a:cubicBezTo>
                  <a:cubicBezTo>
                    <a:pt x="11978" y="19618"/>
                    <a:pt x="14849" y="18584"/>
                    <a:pt x="17271" y="16535"/>
                  </a:cubicBezTo>
                  <a:cubicBezTo>
                    <a:pt x="21930" y="12591"/>
                    <a:pt x="23161" y="6384"/>
                    <a:pt x="20017" y="2671"/>
                  </a:cubicBezTo>
                  <a:cubicBezTo>
                    <a:pt x="18509" y="886"/>
                    <a:pt x="16265" y="1"/>
                    <a:pt x="138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0"/>
            <p:cNvSpPr/>
            <p:nvPr/>
          </p:nvSpPr>
          <p:spPr>
            <a:xfrm>
              <a:off x="7618396" y="2556869"/>
              <a:ext cx="436484" cy="403603"/>
            </a:xfrm>
            <a:custGeom>
              <a:avLst/>
              <a:gdLst/>
              <a:ahLst/>
              <a:cxnLst/>
              <a:rect l="l" t="t" r="r" b="b"/>
              <a:pathLst>
                <a:path w="21651" h="20020" extrusionOk="0">
                  <a:moveTo>
                    <a:pt x="15598" y="1"/>
                  </a:moveTo>
                  <a:cubicBezTo>
                    <a:pt x="13783" y="1"/>
                    <a:pt x="9020" y="469"/>
                    <a:pt x="5038" y="4952"/>
                  </a:cubicBezTo>
                  <a:cubicBezTo>
                    <a:pt x="1" y="10615"/>
                    <a:pt x="2487" y="16671"/>
                    <a:pt x="2487" y="16671"/>
                  </a:cubicBezTo>
                  <a:cubicBezTo>
                    <a:pt x="2487" y="16671"/>
                    <a:pt x="4550" y="19141"/>
                    <a:pt x="7495" y="19990"/>
                  </a:cubicBezTo>
                  <a:cubicBezTo>
                    <a:pt x="7565" y="20010"/>
                    <a:pt x="7640" y="20020"/>
                    <a:pt x="7719" y="20020"/>
                  </a:cubicBezTo>
                  <a:cubicBezTo>
                    <a:pt x="10968" y="20020"/>
                    <a:pt x="21651" y="3441"/>
                    <a:pt x="21651" y="3441"/>
                  </a:cubicBezTo>
                  <a:cubicBezTo>
                    <a:pt x="21651" y="3441"/>
                    <a:pt x="18767" y="1232"/>
                    <a:pt x="16350" y="34"/>
                  </a:cubicBezTo>
                  <a:cubicBezTo>
                    <a:pt x="16350" y="34"/>
                    <a:pt x="16076" y="1"/>
                    <a:pt x="15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0"/>
            <p:cNvSpPr/>
            <p:nvPr/>
          </p:nvSpPr>
          <p:spPr>
            <a:xfrm>
              <a:off x="7443268" y="2087628"/>
              <a:ext cx="560226" cy="260528"/>
            </a:xfrm>
            <a:custGeom>
              <a:avLst/>
              <a:gdLst/>
              <a:ahLst/>
              <a:cxnLst/>
              <a:rect l="l" t="t" r="r" b="b"/>
              <a:pathLst>
                <a:path w="27789" h="12923" extrusionOk="0">
                  <a:moveTo>
                    <a:pt x="20590" y="1"/>
                  </a:moveTo>
                  <a:cubicBezTo>
                    <a:pt x="5972" y="1"/>
                    <a:pt x="1" y="12922"/>
                    <a:pt x="1" y="12922"/>
                  </a:cubicBezTo>
                  <a:lnTo>
                    <a:pt x="5554" y="12922"/>
                  </a:lnTo>
                  <a:cubicBezTo>
                    <a:pt x="10023" y="5126"/>
                    <a:pt x="15409" y="3125"/>
                    <a:pt x="19760" y="3125"/>
                  </a:cubicBezTo>
                  <a:cubicBezTo>
                    <a:pt x="24350" y="3125"/>
                    <a:pt x="27789" y="5351"/>
                    <a:pt x="27789" y="5351"/>
                  </a:cubicBezTo>
                  <a:cubicBezTo>
                    <a:pt x="27472" y="521"/>
                    <a:pt x="20741" y="1"/>
                    <a:pt x="20741" y="1"/>
                  </a:cubicBezTo>
                  <a:cubicBezTo>
                    <a:pt x="20691" y="1"/>
                    <a:pt x="20640" y="1"/>
                    <a:pt x="20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0"/>
            <p:cNvSpPr/>
            <p:nvPr/>
          </p:nvSpPr>
          <p:spPr>
            <a:xfrm>
              <a:off x="7245674" y="2277018"/>
              <a:ext cx="362215" cy="425880"/>
            </a:xfrm>
            <a:custGeom>
              <a:avLst/>
              <a:gdLst/>
              <a:ahLst/>
              <a:cxnLst/>
              <a:rect l="l" t="t" r="r" b="b"/>
              <a:pathLst>
                <a:path w="17967" h="21125" extrusionOk="0">
                  <a:moveTo>
                    <a:pt x="11843" y="1"/>
                  </a:moveTo>
                  <a:cubicBezTo>
                    <a:pt x="8648" y="1"/>
                    <a:pt x="4899" y="2956"/>
                    <a:pt x="2694" y="7529"/>
                  </a:cubicBezTo>
                  <a:cubicBezTo>
                    <a:pt x="1" y="13114"/>
                    <a:pt x="630" y="19000"/>
                    <a:pt x="4107" y="20678"/>
                  </a:cubicBezTo>
                  <a:cubicBezTo>
                    <a:pt x="4735" y="20980"/>
                    <a:pt x="5414" y="21124"/>
                    <a:pt x="6119" y="21124"/>
                  </a:cubicBezTo>
                  <a:cubicBezTo>
                    <a:pt x="9314" y="21124"/>
                    <a:pt x="13067" y="18168"/>
                    <a:pt x="15273" y="13594"/>
                  </a:cubicBezTo>
                  <a:cubicBezTo>
                    <a:pt x="17966" y="8008"/>
                    <a:pt x="17333" y="2123"/>
                    <a:pt x="13860" y="449"/>
                  </a:cubicBezTo>
                  <a:cubicBezTo>
                    <a:pt x="13230" y="145"/>
                    <a:pt x="12550" y="1"/>
                    <a:pt x="118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0"/>
            <p:cNvSpPr/>
            <p:nvPr/>
          </p:nvSpPr>
          <p:spPr>
            <a:xfrm>
              <a:off x="7282689" y="2294820"/>
              <a:ext cx="362134" cy="425880"/>
            </a:xfrm>
            <a:custGeom>
              <a:avLst/>
              <a:gdLst/>
              <a:ahLst/>
              <a:cxnLst/>
              <a:rect l="l" t="t" r="r" b="b"/>
              <a:pathLst>
                <a:path w="17963" h="21125" extrusionOk="0">
                  <a:moveTo>
                    <a:pt x="11846" y="1"/>
                  </a:moveTo>
                  <a:cubicBezTo>
                    <a:pt x="8651" y="1"/>
                    <a:pt x="4900" y="2957"/>
                    <a:pt x="2694" y="7532"/>
                  </a:cubicBezTo>
                  <a:cubicBezTo>
                    <a:pt x="1" y="13117"/>
                    <a:pt x="630" y="19003"/>
                    <a:pt x="4107" y="20676"/>
                  </a:cubicBezTo>
                  <a:cubicBezTo>
                    <a:pt x="4736" y="20980"/>
                    <a:pt x="5416" y="21125"/>
                    <a:pt x="6123" y="21125"/>
                  </a:cubicBezTo>
                  <a:cubicBezTo>
                    <a:pt x="9316" y="21125"/>
                    <a:pt x="13068" y="18169"/>
                    <a:pt x="15269" y="13596"/>
                  </a:cubicBezTo>
                  <a:cubicBezTo>
                    <a:pt x="17962" y="8011"/>
                    <a:pt x="17333" y="2125"/>
                    <a:pt x="13860" y="448"/>
                  </a:cubicBezTo>
                  <a:cubicBezTo>
                    <a:pt x="13231" y="145"/>
                    <a:pt x="12552" y="1"/>
                    <a:pt x="118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0"/>
            <p:cNvSpPr/>
            <p:nvPr/>
          </p:nvSpPr>
          <p:spPr>
            <a:xfrm>
              <a:off x="7660894" y="2582675"/>
              <a:ext cx="466946" cy="395459"/>
            </a:xfrm>
            <a:custGeom>
              <a:avLst/>
              <a:gdLst/>
              <a:ahLst/>
              <a:cxnLst/>
              <a:rect l="l" t="t" r="r" b="b"/>
              <a:pathLst>
                <a:path w="23162" h="19616" extrusionOk="0">
                  <a:moveTo>
                    <a:pt x="13822" y="1"/>
                  </a:moveTo>
                  <a:cubicBezTo>
                    <a:pt x="11182" y="1"/>
                    <a:pt x="8311" y="1035"/>
                    <a:pt x="5891" y="3084"/>
                  </a:cubicBezTo>
                  <a:cubicBezTo>
                    <a:pt x="1232" y="7024"/>
                    <a:pt x="1" y="13234"/>
                    <a:pt x="3141" y="16947"/>
                  </a:cubicBezTo>
                  <a:cubicBezTo>
                    <a:pt x="4651" y="18731"/>
                    <a:pt x="6896" y="19615"/>
                    <a:pt x="9339" y="19615"/>
                  </a:cubicBezTo>
                  <a:cubicBezTo>
                    <a:pt x="11979" y="19615"/>
                    <a:pt x="14850" y="18581"/>
                    <a:pt x="17272" y="16533"/>
                  </a:cubicBezTo>
                  <a:cubicBezTo>
                    <a:pt x="21931" y="12592"/>
                    <a:pt x="23162" y="6386"/>
                    <a:pt x="20018" y="2669"/>
                  </a:cubicBezTo>
                  <a:cubicBezTo>
                    <a:pt x="18509" y="885"/>
                    <a:pt x="16264" y="1"/>
                    <a:pt x="138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0"/>
            <p:cNvSpPr/>
            <p:nvPr/>
          </p:nvSpPr>
          <p:spPr>
            <a:xfrm>
              <a:off x="7334683" y="2327662"/>
              <a:ext cx="362215" cy="425840"/>
            </a:xfrm>
            <a:custGeom>
              <a:avLst/>
              <a:gdLst/>
              <a:ahLst/>
              <a:cxnLst/>
              <a:rect l="l" t="t" r="r" b="b"/>
              <a:pathLst>
                <a:path w="17967" h="21123" extrusionOk="0">
                  <a:moveTo>
                    <a:pt x="11847" y="0"/>
                  </a:moveTo>
                  <a:cubicBezTo>
                    <a:pt x="8652" y="0"/>
                    <a:pt x="4899" y="2953"/>
                    <a:pt x="2694" y="7527"/>
                  </a:cubicBezTo>
                  <a:cubicBezTo>
                    <a:pt x="1" y="13117"/>
                    <a:pt x="635" y="19002"/>
                    <a:pt x="4107" y="20676"/>
                  </a:cubicBezTo>
                  <a:cubicBezTo>
                    <a:pt x="4736" y="20979"/>
                    <a:pt x="5415" y="21123"/>
                    <a:pt x="6121" y="21123"/>
                  </a:cubicBezTo>
                  <a:cubicBezTo>
                    <a:pt x="9318" y="21123"/>
                    <a:pt x="13071" y="18167"/>
                    <a:pt x="15274" y="13592"/>
                  </a:cubicBezTo>
                  <a:cubicBezTo>
                    <a:pt x="17967" y="8007"/>
                    <a:pt x="17333" y="2121"/>
                    <a:pt x="13860" y="448"/>
                  </a:cubicBezTo>
                  <a:cubicBezTo>
                    <a:pt x="13231" y="145"/>
                    <a:pt x="12553" y="0"/>
                    <a:pt x="118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0"/>
            <p:cNvSpPr/>
            <p:nvPr/>
          </p:nvSpPr>
          <p:spPr>
            <a:xfrm>
              <a:off x="7428957" y="2438477"/>
              <a:ext cx="173658" cy="204184"/>
            </a:xfrm>
            <a:custGeom>
              <a:avLst/>
              <a:gdLst/>
              <a:ahLst/>
              <a:cxnLst/>
              <a:rect l="l" t="t" r="r" b="b"/>
              <a:pathLst>
                <a:path w="6683" h="7857" extrusionOk="0">
                  <a:moveTo>
                    <a:pt x="4407" y="0"/>
                  </a:moveTo>
                  <a:cubicBezTo>
                    <a:pt x="3219" y="0"/>
                    <a:pt x="1823" y="1099"/>
                    <a:pt x="1004" y="2803"/>
                  </a:cubicBezTo>
                  <a:cubicBezTo>
                    <a:pt x="1" y="4878"/>
                    <a:pt x="236" y="7068"/>
                    <a:pt x="1528" y="7689"/>
                  </a:cubicBezTo>
                  <a:cubicBezTo>
                    <a:pt x="1763" y="7803"/>
                    <a:pt x="2016" y="7857"/>
                    <a:pt x="2280" y="7857"/>
                  </a:cubicBezTo>
                  <a:cubicBezTo>
                    <a:pt x="3467" y="7857"/>
                    <a:pt x="4862" y="6759"/>
                    <a:pt x="5679" y="5057"/>
                  </a:cubicBezTo>
                  <a:cubicBezTo>
                    <a:pt x="6683" y="2981"/>
                    <a:pt x="6447" y="788"/>
                    <a:pt x="5155" y="166"/>
                  </a:cubicBezTo>
                  <a:cubicBezTo>
                    <a:pt x="4922" y="54"/>
                    <a:pt x="4670" y="0"/>
                    <a:pt x="4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0"/>
            <p:cNvSpPr/>
            <p:nvPr/>
          </p:nvSpPr>
          <p:spPr>
            <a:xfrm>
              <a:off x="7741443" y="2087184"/>
              <a:ext cx="520572" cy="668022"/>
            </a:xfrm>
            <a:custGeom>
              <a:avLst/>
              <a:gdLst/>
              <a:ahLst/>
              <a:cxnLst/>
              <a:rect l="l" t="t" r="r" b="b"/>
              <a:pathLst>
                <a:path w="25822" h="33136" extrusionOk="0">
                  <a:moveTo>
                    <a:pt x="5763" y="1"/>
                  </a:moveTo>
                  <a:cubicBezTo>
                    <a:pt x="2471" y="1"/>
                    <a:pt x="0" y="921"/>
                    <a:pt x="0" y="921"/>
                  </a:cubicBezTo>
                  <a:cubicBezTo>
                    <a:pt x="1152" y="714"/>
                    <a:pt x="2240" y="615"/>
                    <a:pt x="3266" y="615"/>
                  </a:cubicBezTo>
                  <a:cubicBezTo>
                    <a:pt x="11885" y="615"/>
                    <a:pt x="16058" y="7597"/>
                    <a:pt x="15558" y="15881"/>
                  </a:cubicBezTo>
                  <a:cubicBezTo>
                    <a:pt x="14997" y="25150"/>
                    <a:pt x="9152" y="28554"/>
                    <a:pt x="9152" y="28554"/>
                  </a:cubicBezTo>
                  <a:cubicBezTo>
                    <a:pt x="10976" y="31324"/>
                    <a:pt x="10911" y="33136"/>
                    <a:pt x="10911" y="33136"/>
                  </a:cubicBezTo>
                  <a:cubicBezTo>
                    <a:pt x="10911" y="33136"/>
                    <a:pt x="25822" y="23765"/>
                    <a:pt x="19408" y="9297"/>
                  </a:cubicBezTo>
                  <a:cubicBezTo>
                    <a:pt x="16013" y="1640"/>
                    <a:pt x="10157" y="1"/>
                    <a:pt x="5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50053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40"/>
          <p:cNvSpPr/>
          <p:nvPr/>
        </p:nvSpPr>
        <p:spPr>
          <a:xfrm>
            <a:off x="331662" y="181844"/>
            <a:ext cx="1137000" cy="1137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400" dirty="0"/>
              <a:t>4</a:t>
            </a:r>
          </a:p>
        </p:txBody>
      </p:sp>
      <p:sp>
        <p:nvSpPr>
          <p:cNvPr id="1237" name="Google Shape;1237;p40"/>
          <p:cNvSpPr txBox="1">
            <a:spLocks noGrp="1"/>
          </p:cNvSpPr>
          <p:nvPr>
            <p:ph type="title"/>
          </p:nvPr>
        </p:nvSpPr>
        <p:spPr>
          <a:xfrm>
            <a:off x="1362394" y="-238313"/>
            <a:ext cx="6292660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>
                <a:solidFill>
                  <a:schemeClr val="tx2">
                    <a:lumMod val="75000"/>
                  </a:schemeClr>
                </a:solidFill>
              </a:rPr>
              <a:t>Stvara li internet i ovisnost?</a:t>
            </a:r>
            <a:endParaRPr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39" name="Google Shape;1239;p40"/>
          <p:cNvSpPr txBox="1">
            <a:spLocks noGrp="1"/>
          </p:cNvSpPr>
          <p:nvPr>
            <p:ph type="subTitle" idx="1"/>
          </p:nvPr>
        </p:nvSpPr>
        <p:spPr>
          <a:xfrm>
            <a:off x="1142434" y="1225490"/>
            <a:ext cx="6691115" cy="3750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dirty="0"/>
              <a:t>nastanak ovisnosti: </a:t>
            </a:r>
            <a:r>
              <a:rPr lang="hr-HR" b="1" dirty="0"/>
              <a:t>prekomjerna kupnja preko interneta, neumjerena konzumacija videa, intenzivno korištenje društvenih mreža, </a:t>
            </a:r>
            <a:r>
              <a:rPr lang="hr-HR" b="1" i="1" dirty="0"/>
              <a:t>chatova</a:t>
            </a:r>
            <a:r>
              <a:rPr lang="hr-HR" b="1" dirty="0"/>
              <a:t> i </a:t>
            </a:r>
            <a:r>
              <a:rPr lang="hr-HR" b="1" i="1" dirty="0"/>
              <a:t>online</a:t>
            </a:r>
            <a:r>
              <a:rPr lang="hr-HR" b="1" dirty="0"/>
              <a:t> igara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dirty="0"/>
              <a:t>niz studija pokazuje povezanost </a:t>
            </a:r>
            <a:r>
              <a:rPr lang="hr-HR" b="1" dirty="0"/>
              <a:t>korištenja</a:t>
            </a:r>
            <a:r>
              <a:rPr lang="hr-HR" dirty="0"/>
              <a:t> </a:t>
            </a:r>
            <a:r>
              <a:rPr lang="hr-HR" b="1" dirty="0"/>
              <a:t>interneta</a:t>
            </a:r>
            <a:r>
              <a:rPr lang="hr-HR" dirty="0"/>
              <a:t> i </a:t>
            </a:r>
            <a:r>
              <a:rPr lang="hr-HR" b="1" dirty="0"/>
              <a:t>usamljenosti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b="1" i="1" dirty="0"/>
              <a:t>centar za ovisnost </a:t>
            </a:r>
            <a:r>
              <a:rPr lang="hr-HR" b="1" dirty="0"/>
              <a:t>u mozgu </a:t>
            </a:r>
            <a:r>
              <a:rPr lang="hr-HR" dirty="0"/>
              <a:t>– nakupina živčanih stanica duboko u mozgu koje se aktiviraju kad se dogodi nešto pozitivno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hr-HR" dirty="0">
              <a:sym typeface="Wingdings" panose="05000000000000000000" pitchFamily="2" charset="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hr-HR" dirty="0">
              <a:sym typeface="Wingdings" panose="05000000000000000000" pitchFamily="2" charset="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hr-HR" dirty="0">
              <a:sym typeface="Wingdings" panose="05000000000000000000" pitchFamily="2" charset="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hr-HR" dirty="0">
                <a:sym typeface="Wingdings" panose="05000000000000000000" pitchFamily="2" charset="2"/>
              </a:rPr>
              <a:t>aktiviraju ga digitalni mediji, npr. računalna igra (na njega slično djeluju i droge poput kokaina, amfetamina, morfija, heroina, alkohola, nikotina i dr.)</a:t>
            </a:r>
            <a:endParaRPr u="sng" dirty="0"/>
          </a:p>
        </p:txBody>
      </p:sp>
      <p:grpSp>
        <p:nvGrpSpPr>
          <p:cNvPr id="1240" name="Google Shape;1240;p40"/>
          <p:cNvGrpSpPr/>
          <p:nvPr/>
        </p:nvGrpSpPr>
        <p:grpSpPr>
          <a:xfrm>
            <a:off x="8016632" y="1926864"/>
            <a:ext cx="1135455" cy="902355"/>
            <a:chOff x="5684015" y="2953552"/>
            <a:chExt cx="2474309" cy="1729557"/>
          </a:xfrm>
        </p:grpSpPr>
        <p:sp>
          <p:nvSpPr>
            <p:cNvPr id="1241" name="Google Shape;1241;p40"/>
            <p:cNvSpPr/>
            <p:nvPr/>
          </p:nvSpPr>
          <p:spPr>
            <a:xfrm>
              <a:off x="5684015" y="3786978"/>
              <a:ext cx="2306989" cy="896132"/>
            </a:xfrm>
            <a:custGeom>
              <a:avLst/>
              <a:gdLst/>
              <a:ahLst/>
              <a:cxnLst/>
              <a:rect l="l" t="t" r="r" b="b"/>
              <a:pathLst>
                <a:path w="114434" h="44451" extrusionOk="0">
                  <a:moveTo>
                    <a:pt x="50145" y="0"/>
                  </a:moveTo>
                  <a:lnTo>
                    <a:pt x="1" y="14692"/>
                  </a:lnTo>
                  <a:cubicBezTo>
                    <a:pt x="1" y="14692"/>
                    <a:pt x="1" y="17633"/>
                    <a:pt x="1289" y="20939"/>
                  </a:cubicBezTo>
                  <a:cubicBezTo>
                    <a:pt x="1289" y="20939"/>
                    <a:pt x="57243" y="44451"/>
                    <a:pt x="61307" y="44451"/>
                  </a:cubicBezTo>
                  <a:cubicBezTo>
                    <a:pt x="61323" y="44451"/>
                    <a:pt x="61338" y="44450"/>
                    <a:pt x="61352" y="44450"/>
                  </a:cubicBezTo>
                  <a:cubicBezTo>
                    <a:pt x="65028" y="44267"/>
                    <a:pt x="110396" y="27918"/>
                    <a:pt x="112049" y="27365"/>
                  </a:cubicBezTo>
                  <a:cubicBezTo>
                    <a:pt x="112049" y="27365"/>
                    <a:pt x="114254" y="24428"/>
                    <a:pt x="114433" y="21857"/>
                  </a:cubicBezTo>
                  <a:lnTo>
                    <a:pt x="501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0"/>
            <p:cNvSpPr/>
            <p:nvPr/>
          </p:nvSpPr>
          <p:spPr>
            <a:xfrm>
              <a:off x="6787585" y="2953552"/>
              <a:ext cx="1370739" cy="1262903"/>
            </a:xfrm>
            <a:custGeom>
              <a:avLst/>
              <a:gdLst/>
              <a:ahLst/>
              <a:cxnLst/>
              <a:rect l="l" t="t" r="r" b="b"/>
              <a:pathLst>
                <a:path w="67993" h="62644" extrusionOk="0">
                  <a:moveTo>
                    <a:pt x="5095" y="1"/>
                  </a:moveTo>
                  <a:cubicBezTo>
                    <a:pt x="5041" y="1"/>
                    <a:pt x="4996" y="2"/>
                    <a:pt x="4960" y="5"/>
                  </a:cubicBezTo>
                  <a:cubicBezTo>
                    <a:pt x="2571" y="196"/>
                    <a:pt x="0" y="1297"/>
                    <a:pt x="0" y="1297"/>
                  </a:cubicBezTo>
                  <a:cubicBezTo>
                    <a:pt x="21" y="1301"/>
                    <a:pt x="41" y="1305"/>
                    <a:pt x="61" y="1309"/>
                  </a:cubicBezTo>
                  <a:cubicBezTo>
                    <a:pt x="39839" y="10014"/>
                    <a:pt x="62432" y="19746"/>
                    <a:pt x="63849" y="20367"/>
                  </a:cubicBezTo>
                  <a:cubicBezTo>
                    <a:pt x="63870" y="20380"/>
                    <a:pt x="63894" y="20384"/>
                    <a:pt x="63902" y="20392"/>
                  </a:cubicBezTo>
                  <a:cubicBezTo>
                    <a:pt x="63910" y="20392"/>
                    <a:pt x="63914" y="20396"/>
                    <a:pt x="63918" y="20396"/>
                  </a:cubicBezTo>
                  <a:cubicBezTo>
                    <a:pt x="64288" y="27195"/>
                    <a:pt x="59694" y="62644"/>
                    <a:pt x="59694" y="62644"/>
                  </a:cubicBezTo>
                  <a:cubicBezTo>
                    <a:pt x="59743" y="62615"/>
                    <a:pt x="59792" y="62595"/>
                    <a:pt x="59844" y="62563"/>
                  </a:cubicBezTo>
                  <a:cubicBezTo>
                    <a:pt x="62935" y="60958"/>
                    <a:pt x="63187" y="59890"/>
                    <a:pt x="63187" y="59890"/>
                  </a:cubicBezTo>
                  <a:cubicBezTo>
                    <a:pt x="67696" y="41237"/>
                    <a:pt x="67993" y="24027"/>
                    <a:pt x="67976" y="19177"/>
                  </a:cubicBezTo>
                  <a:cubicBezTo>
                    <a:pt x="67976" y="18848"/>
                    <a:pt x="67903" y="18519"/>
                    <a:pt x="67765" y="18219"/>
                  </a:cubicBezTo>
                  <a:cubicBezTo>
                    <a:pt x="67558" y="17756"/>
                    <a:pt x="67209" y="17370"/>
                    <a:pt x="66770" y="17118"/>
                  </a:cubicBezTo>
                  <a:cubicBezTo>
                    <a:pt x="46690" y="5480"/>
                    <a:pt x="8504" y="1"/>
                    <a:pt x="5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0"/>
            <p:cNvSpPr/>
            <p:nvPr/>
          </p:nvSpPr>
          <p:spPr>
            <a:xfrm>
              <a:off x="5684015" y="3772139"/>
              <a:ext cx="2306989" cy="799908"/>
            </a:xfrm>
            <a:custGeom>
              <a:avLst/>
              <a:gdLst/>
              <a:ahLst/>
              <a:cxnLst/>
              <a:rect l="l" t="t" r="r" b="b"/>
              <a:pathLst>
                <a:path w="114434" h="39678" extrusionOk="0">
                  <a:moveTo>
                    <a:pt x="50332" y="1"/>
                  </a:moveTo>
                  <a:cubicBezTo>
                    <a:pt x="33248" y="3120"/>
                    <a:pt x="1" y="15428"/>
                    <a:pt x="1" y="15428"/>
                  </a:cubicBezTo>
                  <a:cubicBezTo>
                    <a:pt x="30124" y="29389"/>
                    <a:pt x="60986" y="39674"/>
                    <a:pt x="60982" y="39678"/>
                  </a:cubicBezTo>
                  <a:cubicBezTo>
                    <a:pt x="78615" y="34901"/>
                    <a:pt x="114433" y="22593"/>
                    <a:pt x="114433" y="22593"/>
                  </a:cubicBezTo>
                  <a:cubicBezTo>
                    <a:pt x="98088" y="14510"/>
                    <a:pt x="50332" y="1"/>
                    <a:pt x="50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0"/>
            <p:cNvSpPr/>
            <p:nvPr/>
          </p:nvSpPr>
          <p:spPr>
            <a:xfrm>
              <a:off x="6232120" y="3868367"/>
              <a:ext cx="1347898" cy="507407"/>
            </a:xfrm>
            <a:custGeom>
              <a:avLst/>
              <a:gdLst/>
              <a:ahLst/>
              <a:cxnLst/>
              <a:rect l="l" t="t" r="r" b="b"/>
              <a:pathLst>
                <a:path w="66860" h="25169" extrusionOk="0">
                  <a:moveTo>
                    <a:pt x="22410" y="1"/>
                  </a:moveTo>
                  <a:cubicBezTo>
                    <a:pt x="12799" y="2019"/>
                    <a:pt x="0" y="7901"/>
                    <a:pt x="0" y="7901"/>
                  </a:cubicBezTo>
                  <a:cubicBezTo>
                    <a:pt x="19835" y="18738"/>
                    <a:pt x="41513" y="25168"/>
                    <a:pt x="41513" y="25168"/>
                  </a:cubicBezTo>
                  <a:cubicBezTo>
                    <a:pt x="52533" y="22410"/>
                    <a:pt x="66859" y="16715"/>
                    <a:pt x="66859" y="16715"/>
                  </a:cubicBezTo>
                  <a:cubicBezTo>
                    <a:pt x="48491" y="7718"/>
                    <a:pt x="22410" y="1"/>
                    <a:pt x="224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0"/>
            <p:cNvSpPr/>
            <p:nvPr/>
          </p:nvSpPr>
          <p:spPr>
            <a:xfrm>
              <a:off x="6309840" y="4205354"/>
              <a:ext cx="407413" cy="181480"/>
            </a:xfrm>
            <a:custGeom>
              <a:avLst/>
              <a:gdLst/>
              <a:ahLst/>
              <a:cxnLst/>
              <a:rect l="l" t="t" r="r" b="b"/>
              <a:pathLst>
                <a:path w="20209" h="9002" extrusionOk="0">
                  <a:moveTo>
                    <a:pt x="6796" y="0"/>
                  </a:moveTo>
                  <a:cubicBezTo>
                    <a:pt x="3493" y="370"/>
                    <a:pt x="0" y="2576"/>
                    <a:pt x="0" y="2576"/>
                  </a:cubicBezTo>
                  <a:cubicBezTo>
                    <a:pt x="5565" y="6077"/>
                    <a:pt x="14485" y="9002"/>
                    <a:pt x="14485" y="9002"/>
                  </a:cubicBezTo>
                  <a:cubicBezTo>
                    <a:pt x="18132" y="8084"/>
                    <a:pt x="20208" y="5882"/>
                    <a:pt x="20208" y="5882"/>
                  </a:cubicBezTo>
                  <a:cubicBezTo>
                    <a:pt x="17450" y="4229"/>
                    <a:pt x="6796" y="0"/>
                    <a:pt x="67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0"/>
            <p:cNvSpPr/>
            <p:nvPr/>
          </p:nvSpPr>
          <p:spPr>
            <a:xfrm>
              <a:off x="6695048" y="2979681"/>
              <a:ext cx="1414466" cy="1247844"/>
            </a:xfrm>
            <a:custGeom>
              <a:avLst/>
              <a:gdLst/>
              <a:ahLst/>
              <a:cxnLst/>
              <a:rect l="l" t="t" r="r" b="b"/>
              <a:pathLst>
                <a:path w="70162" h="61897" extrusionOk="0">
                  <a:moveTo>
                    <a:pt x="4590" y="1"/>
                  </a:moveTo>
                  <a:cubicBezTo>
                    <a:pt x="4448" y="326"/>
                    <a:pt x="4302" y="671"/>
                    <a:pt x="4172" y="1053"/>
                  </a:cubicBezTo>
                  <a:cubicBezTo>
                    <a:pt x="512" y="11183"/>
                    <a:pt x="0" y="40039"/>
                    <a:pt x="0" y="40039"/>
                  </a:cubicBezTo>
                  <a:cubicBezTo>
                    <a:pt x="12673" y="45917"/>
                    <a:pt x="64284" y="61896"/>
                    <a:pt x="64284" y="61896"/>
                  </a:cubicBezTo>
                  <a:cubicBezTo>
                    <a:pt x="64333" y="61689"/>
                    <a:pt x="64382" y="61478"/>
                    <a:pt x="64434" y="61262"/>
                  </a:cubicBezTo>
                  <a:cubicBezTo>
                    <a:pt x="68354" y="44645"/>
                    <a:pt x="70003" y="20424"/>
                    <a:pt x="70154" y="18166"/>
                  </a:cubicBezTo>
                  <a:cubicBezTo>
                    <a:pt x="70158" y="18056"/>
                    <a:pt x="70162" y="17995"/>
                    <a:pt x="70162" y="17995"/>
                  </a:cubicBezTo>
                  <a:cubicBezTo>
                    <a:pt x="43077" y="6163"/>
                    <a:pt x="6357" y="281"/>
                    <a:pt x="4651" y="9"/>
                  </a:cubicBezTo>
                  <a:cubicBezTo>
                    <a:pt x="4631" y="9"/>
                    <a:pt x="4611" y="5"/>
                    <a:pt x="4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0"/>
            <p:cNvSpPr/>
            <p:nvPr/>
          </p:nvSpPr>
          <p:spPr>
            <a:xfrm>
              <a:off x="6759320" y="3072219"/>
              <a:ext cx="1247259" cy="1049832"/>
            </a:xfrm>
            <a:custGeom>
              <a:avLst/>
              <a:gdLst/>
              <a:ahLst/>
              <a:cxnLst/>
              <a:rect l="l" t="t" r="r" b="b"/>
              <a:pathLst>
                <a:path w="61868" h="52075" extrusionOk="0">
                  <a:moveTo>
                    <a:pt x="2873" y="1"/>
                  </a:moveTo>
                  <a:cubicBezTo>
                    <a:pt x="2873" y="1"/>
                    <a:pt x="1942" y="4237"/>
                    <a:pt x="1146" y="11248"/>
                  </a:cubicBezTo>
                  <a:cubicBezTo>
                    <a:pt x="846" y="13872"/>
                    <a:pt x="565" y="16886"/>
                    <a:pt x="358" y="20213"/>
                  </a:cubicBezTo>
                  <a:cubicBezTo>
                    <a:pt x="135" y="23795"/>
                    <a:pt x="1" y="27748"/>
                    <a:pt x="21" y="31960"/>
                  </a:cubicBezTo>
                  <a:lnTo>
                    <a:pt x="2353" y="32801"/>
                  </a:lnTo>
                  <a:lnTo>
                    <a:pt x="2357" y="32801"/>
                  </a:lnTo>
                  <a:cubicBezTo>
                    <a:pt x="5927" y="34068"/>
                    <a:pt x="13202" y="36663"/>
                    <a:pt x="21423" y="39568"/>
                  </a:cubicBezTo>
                  <a:lnTo>
                    <a:pt x="21427" y="39568"/>
                  </a:lnTo>
                  <a:cubicBezTo>
                    <a:pt x="35283" y="44454"/>
                    <a:pt x="51806" y="50230"/>
                    <a:pt x="57794" y="52074"/>
                  </a:cubicBezTo>
                  <a:cubicBezTo>
                    <a:pt x="57794" y="52074"/>
                    <a:pt x="61348" y="32593"/>
                    <a:pt x="61803" y="20371"/>
                  </a:cubicBezTo>
                  <a:lnTo>
                    <a:pt x="61803" y="20367"/>
                  </a:lnTo>
                  <a:cubicBezTo>
                    <a:pt x="61860" y="18986"/>
                    <a:pt x="61868" y="17690"/>
                    <a:pt x="61831" y="16533"/>
                  </a:cubicBezTo>
                  <a:cubicBezTo>
                    <a:pt x="61831" y="16533"/>
                    <a:pt x="57164" y="14725"/>
                    <a:pt x="50072" y="12280"/>
                  </a:cubicBezTo>
                  <a:cubicBezTo>
                    <a:pt x="45421" y="10679"/>
                    <a:pt x="39726" y="8807"/>
                    <a:pt x="33621" y="6987"/>
                  </a:cubicBezTo>
                  <a:cubicBezTo>
                    <a:pt x="29348" y="5720"/>
                    <a:pt x="24880" y="4481"/>
                    <a:pt x="20428" y="3388"/>
                  </a:cubicBezTo>
                  <a:cubicBezTo>
                    <a:pt x="14360" y="1898"/>
                    <a:pt x="8320" y="667"/>
                    <a:pt x="28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0"/>
            <p:cNvSpPr/>
            <p:nvPr/>
          </p:nvSpPr>
          <p:spPr>
            <a:xfrm>
              <a:off x="6766537" y="3140523"/>
              <a:ext cx="670522" cy="339192"/>
            </a:xfrm>
            <a:custGeom>
              <a:avLst/>
              <a:gdLst/>
              <a:ahLst/>
              <a:cxnLst/>
              <a:rect l="l" t="t" r="r" b="b"/>
              <a:pathLst>
                <a:path w="33260" h="16825" extrusionOk="0">
                  <a:moveTo>
                    <a:pt x="20066" y="0"/>
                  </a:moveTo>
                  <a:lnTo>
                    <a:pt x="788" y="7860"/>
                  </a:lnTo>
                  <a:cubicBezTo>
                    <a:pt x="488" y="10484"/>
                    <a:pt x="207" y="13498"/>
                    <a:pt x="0" y="16825"/>
                  </a:cubicBezTo>
                  <a:lnTo>
                    <a:pt x="33259" y="3599"/>
                  </a:lnTo>
                  <a:cubicBezTo>
                    <a:pt x="28990" y="2332"/>
                    <a:pt x="24518" y="1093"/>
                    <a:pt x="20066" y="0"/>
                  </a:cubicBezTo>
                  <a:close/>
                </a:path>
              </a:pathLst>
            </a:custGeom>
            <a:solidFill>
              <a:srgbClr val="D5F2ED">
                <a:alpha val="3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0"/>
            <p:cNvSpPr/>
            <p:nvPr/>
          </p:nvSpPr>
          <p:spPr>
            <a:xfrm>
              <a:off x="6806818" y="3319692"/>
              <a:ext cx="1199762" cy="550146"/>
            </a:xfrm>
            <a:custGeom>
              <a:avLst/>
              <a:gdLst/>
              <a:ahLst/>
              <a:cxnLst/>
              <a:rect l="l" t="t" r="r" b="b"/>
              <a:pathLst>
                <a:path w="59512" h="27289" extrusionOk="0">
                  <a:moveTo>
                    <a:pt x="47716" y="1"/>
                  </a:moveTo>
                  <a:lnTo>
                    <a:pt x="1" y="20522"/>
                  </a:lnTo>
                  <a:cubicBezTo>
                    <a:pt x="3571" y="21789"/>
                    <a:pt x="10846" y="24384"/>
                    <a:pt x="19067" y="27289"/>
                  </a:cubicBezTo>
                  <a:lnTo>
                    <a:pt x="19071" y="27289"/>
                  </a:lnTo>
                  <a:lnTo>
                    <a:pt x="59447" y="8096"/>
                  </a:lnTo>
                  <a:lnTo>
                    <a:pt x="59447" y="8092"/>
                  </a:lnTo>
                  <a:cubicBezTo>
                    <a:pt x="59504" y="6711"/>
                    <a:pt x="59512" y="5415"/>
                    <a:pt x="59475" y="4258"/>
                  </a:cubicBezTo>
                  <a:cubicBezTo>
                    <a:pt x="59475" y="4258"/>
                    <a:pt x="54808" y="2450"/>
                    <a:pt x="47716" y="1"/>
                  </a:cubicBezTo>
                  <a:close/>
                </a:path>
              </a:pathLst>
            </a:custGeom>
            <a:solidFill>
              <a:srgbClr val="D5F2ED">
                <a:alpha val="3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0" name="Google Shape;1250;p40"/>
          <p:cNvGrpSpPr/>
          <p:nvPr/>
        </p:nvGrpSpPr>
        <p:grpSpPr>
          <a:xfrm>
            <a:off x="8285138" y="3510777"/>
            <a:ext cx="557586" cy="335343"/>
            <a:chOff x="8351038" y="3222477"/>
            <a:chExt cx="557586" cy="335343"/>
          </a:xfrm>
        </p:grpSpPr>
        <p:sp>
          <p:nvSpPr>
            <p:cNvPr id="1251" name="Google Shape;1251;p40"/>
            <p:cNvSpPr/>
            <p:nvPr/>
          </p:nvSpPr>
          <p:spPr>
            <a:xfrm>
              <a:off x="8352349" y="3390537"/>
              <a:ext cx="25402" cy="37195"/>
            </a:xfrm>
            <a:custGeom>
              <a:avLst/>
              <a:gdLst/>
              <a:ahLst/>
              <a:cxnLst/>
              <a:rect l="l" t="t" r="r" b="b"/>
              <a:pathLst>
                <a:path w="1260" h="1845" extrusionOk="0">
                  <a:moveTo>
                    <a:pt x="536" y="0"/>
                  </a:moveTo>
                  <a:lnTo>
                    <a:pt x="0" y="1844"/>
                  </a:lnTo>
                  <a:lnTo>
                    <a:pt x="1259" y="169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0"/>
            <p:cNvSpPr/>
            <p:nvPr/>
          </p:nvSpPr>
          <p:spPr>
            <a:xfrm>
              <a:off x="8351038" y="3252294"/>
              <a:ext cx="549158" cy="305525"/>
            </a:xfrm>
            <a:custGeom>
              <a:avLst/>
              <a:gdLst/>
              <a:ahLst/>
              <a:cxnLst/>
              <a:rect l="l" t="t" r="r" b="b"/>
              <a:pathLst>
                <a:path w="27240" h="15155" extrusionOk="0">
                  <a:moveTo>
                    <a:pt x="19458" y="0"/>
                  </a:moveTo>
                  <a:cubicBezTo>
                    <a:pt x="19375" y="0"/>
                    <a:pt x="19291" y="13"/>
                    <a:pt x="19209" y="37"/>
                  </a:cubicBezTo>
                  <a:cubicBezTo>
                    <a:pt x="13945" y="1613"/>
                    <a:pt x="3668" y="6447"/>
                    <a:pt x="646" y="7885"/>
                  </a:cubicBezTo>
                  <a:cubicBezTo>
                    <a:pt x="167" y="8112"/>
                    <a:pt x="0" y="8710"/>
                    <a:pt x="293" y="9152"/>
                  </a:cubicBezTo>
                  <a:cubicBezTo>
                    <a:pt x="1723" y="11358"/>
                    <a:pt x="4290" y="13925"/>
                    <a:pt x="5305" y="14912"/>
                  </a:cubicBezTo>
                  <a:cubicBezTo>
                    <a:pt x="5472" y="15071"/>
                    <a:pt x="5690" y="15155"/>
                    <a:pt x="5912" y="15155"/>
                  </a:cubicBezTo>
                  <a:cubicBezTo>
                    <a:pt x="6037" y="15155"/>
                    <a:pt x="6162" y="15128"/>
                    <a:pt x="6280" y="15075"/>
                  </a:cubicBezTo>
                  <a:cubicBezTo>
                    <a:pt x="7799" y="14364"/>
                    <a:pt x="9538" y="13511"/>
                    <a:pt x="10253" y="13157"/>
                  </a:cubicBezTo>
                  <a:cubicBezTo>
                    <a:pt x="10374" y="13098"/>
                    <a:pt x="10505" y="13068"/>
                    <a:pt x="10636" y="13068"/>
                  </a:cubicBezTo>
                  <a:cubicBezTo>
                    <a:pt x="10737" y="13068"/>
                    <a:pt x="10838" y="13085"/>
                    <a:pt x="10935" y="13121"/>
                  </a:cubicBezTo>
                  <a:cubicBezTo>
                    <a:pt x="11634" y="13377"/>
                    <a:pt x="12214" y="13604"/>
                    <a:pt x="12556" y="13738"/>
                  </a:cubicBezTo>
                  <a:cubicBezTo>
                    <a:pt x="12657" y="13780"/>
                    <a:pt x="12765" y="13800"/>
                    <a:pt x="12873" y="13800"/>
                  </a:cubicBezTo>
                  <a:cubicBezTo>
                    <a:pt x="12986" y="13800"/>
                    <a:pt x="13099" y="13778"/>
                    <a:pt x="13206" y="13734"/>
                  </a:cubicBezTo>
                  <a:cubicBezTo>
                    <a:pt x="13660" y="13543"/>
                    <a:pt x="14436" y="13226"/>
                    <a:pt x="14932" y="13023"/>
                  </a:cubicBezTo>
                  <a:cubicBezTo>
                    <a:pt x="15224" y="12905"/>
                    <a:pt x="15427" y="12637"/>
                    <a:pt x="15464" y="12325"/>
                  </a:cubicBezTo>
                  <a:cubicBezTo>
                    <a:pt x="15505" y="12024"/>
                    <a:pt x="15541" y="11683"/>
                    <a:pt x="15566" y="11415"/>
                  </a:cubicBezTo>
                  <a:cubicBezTo>
                    <a:pt x="15598" y="11122"/>
                    <a:pt x="15773" y="10866"/>
                    <a:pt x="16037" y="10732"/>
                  </a:cubicBezTo>
                  <a:cubicBezTo>
                    <a:pt x="16419" y="10541"/>
                    <a:pt x="16959" y="10273"/>
                    <a:pt x="17332" y="10091"/>
                  </a:cubicBezTo>
                  <a:cubicBezTo>
                    <a:pt x="17452" y="10032"/>
                    <a:pt x="17582" y="10003"/>
                    <a:pt x="17711" y="10003"/>
                  </a:cubicBezTo>
                  <a:cubicBezTo>
                    <a:pt x="17877" y="10003"/>
                    <a:pt x="18042" y="10050"/>
                    <a:pt x="18185" y="10143"/>
                  </a:cubicBezTo>
                  <a:cubicBezTo>
                    <a:pt x="18612" y="10416"/>
                    <a:pt x="19172" y="10822"/>
                    <a:pt x="19538" y="11086"/>
                  </a:cubicBezTo>
                  <a:cubicBezTo>
                    <a:pt x="19689" y="11198"/>
                    <a:pt x="19869" y="11256"/>
                    <a:pt x="20050" y="11256"/>
                  </a:cubicBezTo>
                  <a:cubicBezTo>
                    <a:pt x="20157" y="11256"/>
                    <a:pt x="20264" y="11236"/>
                    <a:pt x="20367" y="11195"/>
                  </a:cubicBezTo>
                  <a:cubicBezTo>
                    <a:pt x="22962" y="10168"/>
                    <a:pt x="25403" y="8807"/>
                    <a:pt x="26671" y="8064"/>
                  </a:cubicBezTo>
                  <a:cubicBezTo>
                    <a:pt x="27142" y="7779"/>
                    <a:pt x="27239" y="7138"/>
                    <a:pt x="26874" y="6727"/>
                  </a:cubicBezTo>
                  <a:cubicBezTo>
                    <a:pt x="23259" y="2694"/>
                    <a:pt x="20822" y="789"/>
                    <a:pt x="19956" y="163"/>
                  </a:cubicBezTo>
                  <a:cubicBezTo>
                    <a:pt x="19810" y="56"/>
                    <a:pt x="19636" y="0"/>
                    <a:pt x="194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0"/>
            <p:cNvSpPr/>
            <p:nvPr/>
          </p:nvSpPr>
          <p:spPr>
            <a:xfrm>
              <a:off x="8359465" y="3222477"/>
              <a:ext cx="549158" cy="305525"/>
            </a:xfrm>
            <a:custGeom>
              <a:avLst/>
              <a:gdLst/>
              <a:ahLst/>
              <a:cxnLst/>
              <a:rect l="l" t="t" r="r" b="b"/>
              <a:pathLst>
                <a:path w="27240" h="15155" extrusionOk="0">
                  <a:moveTo>
                    <a:pt x="19459" y="1"/>
                  </a:moveTo>
                  <a:cubicBezTo>
                    <a:pt x="19375" y="1"/>
                    <a:pt x="19291" y="13"/>
                    <a:pt x="19209" y="38"/>
                  </a:cubicBezTo>
                  <a:cubicBezTo>
                    <a:pt x="13945" y="1614"/>
                    <a:pt x="3669" y="6448"/>
                    <a:pt x="646" y="7885"/>
                  </a:cubicBezTo>
                  <a:cubicBezTo>
                    <a:pt x="171" y="8113"/>
                    <a:pt x="1" y="8710"/>
                    <a:pt x="293" y="9153"/>
                  </a:cubicBezTo>
                  <a:cubicBezTo>
                    <a:pt x="1723" y="11358"/>
                    <a:pt x="4290" y="13925"/>
                    <a:pt x="5305" y="14908"/>
                  </a:cubicBezTo>
                  <a:cubicBezTo>
                    <a:pt x="5473" y="15070"/>
                    <a:pt x="5692" y="15155"/>
                    <a:pt x="5914" y="15155"/>
                  </a:cubicBezTo>
                  <a:cubicBezTo>
                    <a:pt x="6038" y="15155"/>
                    <a:pt x="6163" y="15129"/>
                    <a:pt x="6280" y="15075"/>
                  </a:cubicBezTo>
                  <a:cubicBezTo>
                    <a:pt x="7800" y="14364"/>
                    <a:pt x="9538" y="13511"/>
                    <a:pt x="10253" y="13158"/>
                  </a:cubicBezTo>
                  <a:cubicBezTo>
                    <a:pt x="10372" y="13098"/>
                    <a:pt x="10503" y="13068"/>
                    <a:pt x="10635" y="13068"/>
                  </a:cubicBezTo>
                  <a:cubicBezTo>
                    <a:pt x="10736" y="13068"/>
                    <a:pt x="10838" y="13086"/>
                    <a:pt x="10935" y="13121"/>
                  </a:cubicBezTo>
                  <a:cubicBezTo>
                    <a:pt x="11634" y="13377"/>
                    <a:pt x="12215" y="13605"/>
                    <a:pt x="12556" y="13739"/>
                  </a:cubicBezTo>
                  <a:cubicBezTo>
                    <a:pt x="12658" y="13779"/>
                    <a:pt x="12768" y="13799"/>
                    <a:pt x="12877" y="13799"/>
                  </a:cubicBezTo>
                  <a:cubicBezTo>
                    <a:pt x="12989" y="13799"/>
                    <a:pt x="13101" y="13778"/>
                    <a:pt x="13206" y="13735"/>
                  </a:cubicBezTo>
                  <a:cubicBezTo>
                    <a:pt x="13661" y="13544"/>
                    <a:pt x="14437" y="13227"/>
                    <a:pt x="14932" y="13024"/>
                  </a:cubicBezTo>
                  <a:cubicBezTo>
                    <a:pt x="15225" y="12906"/>
                    <a:pt x="15428" y="12638"/>
                    <a:pt x="15464" y="12325"/>
                  </a:cubicBezTo>
                  <a:cubicBezTo>
                    <a:pt x="15501" y="12029"/>
                    <a:pt x="15537" y="11683"/>
                    <a:pt x="15566" y="11419"/>
                  </a:cubicBezTo>
                  <a:cubicBezTo>
                    <a:pt x="15594" y="11123"/>
                    <a:pt x="15773" y="10867"/>
                    <a:pt x="16037" y="10733"/>
                  </a:cubicBezTo>
                  <a:cubicBezTo>
                    <a:pt x="16415" y="10542"/>
                    <a:pt x="16955" y="10274"/>
                    <a:pt x="17329" y="10091"/>
                  </a:cubicBezTo>
                  <a:cubicBezTo>
                    <a:pt x="17450" y="10032"/>
                    <a:pt x="17581" y="10003"/>
                    <a:pt x="17711" y="10003"/>
                  </a:cubicBezTo>
                  <a:cubicBezTo>
                    <a:pt x="17877" y="10003"/>
                    <a:pt x="18042" y="10050"/>
                    <a:pt x="18186" y="10144"/>
                  </a:cubicBezTo>
                  <a:cubicBezTo>
                    <a:pt x="18612" y="10420"/>
                    <a:pt x="19173" y="10822"/>
                    <a:pt x="19538" y="11090"/>
                  </a:cubicBezTo>
                  <a:cubicBezTo>
                    <a:pt x="19689" y="11200"/>
                    <a:pt x="19868" y="11257"/>
                    <a:pt x="20049" y="11257"/>
                  </a:cubicBezTo>
                  <a:cubicBezTo>
                    <a:pt x="20156" y="11257"/>
                    <a:pt x="20264" y="11237"/>
                    <a:pt x="20367" y="11196"/>
                  </a:cubicBezTo>
                  <a:cubicBezTo>
                    <a:pt x="22963" y="10172"/>
                    <a:pt x="25404" y="8812"/>
                    <a:pt x="26671" y="8064"/>
                  </a:cubicBezTo>
                  <a:cubicBezTo>
                    <a:pt x="27142" y="7784"/>
                    <a:pt x="27240" y="7138"/>
                    <a:pt x="26874" y="6728"/>
                  </a:cubicBezTo>
                  <a:cubicBezTo>
                    <a:pt x="23255" y="2698"/>
                    <a:pt x="20822" y="789"/>
                    <a:pt x="19957" y="164"/>
                  </a:cubicBezTo>
                  <a:cubicBezTo>
                    <a:pt x="19810" y="56"/>
                    <a:pt x="19636" y="1"/>
                    <a:pt x="19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0"/>
            <p:cNvSpPr/>
            <p:nvPr/>
          </p:nvSpPr>
          <p:spPr>
            <a:xfrm>
              <a:off x="8393698" y="3358017"/>
              <a:ext cx="109267" cy="58666"/>
            </a:xfrm>
            <a:custGeom>
              <a:avLst/>
              <a:gdLst/>
              <a:ahLst/>
              <a:cxnLst/>
              <a:rect l="l" t="t" r="r" b="b"/>
              <a:pathLst>
                <a:path w="5420" h="2910" extrusionOk="0">
                  <a:moveTo>
                    <a:pt x="4802" y="1"/>
                  </a:moveTo>
                  <a:lnTo>
                    <a:pt x="1" y="2194"/>
                  </a:lnTo>
                  <a:lnTo>
                    <a:pt x="622" y="2909"/>
                  </a:lnTo>
                  <a:lnTo>
                    <a:pt x="5419" y="756"/>
                  </a:lnTo>
                  <a:lnTo>
                    <a:pt x="48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0"/>
            <p:cNvSpPr/>
            <p:nvPr/>
          </p:nvSpPr>
          <p:spPr>
            <a:xfrm>
              <a:off x="8415149" y="3387916"/>
              <a:ext cx="109267" cy="58645"/>
            </a:xfrm>
            <a:custGeom>
              <a:avLst/>
              <a:gdLst/>
              <a:ahLst/>
              <a:cxnLst/>
              <a:rect l="l" t="t" r="r" b="b"/>
              <a:pathLst>
                <a:path w="5420" h="2909" extrusionOk="0">
                  <a:moveTo>
                    <a:pt x="4802" y="0"/>
                  </a:moveTo>
                  <a:lnTo>
                    <a:pt x="1" y="2194"/>
                  </a:lnTo>
                  <a:lnTo>
                    <a:pt x="622" y="2909"/>
                  </a:lnTo>
                  <a:lnTo>
                    <a:pt x="5419" y="756"/>
                  </a:lnTo>
                  <a:lnTo>
                    <a:pt x="48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0"/>
            <p:cNvSpPr/>
            <p:nvPr/>
          </p:nvSpPr>
          <p:spPr>
            <a:xfrm>
              <a:off x="8441277" y="3417068"/>
              <a:ext cx="109166" cy="58726"/>
            </a:xfrm>
            <a:custGeom>
              <a:avLst/>
              <a:gdLst/>
              <a:ahLst/>
              <a:cxnLst/>
              <a:rect l="l" t="t" r="r" b="b"/>
              <a:pathLst>
                <a:path w="5415" h="2913" extrusionOk="0">
                  <a:moveTo>
                    <a:pt x="4798" y="0"/>
                  </a:moveTo>
                  <a:lnTo>
                    <a:pt x="0" y="2198"/>
                  </a:lnTo>
                  <a:lnTo>
                    <a:pt x="622" y="2913"/>
                  </a:lnTo>
                  <a:lnTo>
                    <a:pt x="5415" y="760"/>
                  </a:lnTo>
                  <a:lnTo>
                    <a:pt x="47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7" name="Google Shape;1257;p40"/>
          <p:cNvGrpSpPr/>
          <p:nvPr/>
        </p:nvGrpSpPr>
        <p:grpSpPr>
          <a:xfrm>
            <a:off x="1142434" y="770181"/>
            <a:ext cx="288107" cy="242774"/>
            <a:chOff x="7220211" y="1901524"/>
            <a:chExt cx="288107" cy="242774"/>
          </a:xfrm>
        </p:grpSpPr>
        <p:sp>
          <p:nvSpPr>
            <p:cNvPr id="1258" name="Google Shape;1258;p40"/>
            <p:cNvSpPr/>
            <p:nvPr/>
          </p:nvSpPr>
          <p:spPr>
            <a:xfrm>
              <a:off x="7311518" y="2086398"/>
              <a:ext cx="64290" cy="57900"/>
            </a:xfrm>
            <a:custGeom>
              <a:avLst/>
              <a:gdLst/>
              <a:ahLst/>
              <a:cxnLst/>
              <a:rect l="l" t="t" r="r" b="b"/>
              <a:pathLst>
                <a:path w="3189" h="2872" extrusionOk="0">
                  <a:moveTo>
                    <a:pt x="1596" y="0"/>
                  </a:moveTo>
                  <a:cubicBezTo>
                    <a:pt x="1205" y="0"/>
                    <a:pt x="815" y="159"/>
                    <a:pt x="532" y="473"/>
                  </a:cubicBezTo>
                  <a:cubicBezTo>
                    <a:pt x="0" y="1057"/>
                    <a:pt x="45" y="1963"/>
                    <a:pt x="630" y="2499"/>
                  </a:cubicBezTo>
                  <a:cubicBezTo>
                    <a:pt x="904" y="2749"/>
                    <a:pt x="1249" y="2871"/>
                    <a:pt x="1593" y="2871"/>
                  </a:cubicBezTo>
                  <a:cubicBezTo>
                    <a:pt x="1984" y="2871"/>
                    <a:pt x="2374" y="2713"/>
                    <a:pt x="2657" y="2402"/>
                  </a:cubicBezTo>
                  <a:cubicBezTo>
                    <a:pt x="3189" y="1813"/>
                    <a:pt x="3144" y="907"/>
                    <a:pt x="2559" y="375"/>
                  </a:cubicBezTo>
                  <a:cubicBezTo>
                    <a:pt x="2285" y="124"/>
                    <a:pt x="1940" y="0"/>
                    <a:pt x="1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0"/>
            <p:cNvSpPr/>
            <p:nvPr/>
          </p:nvSpPr>
          <p:spPr>
            <a:xfrm>
              <a:off x="7273112" y="2029585"/>
              <a:ext cx="151099" cy="64149"/>
            </a:xfrm>
            <a:custGeom>
              <a:avLst/>
              <a:gdLst/>
              <a:ahLst/>
              <a:cxnLst/>
              <a:rect l="l" t="t" r="r" b="b"/>
              <a:pathLst>
                <a:path w="7495" h="3182" extrusionOk="0">
                  <a:moveTo>
                    <a:pt x="3479" y="1"/>
                  </a:moveTo>
                  <a:cubicBezTo>
                    <a:pt x="1063" y="1"/>
                    <a:pt x="198" y="1554"/>
                    <a:pt x="163" y="1621"/>
                  </a:cubicBezTo>
                  <a:cubicBezTo>
                    <a:pt x="0" y="1922"/>
                    <a:pt x="110" y="2299"/>
                    <a:pt x="407" y="2462"/>
                  </a:cubicBezTo>
                  <a:cubicBezTo>
                    <a:pt x="503" y="2515"/>
                    <a:pt x="608" y="2541"/>
                    <a:pt x="712" y="2541"/>
                  </a:cubicBezTo>
                  <a:cubicBezTo>
                    <a:pt x="931" y="2541"/>
                    <a:pt x="1144" y="2428"/>
                    <a:pt x="1260" y="2226"/>
                  </a:cubicBezTo>
                  <a:cubicBezTo>
                    <a:pt x="1287" y="2187"/>
                    <a:pt x="1848" y="1257"/>
                    <a:pt x="3484" y="1257"/>
                  </a:cubicBezTo>
                  <a:cubicBezTo>
                    <a:pt x="3537" y="1257"/>
                    <a:pt x="3592" y="1258"/>
                    <a:pt x="3648" y="1260"/>
                  </a:cubicBezTo>
                  <a:cubicBezTo>
                    <a:pt x="5581" y="1325"/>
                    <a:pt x="6183" y="2726"/>
                    <a:pt x="6203" y="2783"/>
                  </a:cubicBezTo>
                  <a:cubicBezTo>
                    <a:pt x="6297" y="3027"/>
                    <a:pt x="6532" y="3181"/>
                    <a:pt x="6787" y="3181"/>
                  </a:cubicBezTo>
                  <a:cubicBezTo>
                    <a:pt x="6829" y="3181"/>
                    <a:pt x="6871" y="3177"/>
                    <a:pt x="6914" y="3169"/>
                  </a:cubicBezTo>
                  <a:cubicBezTo>
                    <a:pt x="6946" y="3161"/>
                    <a:pt x="6983" y="3148"/>
                    <a:pt x="7015" y="3136"/>
                  </a:cubicBezTo>
                  <a:cubicBezTo>
                    <a:pt x="7336" y="3010"/>
                    <a:pt x="7495" y="2649"/>
                    <a:pt x="7369" y="2324"/>
                  </a:cubicBezTo>
                  <a:cubicBezTo>
                    <a:pt x="7336" y="2234"/>
                    <a:pt x="6471" y="102"/>
                    <a:pt x="3689" y="4"/>
                  </a:cubicBezTo>
                  <a:cubicBezTo>
                    <a:pt x="3617" y="2"/>
                    <a:pt x="3547" y="1"/>
                    <a:pt x="34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0"/>
            <p:cNvSpPr/>
            <p:nvPr/>
          </p:nvSpPr>
          <p:spPr>
            <a:xfrm>
              <a:off x="7247387" y="1966643"/>
              <a:ext cx="225469" cy="87615"/>
            </a:xfrm>
            <a:custGeom>
              <a:avLst/>
              <a:gdLst/>
              <a:ahLst/>
              <a:cxnLst/>
              <a:rect l="l" t="t" r="r" b="b"/>
              <a:pathLst>
                <a:path w="11184" h="4346" extrusionOk="0">
                  <a:moveTo>
                    <a:pt x="5159" y="1"/>
                  </a:moveTo>
                  <a:cubicBezTo>
                    <a:pt x="1509" y="1"/>
                    <a:pt x="223" y="2305"/>
                    <a:pt x="167" y="2403"/>
                  </a:cubicBezTo>
                  <a:cubicBezTo>
                    <a:pt x="1" y="2708"/>
                    <a:pt x="115" y="3090"/>
                    <a:pt x="419" y="3256"/>
                  </a:cubicBezTo>
                  <a:cubicBezTo>
                    <a:pt x="515" y="3308"/>
                    <a:pt x="617" y="3333"/>
                    <a:pt x="718" y="3333"/>
                  </a:cubicBezTo>
                  <a:cubicBezTo>
                    <a:pt x="939" y="3333"/>
                    <a:pt x="1154" y="3214"/>
                    <a:pt x="1268" y="3005"/>
                  </a:cubicBezTo>
                  <a:cubicBezTo>
                    <a:pt x="1312" y="2934"/>
                    <a:pt x="2292" y="1253"/>
                    <a:pt x="5169" y="1253"/>
                  </a:cubicBezTo>
                  <a:cubicBezTo>
                    <a:pt x="5258" y="1253"/>
                    <a:pt x="5348" y="1255"/>
                    <a:pt x="5440" y="1258"/>
                  </a:cubicBezTo>
                  <a:cubicBezTo>
                    <a:pt x="8815" y="1376"/>
                    <a:pt x="9847" y="3845"/>
                    <a:pt x="9888" y="3947"/>
                  </a:cubicBezTo>
                  <a:cubicBezTo>
                    <a:pt x="9982" y="4191"/>
                    <a:pt x="10217" y="4346"/>
                    <a:pt x="10472" y="4346"/>
                  </a:cubicBezTo>
                  <a:cubicBezTo>
                    <a:pt x="10514" y="4346"/>
                    <a:pt x="10556" y="4341"/>
                    <a:pt x="10598" y="4333"/>
                  </a:cubicBezTo>
                  <a:cubicBezTo>
                    <a:pt x="10635" y="4325"/>
                    <a:pt x="10667" y="4317"/>
                    <a:pt x="10700" y="4304"/>
                  </a:cubicBezTo>
                  <a:cubicBezTo>
                    <a:pt x="11025" y="4174"/>
                    <a:pt x="11183" y="3813"/>
                    <a:pt x="11057" y="3492"/>
                  </a:cubicBezTo>
                  <a:cubicBezTo>
                    <a:pt x="11005" y="3358"/>
                    <a:pt x="9705" y="153"/>
                    <a:pt x="5484" y="7"/>
                  </a:cubicBezTo>
                  <a:cubicBezTo>
                    <a:pt x="5374" y="3"/>
                    <a:pt x="5266" y="1"/>
                    <a:pt x="51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0"/>
            <p:cNvSpPr/>
            <p:nvPr/>
          </p:nvSpPr>
          <p:spPr>
            <a:xfrm>
              <a:off x="7220211" y="1901524"/>
              <a:ext cx="288107" cy="107533"/>
            </a:xfrm>
            <a:custGeom>
              <a:avLst/>
              <a:gdLst/>
              <a:ahLst/>
              <a:cxnLst/>
              <a:rect l="l" t="t" r="r" b="b"/>
              <a:pathLst>
                <a:path w="14291" h="5334" extrusionOk="0">
                  <a:moveTo>
                    <a:pt x="6590" y="1"/>
                  </a:moveTo>
                  <a:cubicBezTo>
                    <a:pt x="1881" y="1"/>
                    <a:pt x="238" y="2940"/>
                    <a:pt x="167" y="3070"/>
                  </a:cubicBezTo>
                  <a:cubicBezTo>
                    <a:pt x="0" y="3371"/>
                    <a:pt x="114" y="3753"/>
                    <a:pt x="419" y="3919"/>
                  </a:cubicBezTo>
                  <a:cubicBezTo>
                    <a:pt x="514" y="3971"/>
                    <a:pt x="617" y="3996"/>
                    <a:pt x="718" y="3996"/>
                  </a:cubicBezTo>
                  <a:cubicBezTo>
                    <a:pt x="941" y="3996"/>
                    <a:pt x="1156" y="3877"/>
                    <a:pt x="1268" y="3667"/>
                  </a:cubicBezTo>
                  <a:cubicBezTo>
                    <a:pt x="1327" y="3569"/>
                    <a:pt x="2665" y="1256"/>
                    <a:pt x="6592" y="1256"/>
                  </a:cubicBezTo>
                  <a:cubicBezTo>
                    <a:pt x="6709" y="1256"/>
                    <a:pt x="6828" y="1259"/>
                    <a:pt x="6950" y="1263"/>
                  </a:cubicBezTo>
                  <a:cubicBezTo>
                    <a:pt x="11540" y="1425"/>
                    <a:pt x="12938" y="4793"/>
                    <a:pt x="12994" y="4935"/>
                  </a:cubicBezTo>
                  <a:cubicBezTo>
                    <a:pt x="13089" y="5179"/>
                    <a:pt x="13324" y="5333"/>
                    <a:pt x="13579" y="5333"/>
                  </a:cubicBezTo>
                  <a:cubicBezTo>
                    <a:pt x="13621" y="5333"/>
                    <a:pt x="13663" y="5329"/>
                    <a:pt x="13705" y="5321"/>
                  </a:cubicBezTo>
                  <a:cubicBezTo>
                    <a:pt x="13742" y="5313"/>
                    <a:pt x="13774" y="5304"/>
                    <a:pt x="13807" y="5288"/>
                  </a:cubicBezTo>
                  <a:cubicBezTo>
                    <a:pt x="14132" y="5162"/>
                    <a:pt x="14290" y="4801"/>
                    <a:pt x="14164" y="4476"/>
                  </a:cubicBezTo>
                  <a:cubicBezTo>
                    <a:pt x="14095" y="4305"/>
                    <a:pt x="12434" y="199"/>
                    <a:pt x="6995" y="8"/>
                  </a:cubicBezTo>
                  <a:cubicBezTo>
                    <a:pt x="6858" y="3"/>
                    <a:pt x="6723" y="1"/>
                    <a:pt x="6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2" name="Google Shape;1262;p40"/>
          <p:cNvSpPr/>
          <p:nvPr/>
        </p:nvSpPr>
        <p:spPr>
          <a:xfrm>
            <a:off x="8162768" y="2454604"/>
            <a:ext cx="310867" cy="281413"/>
          </a:xfrm>
          <a:custGeom>
            <a:avLst/>
            <a:gdLst/>
            <a:ahLst/>
            <a:cxnLst/>
            <a:rect l="l" t="t" r="r" b="b"/>
            <a:pathLst>
              <a:path w="15420" h="13959" extrusionOk="0">
                <a:moveTo>
                  <a:pt x="7231" y="2778"/>
                </a:moveTo>
                <a:cubicBezTo>
                  <a:pt x="9563" y="5045"/>
                  <a:pt x="11061" y="8505"/>
                  <a:pt x="11061" y="8505"/>
                </a:cubicBezTo>
                <a:cubicBezTo>
                  <a:pt x="9110" y="9256"/>
                  <a:pt x="4543" y="10163"/>
                  <a:pt x="4384" y="10194"/>
                </a:cubicBezTo>
                <a:lnTo>
                  <a:pt x="4384" y="10194"/>
                </a:lnTo>
                <a:cubicBezTo>
                  <a:pt x="5180" y="7286"/>
                  <a:pt x="7231" y="2778"/>
                  <a:pt x="7231" y="2778"/>
                </a:cubicBezTo>
                <a:close/>
                <a:moveTo>
                  <a:pt x="7522" y="0"/>
                </a:moveTo>
                <a:cubicBezTo>
                  <a:pt x="5645" y="0"/>
                  <a:pt x="3806" y="759"/>
                  <a:pt x="2462" y="2173"/>
                </a:cubicBezTo>
                <a:cubicBezTo>
                  <a:pt x="521" y="4220"/>
                  <a:pt x="1" y="7238"/>
                  <a:pt x="1146" y="9817"/>
                </a:cubicBezTo>
                <a:cubicBezTo>
                  <a:pt x="2271" y="12341"/>
                  <a:pt x="4772" y="13959"/>
                  <a:pt x="7520" y="13959"/>
                </a:cubicBezTo>
                <a:cubicBezTo>
                  <a:pt x="7581" y="13959"/>
                  <a:pt x="7641" y="13958"/>
                  <a:pt x="7702" y="13956"/>
                </a:cubicBezTo>
                <a:cubicBezTo>
                  <a:pt x="10525" y="13883"/>
                  <a:pt x="13027" y="12116"/>
                  <a:pt x="14039" y="9484"/>
                </a:cubicBezTo>
                <a:cubicBezTo>
                  <a:pt x="15420" y="5885"/>
                  <a:pt x="13624" y="1848"/>
                  <a:pt x="10026" y="467"/>
                </a:cubicBezTo>
                <a:cubicBezTo>
                  <a:pt x="9211" y="153"/>
                  <a:pt x="8363" y="0"/>
                  <a:pt x="75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3" name="Google Shape;1263;p40"/>
          <p:cNvGrpSpPr/>
          <p:nvPr/>
        </p:nvGrpSpPr>
        <p:grpSpPr>
          <a:xfrm>
            <a:off x="1548951" y="557630"/>
            <a:ext cx="261600" cy="352550"/>
            <a:chOff x="5658788" y="2331488"/>
            <a:chExt cx="261600" cy="352550"/>
          </a:xfrm>
        </p:grpSpPr>
        <p:sp>
          <p:nvSpPr>
            <p:cNvPr id="1264" name="Google Shape;1264;p40"/>
            <p:cNvSpPr/>
            <p:nvPr/>
          </p:nvSpPr>
          <p:spPr>
            <a:xfrm>
              <a:off x="5714063" y="2331488"/>
              <a:ext cx="206325" cy="352550"/>
            </a:xfrm>
            <a:custGeom>
              <a:avLst/>
              <a:gdLst/>
              <a:ahLst/>
              <a:cxnLst/>
              <a:rect l="l" t="t" r="r" b="b"/>
              <a:pathLst>
                <a:path w="8253" h="14102" extrusionOk="0">
                  <a:moveTo>
                    <a:pt x="1412" y="1433"/>
                  </a:moveTo>
                  <a:lnTo>
                    <a:pt x="4256" y="2985"/>
                  </a:lnTo>
                  <a:lnTo>
                    <a:pt x="3224" y="5978"/>
                  </a:lnTo>
                  <a:lnTo>
                    <a:pt x="1412" y="1433"/>
                  </a:lnTo>
                  <a:close/>
                  <a:moveTo>
                    <a:pt x="3894" y="7652"/>
                  </a:moveTo>
                  <a:lnTo>
                    <a:pt x="7168" y="8460"/>
                  </a:lnTo>
                  <a:lnTo>
                    <a:pt x="5787" y="12392"/>
                  </a:lnTo>
                  <a:lnTo>
                    <a:pt x="3894" y="7652"/>
                  </a:lnTo>
                  <a:close/>
                  <a:moveTo>
                    <a:pt x="537" y="0"/>
                  </a:moveTo>
                  <a:cubicBezTo>
                    <a:pt x="246" y="0"/>
                    <a:pt x="0" y="301"/>
                    <a:pt x="125" y="612"/>
                  </a:cubicBezTo>
                  <a:lnTo>
                    <a:pt x="5397" y="13822"/>
                  </a:lnTo>
                  <a:cubicBezTo>
                    <a:pt x="5462" y="13992"/>
                    <a:pt x="5629" y="14102"/>
                    <a:pt x="5807" y="14102"/>
                  </a:cubicBezTo>
                  <a:lnTo>
                    <a:pt x="5820" y="14102"/>
                  </a:lnTo>
                  <a:cubicBezTo>
                    <a:pt x="6002" y="14098"/>
                    <a:pt x="6169" y="13980"/>
                    <a:pt x="6230" y="13805"/>
                  </a:cubicBezTo>
                  <a:lnTo>
                    <a:pt x="8167" y="8293"/>
                  </a:lnTo>
                  <a:cubicBezTo>
                    <a:pt x="8253" y="8042"/>
                    <a:pt x="8110" y="7774"/>
                    <a:pt x="7855" y="7713"/>
                  </a:cubicBezTo>
                  <a:lnTo>
                    <a:pt x="3906" y="6738"/>
                  </a:lnTo>
                  <a:lnTo>
                    <a:pt x="5218" y="2915"/>
                  </a:lnTo>
                  <a:cubicBezTo>
                    <a:pt x="5287" y="2712"/>
                    <a:pt x="5202" y="2485"/>
                    <a:pt x="5011" y="2379"/>
                  </a:cubicBezTo>
                  <a:lnTo>
                    <a:pt x="750" y="56"/>
                  </a:lnTo>
                  <a:cubicBezTo>
                    <a:pt x="680" y="17"/>
                    <a:pt x="607" y="0"/>
                    <a:pt x="5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0"/>
            <p:cNvSpPr/>
            <p:nvPr/>
          </p:nvSpPr>
          <p:spPr>
            <a:xfrm>
              <a:off x="5658788" y="2445163"/>
              <a:ext cx="151025" cy="201525"/>
            </a:xfrm>
            <a:custGeom>
              <a:avLst/>
              <a:gdLst/>
              <a:ahLst/>
              <a:cxnLst/>
              <a:rect l="l" t="t" r="r" b="b"/>
              <a:pathLst>
                <a:path w="6041" h="8061" extrusionOk="0">
                  <a:moveTo>
                    <a:pt x="506" y="0"/>
                  </a:moveTo>
                  <a:cubicBezTo>
                    <a:pt x="331" y="0"/>
                    <a:pt x="164" y="105"/>
                    <a:pt x="94" y="278"/>
                  </a:cubicBezTo>
                  <a:cubicBezTo>
                    <a:pt x="0" y="505"/>
                    <a:pt x="110" y="765"/>
                    <a:pt x="337" y="858"/>
                  </a:cubicBezTo>
                  <a:lnTo>
                    <a:pt x="4939" y="2743"/>
                  </a:lnTo>
                  <a:lnTo>
                    <a:pt x="2827" y="7435"/>
                  </a:lnTo>
                  <a:cubicBezTo>
                    <a:pt x="2693" y="7727"/>
                    <a:pt x="2908" y="8060"/>
                    <a:pt x="3233" y="8060"/>
                  </a:cubicBezTo>
                  <a:cubicBezTo>
                    <a:pt x="3408" y="8060"/>
                    <a:pt x="3562" y="7959"/>
                    <a:pt x="3636" y="7800"/>
                  </a:cubicBezTo>
                  <a:lnTo>
                    <a:pt x="5939" y="2690"/>
                  </a:lnTo>
                  <a:cubicBezTo>
                    <a:pt x="6040" y="2459"/>
                    <a:pt x="5935" y="2191"/>
                    <a:pt x="5699" y="2093"/>
                  </a:cubicBezTo>
                  <a:lnTo>
                    <a:pt x="674" y="34"/>
                  </a:lnTo>
                  <a:cubicBezTo>
                    <a:pt x="619" y="11"/>
                    <a:pt x="562" y="0"/>
                    <a:pt x="5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" name="Google Shape;1300;p40"/>
          <p:cNvGrpSpPr/>
          <p:nvPr/>
        </p:nvGrpSpPr>
        <p:grpSpPr>
          <a:xfrm rot="1863367">
            <a:off x="7971832" y="4430602"/>
            <a:ext cx="1017520" cy="509024"/>
            <a:chOff x="6086682" y="1657156"/>
            <a:chExt cx="1017475" cy="509002"/>
          </a:xfrm>
        </p:grpSpPr>
        <p:sp>
          <p:nvSpPr>
            <p:cNvPr id="1301" name="Google Shape;1301;p40"/>
            <p:cNvSpPr/>
            <p:nvPr/>
          </p:nvSpPr>
          <p:spPr>
            <a:xfrm>
              <a:off x="7038826" y="1923197"/>
              <a:ext cx="64048" cy="53988"/>
            </a:xfrm>
            <a:custGeom>
              <a:avLst/>
              <a:gdLst/>
              <a:ahLst/>
              <a:cxnLst/>
              <a:rect l="l" t="t" r="r" b="b"/>
              <a:pathLst>
                <a:path w="3177" h="2678" extrusionOk="0">
                  <a:moveTo>
                    <a:pt x="3103" y="1"/>
                  </a:moveTo>
                  <a:lnTo>
                    <a:pt x="0" y="1337"/>
                  </a:lnTo>
                  <a:lnTo>
                    <a:pt x="3103" y="2678"/>
                  </a:lnTo>
                  <a:cubicBezTo>
                    <a:pt x="3177" y="1199"/>
                    <a:pt x="3103" y="1"/>
                    <a:pt x="3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2" name="Google Shape;1302;p40"/>
            <p:cNvGrpSpPr/>
            <p:nvPr/>
          </p:nvGrpSpPr>
          <p:grpSpPr>
            <a:xfrm>
              <a:off x="6086682" y="1657156"/>
              <a:ext cx="1017475" cy="509002"/>
              <a:chOff x="6086682" y="1657156"/>
              <a:chExt cx="1017475" cy="509002"/>
            </a:xfrm>
          </p:grpSpPr>
          <p:sp>
            <p:nvSpPr>
              <p:cNvPr id="1303" name="Google Shape;1303;p40"/>
              <p:cNvSpPr/>
              <p:nvPr/>
            </p:nvSpPr>
            <p:spPr>
              <a:xfrm>
                <a:off x="6088234" y="1818139"/>
                <a:ext cx="53323" cy="59311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2942" extrusionOk="0">
                    <a:moveTo>
                      <a:pt x="49" y="1"/>
                    </a:moveTo>
                    <a:cubicBezTo>
                      <a:pt x="1" y="979"/>
                      <a:pt x="1" y="1958"/>
                      <a:pt x="49" y="2941"/>
                    </a:cubicBezTo>
                    <a:lnTo>
                      <a:pt x="2645" y="1861"/>
                    </a:lnTo>
                    <a:lnTo>
                      <a:pt x="49" y="1"/>
                    </a:lnTo>
                    <a:close/>
                  </a:path>
                </a:pathLst>
              </a:custGeom>
              <a:solidFill>
                <a:srgbClr val="9DAB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40"/>
              <p:cNvSpPr/>
              <p:nvPr/>
            </p:nvSpPr>
            <p:spPr>
              <a:xfrm>
                <a:off x="6086682" y="1708989"/>
                <a:ext cx="1017475" cy="457168"/>
              </a:xfrm>
              <a:custGeom>
                <a:avLst/>
                <a:gdLst/>
                <a:ahLst/>
                <a:cxnLst/>
                <a:rect l="l" t="t" r="r" b="b"/>
                <a:pathLst>
                  <a:path w="50470" h="22677" extrusionOk="0">
                    <a:moveTo>
                      <a:pt x="18072" y="0"/>
                    </a:moveTo>
                    <a:cubicBezTo>
                      <a:pt x="17710" y="0"/>
                      <a:pt x="17347" y="57"/>
                      <a:pt x="16999" y="171"/>
                    </a:cubicBezTo>
                    <a:cubicBezTo>
                      <a:pt x="9408" y="2669"/>
                      <a:pt x="2978" y="6056"/>
                      <a:pt x="488" y="7445"/>
                    </a:cubicBezTo>
                    <a:cubicBezTo>
                      <a:pt x="0" y="7718"/>
                      <a:pt x="8" y="8416"/>
                      <a:pt x="500" y="8680"/>
                    </a:cubicBezTo>
                    <a:cubicBezTo>
                      <a:pt x="12576" y="15127"/>
                      <a:pt x="26598" y="20748"/>
                      <a:pt x="30924" y="22438"/>
                    </a:cubicBezTo>
                    <a:cubicBezTo>
                      <a:pt x="31332" y="22597"/>
                      <a:pt x="31761" y="22676"/>
                      <a:pt x="32191" y="22676"/>
                    </a:cubicBezTo>
                    <a:cubicBezTo>
                      <a:pt x="32672" y="22676"/>
                      <a:pt x="33152" y="22577"/>
                      <a:pt x="33600" y="22377"/>
                    </a:cubicBezTo>
                    <a:cubicBezTo>
                      <a:pt x="40136" y="19501"/>
                      <a:pt x="47301" y="15427"/>
                      <a:pt x="49990" y="13867"/>
                    </a:cubicBezTo>
                    <a:cubicBezTo>
                      <a:pt x="50470" y="13587"/>
                      <a:pt x="50453" y="12884"/>
                      <a:pt x="49958" y="12633"/>
                    </a:cubicBezTo>
                    <a:cubicBezTo>
                      <a:pt x="40579" y="7848"/>
                      <a:pt x="23689" y="1779"/>
                      <a:pt x="19225" y="199"/>
                    </a:cubicBezTo>
                    <a:cubicBezTo>
                      <a:pt x="18853" y="66"/>
                      <a:pt x="18462" y="0"/>
                      <a:pt x="18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40"/>
              <p:cNvSpPr/>
              <p:nvPr/>
            </p:nvSpPr>
            <p:spPr>
              <a:xfrm>
                <a:off x="6086682" y="1657156"/>
                <a:ext cx="1017475" cy="457168"/>
              </a:xfrm>
              <a:custGeom>
                <a:avLst/>
                <a:gdLst/>
                <a:ahLst/>
                <a:cxnLst/>
                <a:rect l="l" t="t" r="r" b="b"/>
                <a:pathLst>
                  <a:path w="50470" h="22677" extrusionOk="0">
                    <a:moveTo>
                      <a:pt x="18072" y="0"/>
                    </a:moveTo>
                    <a:cubicBezTo>
                      <a:pt x="17710" y="0"/>
                      <a:pt x="17347" y="57"/>
                      <a:pt x="16999" y="170"/>
                    </a:cubicBezTo>
                    <a:cubicBezTo>
                      <a:pt x="9408" y="2668"/>
                      <a:pt x="2978" y="6056"/>
                      <a:pt x="488" y="7445"/>
                    </a:cubicBezTo>
                    <a:cubicBezTo>
                      <a:pt x="0" y="7717"/>
                      <a:pt x="8" y="8416"/>
                      <a:pt x="500" y="8680"/>
                    </a:cubicBezTo>
                    <a:cubicBezTo>
                      <a:pt x="12576" y="15126"/>
                      <a:pt x="26598" y="20752"/>
                      <a:pt x="30924" y="22438"/>
                    </a:cubicBezTo>
                    <a:cubicBezTo>
                      <a:pt x="31332" y="22597"/>
                      <a:pt x="31761" y="22676"/>
                      <a:pt x="32191" y="22676"/>
                    </a:cubicBezTo>
                    <a:cubicBezTo>
                      <a:pt x="32672" y="22676"/>
                      <a:pt x="33152" y="22576"/>
                      <a:pt x="33600" y="22377"/>
                    </a:cubicBezTo>
                    <a:cubicBezTo>
                      <a:pt x="40136" y="19501"/>
                      <a:pt x="47301" y="15427"/>
                      <a:pt x="49990" y="13867"/>
                    </a:cubicBezTo>
                    <a:cubicBezTo>
                      <a:pt x="50470" y="13587"/>
                      <a:pt x="50453" y="12884"/>
                      <a:pt x="49958" y="12632"/>
                    </a:cubicBezTo>
                    <a:cubicBezTo>
                      <a:pt x="40579" y="7847"/>
                      <a:pt x="23689" y="1779"/>
                      <a:pt x="19225" y="199"/>
                    </a:cubicBezTo>
                    <a:cubicBezTo>
                      <a:pt x="18853" y="66"/>
                      <a:pt x="18462" y="0"/>
                      <a:pt x="180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40"/>
              <p:cNvSpPr/>
              <p:nvPr/>
            </p:nvSpPr>
            <p:spPr>
              <a:xfrm>
                <a:off x="6139583" y="1675502"/>
                <a:ext cx="862707" cy="374049"/>
              </a:xfrm>
              <a:custGeom>
                <a:avLst/>
                <a:gdLst/>
                <a:ahLst/>
                <a:cxnLst/>
                <a:rect l="l" t="t" r="r" b="b"/>
                <a:pathLst>
                  <a:path w="42793" h="18554" extrusionOk="0">
                    <a:moveTo>
                      <a:pt x="15310" y="1"/>
                    </a:moveTo>
                    <a:cubicBezTo>
                      <a:pt x="15007" y="1"/>
                      <a:pt x="14703" y="47"/>
                      <a:pt x="14408" y="138"/>
                    </a:cubicBezTo>
                    <a:cubicBezTo>
                      <a:pt x="7974" y="2181"/>
                      <a:pt x="2523" y="4955"/>
                      <a:pt x="407" y="6088"/>
                    </a:cubicBezTo>
                    <a:cubicBezTo>
                      <a:pt x="0" y="6308"/>
                      <a:pt x="8" y="6893"/>
                      <a:pt x="419" y="7104"/>
                    </a:cubicBezTo>
                    <a:cubicBezTo>
                      <a:pt x="630" y="7214"/>
                      <a:pt x="837" y="7319"/>
                      <a:pt x="1052" y="7425"/>
                    </a:cubicBezTo>
                    <a:cubicBezTo>
                      <a:pt x="2332" y="8079"/>
                      <a:pt x="3636" y="8725"/>
                      <a:pt x="4944" y="9346"/>
                    </a:cubicBezTo>
                    <a:cubicBezTo>
                      <a:pt x="6272" y="9984"/>
                      <a:pt x="7604" y="10601"/>
                      <a:pt x="8920" y="11198"/>
                    </a:cubicBezTo>
                    <a:cubicBezTo>
                      <a:pt x="11422" y="12332"/>
                      <a:pt x="13868" y="13392"/>
                      <a:pt x="16118" y="14326"/>
                    </a:cubicBezTo>
                    <a:cubicBezTo>
                      <a:pt x="17044" y="14720"/>
                      <a:pt x="17938" y="15090"/>
                      <a:pt x="18787" y="15435"/>
                    </a:cubicBezTo>
                    <a:cubicBezTo>
                      <a:pt x="22117" y="16796"/>
                      <a:pt x="24790" y="17823"/>
                      <a:pt x="26212" y="18364"/>
                    </a:cubicBezTo>
                    <a:cubicBezTo>
                      <a:pt x="26555" y="18491"/>
                      <a:pt x="26915" y="18554"/>
                      <a:pt x="27275" y="18554"/>
                    </a:cubicBezTo>
                    <a:cubicBezTo>
                      <a:pt x="27686" y="18554"/>
                      <a:pt x="28097" y="18471"/>
                      <a:pt x="28482" y="18307"/>
                    </a:cubicBezTo>
                    <a:cubicBezTo>
                      <a:pt x="30538" y="17437"/>
                      <a:pt x="32678" y="16426"/>
                      <a:pt x="34661" y="15435"/>
                    </a:cubicBezTo>
                    <a:cubicBezTo>
                      <a:pt x="35412" y="15061"/>
                      <a:pt x="36143" y="14692"/>
                      <a:pt x="36842" y="14330"/>
                    </a:cubicBezTo>
                    <a:cubicBezTo>
                      <a:pt x="39259" y="13079"/>
                      <a:pt x="41269" y="11970"/>
                      <a:pt x="42382" y="11349"/>
                    </a:cubicBezTo>
                    <a:cubicBezTo>
                      <a:pt x="42793" y="11125"/>
                      <a:pt x="42776" y="10528"/>
                      <a:pt x="42354" y="10329"/>
                    </a:cubicBezTo>
                    <a:cubicBezTo>
                      <a:pt x="42175" y="10240"/>
                      <a:pt x="41996" y="10154"/>
                      <a:pt x="41814" y="10065"/>
                    </a:cubicBezTo>
                    <a:cubicBezTo>
                      <a:pt x="40550" y="9460"/>
                      <a:pt x="39141" y="8826"/>
                      <a:pt x="37654" y="8193"/>
                    </a:cubicBezTo>
                    <a:cubicBezTo>
                      <a:pt x="35741" y="7368"/>
                      <a:pt x="33698" y="6543"/>
                      <a:pt x="31647" y="5743"/>
                    </a:cubicBezTo>
                    <a:lnTo>
                      <a:pt x="31639" y="5743"/>
                    </a:lnTo>
                    <a:cubicBezTo>
                      <a:pt x="30022" y="5114"/>
                      <a:pt x="28393" y="4500"/>
                      <a:pt x="26837" y="3915"/>
                    </a:cubicBezTo>
                    <a:lnTo>
                      <a:pt x="26829" y="3915"/>
                    </a:lnTo>
                    <a:cubicBezTo>
                      <a:pt x="22162" y="2189"/>
                      <a:pt x="18076" y="771"/>
                      <a:pt x="16293" y="166"/>
                    </a:cubicBezTo>
                    <a:cubicBezTo>
                      <a:pt x="15974" y="56"/>
                      <a:pt x="15642" y="1"/>
                      <a:pt x="153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40"/>
              <p:cNvSpPr/>
              <p:nvPr/>
            </p:nvSpPr>
            <p:spPr>
              <a:xfrm>
                <a:off x="6141781" y="1754592"/>
                <a:ext cx="635806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31538" h="3502" extrusionOk="0">
                    <a:moveTo>
                      <a:pt x="26724" y="0"/>
                    </a:moveTo>
                    <a:cubicBezTo>
                      <a:pt x="19828" y="564"/>
                      <a:pt x="4290" y="1801"/>
                      <a:pt x="1556" y="1801"/>
                    </a:cubicBezTo>
                    <a:cubicBezTo>
                      <a:pt x="1334" y="1801"/>
                      <a:pt x="1196" y="1793"/>
                      <a:pt x="1155" y="1776"/>
                    </a:cubicBezTo>
                    <a:lnTo>
                      <a:pt x="1" y="2641"/>
                    </a:lnTo>
                    <a:lnTo>
                      <a:pt x="943" y="3502"/>
                    </a:lnTo>
                    <a:lnTo>
                      <a:pt x="31534" y="1828"/>
                    </a:lnTo>
                    <a:lnTo>
                      <a:pt x="31538" y="1828"/>
                    </a:lnTo>
                    <a:lnTo>
                      <a:pt x="26728" y="0"/>
                    </a:lnTo>
                    <a:close/>
                  </a:path>
                </a:pathLst>
              </a:custGeom>
              <a:solidFill>
                <a:srgbClr val="D5F2ED">
                  <a:alpha val="38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40"/>
              <p:cNvSpPr/>
              <p:nvPr/>
            </p:nvSpPr>
            <p:spPr>
              <a:xfrm>
                <a:off x="6239237" y="1840820"/>
                <a:ext cx="743319" cy="60540"/>
              </a:xfrm>
              <a:custGeom>
                <a:avLst/>
                <a:gdLst/>
                <a:ahLst/>
                <a:cxnLst/>
                <a:rect l="l" t="t" r="r" b="b"/>
                <a:pathLst>
                  <a:path w="36871" h="3003" extrusionOk="0">
                    <a:moveTo>
                      <a:pt x="32711" y="1"/>
                    </a:moveTo>
                    <a:lnTo>
                      <a:pt x="1" y="1150"/>
                    </a:lnTo>
                    <a:cubicBezTo>
                      <a:pt x="1329" y="1792"/>
                      <a:pt x="2661" y="2409"/>
                      <a:pt x="3981" y="3002"/>
                    </a:cubicBezTo>
                    <a:lnTo>
                      <a:pt x="36871" y="1873"/>
                    </a:lnTo>
                    <a:lnTo>
                      <a:pt x="32711" y="1"/>
                    </a:lnTo>
                    <a:close/>
                  </a:path>
                </a:pathLst>
              </a:custGeom>
              <a:solidFill>
                <a:srgbClr val="D5F2ED">
                  <a:alpha val="38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40"/>
              <p:cNvSpPr/>
              <p:nvPr/>
            </p:nvSpPr>
            <p:spPr>
              <a:xfrm>
                <a:off x="6464512" y="1964405"/>
                <a:ext cx="417816" cy="22357"/>
              </a:xfrm>
              <a:custGeom>
                <a:avLst/>
                <a:gdLst/>
                <a:ahLst/>
                <a:cxnLst/>
                <a:rect l="l" t="t" r="r" b="b"/>
                <a:pathLst>
                  <a:path w="20725" h="1109" extrusionOk="0">
                    <a:moveTo>
                      <a:pt x="1" y="0"/>
                    </a:moveTo>
                    <a:lnTo>
                      <a:pt x="2670" y="1109"/>
                    </a:lnTo>
                    <a:lnTo>
                      <a:pt x="18544" y="1109"/>
                    </a:lnTo>
                    <a:lnTo>
                      <a:pt x="19100" y="825"/>
                    </a:lnTo>
                    <a:lnTo>
                      <a:pt x="20725" y="0"/>
                    </a:lnTo>
                    <a:close/>
                  </a:path>
                </a:pathLst>
              </a:custGeom>
              <a:solidFill>
                <a:srgbClr val="D5F2ED">
                  <a:alpha val="38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40"/>
              <p:cNvSpPr/>
              <p:nvPr/>
            </p:nvSpPr>
            <p:spPr>
              <a:xfrm>
                <a:off x="6883307" y="1982913"/>
                <a:ext cx="40723" cy="27861"/>
              </a:xfrm>
              <a:custGeom>
                <a:avLst/>
                <a:gdLst/>
                <a:ahLst/>
                <a:cxnLst/>
                <a:rect l="l" t="t" r="r" b="b"/>
                <a:pathLst>
                  <a:path w="2020" h="1382" extrusionOk="0">
                    <a:moveTo>
                      <a:pt x="1012" y="0"/>
                    </a:moveTo>
                    <a:cubicBezTo>
                      <a:pt x="451" y="0"/>
                      <a:pt x="1" y="309"/>
                      <a:pt x="1" y="691"/>
                    </a:cubicBezTo>
                    <a:cubicBezTo>
                      <a:pt x="1" y="1072"/>
                      <a:pt x="451" y="1381"/>
                      <a:pt x="1012" y="1381"/>
                    </a:cubicBezTo>
                    <a:cubicBezTo>
                      <a:pt x="1569" y="1381"/>
                      <a:pt x="2019" y="1072"/>
                      <a:pt x="2019" y="691"/>
                    </a:cubicBezTo>
                    <a:cubicBezTo>
                      <a:pt x="2019" y="309"/>
                      <a:pt x="1569" y="0"/>
                      <a:pt x="10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11" name="Google Shape;1311;p40"/>
          <p:cNvGrpSpPr/>
          <p:nvPr/>
        </p:nvGrpSpPr>
        <p:grpSpPr>
          <a:xfrm>
            <a:off x="8315532" y="87487"/>
            <a:ext cx="562457" cy="463338"/>
            <a:chOff x="7432381" y="878104"/>
            <a:chExt cx="1041062" cy="810795"/>
          </a:xfrm>
        </p:grpSpPr>
        <p:sp>
          <p:nvSpPr>
            <p:cNvPr id="1312" name="Google Shape;1312;p40"/>
            <p:cNvSpPr/>
            <p:nvPr/>
          </p:nvSpPr>
          <p:spPr>
            <a:xfrm>
              <a:off x="7432381" y="878104"/>
              <a:ext cx="1041062" cy="810795"/>
            </a:xfrm>
            <a:custGeom>
              <a:avLst/>
              <a:gdLst/>
              <a:ahLst/>
              <a:cxnLst/>
              <a:rect l="l" t="t" r="r" b="b"/>
              <a:pathLst>
                <a:path w="51640" h="40218" extrusionOk="0">
                  <a:moveTo>
                    <a:pt x="27239" y="0"/>
                  </a:moveTo>
                  <a:cubicBezTo>
                    <a:pt x="14735" y="0"/>
                    <a:pt x="5611" y="8132"/>
                    <a:pt x="3116" y="15696"/>
                  </a:cubicBezTo>
                  <a:cubicBezTo>
                    <a:pt x="322" y="24157"/>
                    <a:pt x="1" y="34937"/>
                    <a:pt x="5907" y="35969"/>
                  </a:cubicBezTo>
                  <a:cubicBezTo>
                    <a:pt x="6282" y="36037"/>
                    <a:pt x="6661" y="36071"/>
                    <a:pt x="7040" y="36071"/>
                  </a:cubicBezTo>
                  <a:cubicBezTo>
                    <a:pt x="7116" y="36071"/>
                    <a:pt x="7192" y="36069"/>
                    <a:pt x="7267" y="36067"/>
                  </a:cubicBezTo>
                  <a:cubicBezTo>
                    <a:pt x="9701" y="35953"/>
                    <a:pt x="11313" y="34271"/>
                    <a:pt x="12483" y="32252"/>
                  </a:cubicBezTo>
                  <a:cubicBezTo>
                    <a:pt x="13685" y="30181"/>
                    <a:pt x="14421" y="27764"/>
                    <a:pt x="15087" y="26314"/>
                  </a:cubicBezTo>
                  <a:cubicBezTo>
                    <a:pt x="15148" y="26180"/>
                    <a:pt x="15213" y="26054"/>
                    <a:pt x="15286" y="25928"/>
                  </a:cubicBezTo>
                  <a:cubicBezTo>
                    <a:pt x="15294" y="25912"/>
                    <a:pt x="15302" y="25900"/>
                    <a:pt x="15310" y="25883"/>
                  </a:cubicBezTo>
                  <a:cubicBezTo>
                    <a:pt x="15367" y="25774"/>
                    <a:pt x="15436" y="25668"/>
                    <a:pt x="15509" y="25571"/>
                  </a:cubicBezTo>
                  <a:cubicBezTo>
                    <a:pt x="15655" y="25343"/>
                    <a:pt x="15822" y="25132"/>
                    <a:pt x="16009" y="24937"/>
                  </a:cubicBezTo>
                  <a:lnTo>
                    <a:pt x="16025" y="24921"/>
                  </a:lnTo>
                  <a:cubicBezTo>
                    <a:pt x="16066" y="24876"/>
                    <a:pt x="16106" y="24831"/>
                    <a:pt x="16151" y="24791"/>
                  </a:cubicBezTo>
                  <a:cubicBezTo>
                    <a:pt x="16220" y="24726"/>
                    <a:pt x="16277" y="24665"/>
                    <a:pt x="16350" y="24604"/>
                  </a:cubicBezTo>
                  <a:cubicBezTo>
                    <a:pt x="16362" y="24596"/>
                    <a:pt x="16378" y="24584"/>
                    <a:pt x="16395" y="24567"/>
                  </a:cubicBezTo>
                  <a:cubicBezTo>
                    <a:pt x="16610" y="24389"/>
                    <a:pt x="16837" y="24226"/>
                    <a:pt x="17077" y="24088"/>
                  </a:cubicBezTo>
                  <a:cubicBezTo>
                    <a:pt x="17203" y="24011"/>
                    <a:pt x="17329" y="23942"/>
                    <a:pt x="17463" y="23885"/>
                  </a:cubicBezTo>
                  <a:cubicBezTo>
                    <a:pt x="17573" y="23832"/>
                    <a:pt x="17678" y="23783"/>
                    <a:pt x="17804" y="23731"/>
                  </a:cubicBezTo>
                  <a:cubicBezTo>
                    <a:pt x="17930" y="23682"/>
                    <a:pt x="18064" y="23633"/>
                    <a:pt x="18202" y="23588"/>
                  </a:cubicBezTo>
                  <a:cubicBezTo>
                    <a:pt x="18292" y="23556"/>
                    <a:pt x="18385" y="23527"/>
                    <a:pt x="18478" y="23499"/>
                  </a:cubicBezTo>
                  <a:lnTo>
                    <a:pt x="18608" y="23466"/>
                  </a:lnTo>
                  <a:cubicBezTo>
                    <a:pt x="18698" y="23438"/>
                    <a:pt x="18791" y="23418"/>
                    <a:pt x="18885" y="23397"/>
                  </a:cubicBezTo>
                  <a:lnTo>
                    <a:pt x="18901" y="23397"/>
                  </a:lnTo>
                  <a:cubicBezTo>
                    <a:pt x="19023" y="23369"/>
                    <a:pt x="19140" y="23345"/>
                    <a:pt x="19258" y="23324"/>
                  </a:cubicBezTo>
                  <a:cubicBezTo>
                    <a:pt x="19923" y="23202"/>
                    <a:pt x="20654" y="23146"/>
                    <a:pt x="21449" y="23146"/>
                  </a:cubicBezTo>
                  <a:cubicBezTo>
                    <a:pt x="21660" y="23146"/>
                    <a:pt x="21874" y="23150"/>
                    <a:pt x="22093" y="23158"/>
                  </a:cubicBezTo>
                  <a:cubicBezTo>
                    <a:pt x="22130" y="23158"/>
                    <a:pt x="22167" y="23158"/>
                    <a:pt x="22203" y="23166"/>
                  </a:cubicBezTo>
                  <a:cubicBezTo>
                    <a:pt x="22886" y="23190"/>
                    <a:pt x="23609" y="23255"/>
                    <a:pt x="24380" y="23357"/>
                  </a:cubicBezTo>
                  <a:cubicBezTo>
                    <a:pt x="24734" y="23401"/>
                    <a:pt x="25095" y="23454"/>
                    <a:pt x="25469" y="23515"/>
                  </a:cubicBezTo>
                  <a:cubicBezTo>
                    <a:pt x="25802" y="23572"/>
                    <a:pt x="26119" y="23625"/>
                    <a:pt x="26428" y="23686"/>
                  </a:cubicBezTo>
                  <a:cubicBezTo>
                    <a:pt x="26452" y="23698"/>
                    <a:pt x="26480" y="23702"/>
                    <a:pt x="26505" y="23702"/>
                  </a:cubicBezTo>
                  <a:cubicBezTo>
                    <a:pt x="26805" y="23763"/>
                    <a:pt x="27090" y="23832"/>
                    <a:pt x="27366" y="23901"/>
                  </a:cubicBezTo>
                  <a:cubicBezTo>
                    <a:pt x="27805" y="24011"/>
                    <a:pt x="28219" y="24125"/>
                    <a:pt x="28613" y="24259"/>
                  </a:cubicBezTo>
                  <a:cubicBezTo>
                    <a:pt x="28739" y="24295"/>
                    <a:pt x="28861" y="24340"/>
                    <a:pt x="28978" y="24384"/>
                  </a:cubicBezTo>
                  <a:cubicBezTo>
                    <a:pt x="29405" y="24531"/>
                    <a:pt x="29819" y="24705"/>
                    <a:pt x="30225" y="24904"/>
                  </a:cubicBezTo>
                  <a:cubicBezTo>
                    <a:pt x="30323" y="24945"/>
                    <a:pt x="30420" y="24998"/>
                    <a:pt x="30514" y="25043"/>
                  </a:cubicBezTo>
                  <a:cubicBezTo>
                    <a:pt x="30843" y="25213"/>
                    <a:pt x="31160" y="25404"/>
                    <a:pt x="31464" y="25619"/>
                  </a:cubicBezTo>
                  <a:cubicBezTo>
                    <a:pt x="31537" y="25668"/>
                    <a:pt x="31611" y="25717"/>
                    <a:pt x="31676" y="25770"/>
                  </a:cubicBezTo>
                  <a:cubicBezTo>
                    <a:pt x="31765" y="25835"/>
                    <a:pt x="31842" y="25900"/>
                    <a:pt x="31923" y="25965"/>
                  </a:cubicBezTo>
                  <a:cubicBezTo>
                    <a:pt x="31996" y="26025"/>
                    <a:pt x="32065" y="26086"/>
                    <a:pt x="32130" y="26147"/>
                  </a:cubicBezTo>
                  <a:cubicBezTo>
                    <a:pt x="32281" y="26281"/>
                    <a:pt x="32423" y="26419"/>
                    <a:pt x="32553" y="26574"/>
                  </a:cubicBezTo>
                  <a:cubicBezTo>
                    <a:pt x="32598" y="26619"/>
                    <a:pt x="32638" y="26663"/>
                    <a:pt x="32679" y="26716"/>
                  </a:cubicBezTo>
                  <a:cubicBezTo>
                    <a:pt x="32711" y="26749"/>
                    <a:pt x="32740" y="26785"/>
                    <a:pt x="32764" y="26826"/>
                  </a:cubicBezTo>
                  <a:cubicBezTo>
                    <a:pt x="32817" y="26883"/>
                    <a:pt x="32862" y="26948"/>
                    <a:pt x="32902" y="27013"/>
                  </a:cubicBezTo>
                  <a:cubicBezTo>
                    <a:pt x="33032" y="27195"/>
                    <a:pt x="33150" y="27386"/>
                    <a:pt x="33243" y="27585"/>
                  </a:cubicBezTo>
                  <a:cubicBezTo>
                    <a:pt x="33276" y="27650"/>
                    <a:pt x="33308" y="27711"/>
                    <a:pt x="33333" y="27780"/>
                  </a:cubicBezTo>
                  <a:cubicBezTo>
                    <a:pt x="33353" y="27825"/>
                    <a:pt x="33373" y="27874"/>
                    <a:pt x="33394" y="27926"/>
                  </a:cubicBezTo>
                  <a:cubicBezTo>
                    <a:pt x="33414" y="27983"/>
                    <a:pt x="33430" y="28032"/>
                    <a:pt x="33455" y="28089"/>
                  </a:cubicBezTo>
                  <a:cubicBezTo>
                    <a:pt x="33503" y="28243"/>
                    <a:pt x="33544" y="28406"/>
                    <a:pt x="33576" y="28568"/>
                  </a:cubicBezTo>
                  <a:cubicBezTo>
                    <a:pt x="33593" y="28637"/>
                    <a:pt x="33605" y="28710"/>
                    <a:pt x="33613" y="28784"/>
                  </a:cubicBezTo>
                  <a:cubicBezTo>
                    <a:pt x="33930" y="31103"/>
                    <a:pt x="33373" y="39162"/>
                    <a:pt x="37923" y="40124"/>
                  </a:cubicBezTo>
                  <a:cubicBezTo>
                    <a:pt x="38231" y="40185"/>
                    <a:pt x="38544" y="40218"/>
                    <a:pt x="38861" y="40218"/>
                  </a:cubicBezTo>
                  <a:lnTo>
                    <a:pt x="38865" y="40218"/>
                  </a:lnTo>
                  <a:cubicBezTo>
                    <a:pt x="40656" y="40218"/>
                    <a:pt x="42801" y="39267"/>
                    <a:pt x="44795" y="37517"/>
                  </a:cubicBezTo>
                  <a:cubicBezTo>
                    <a:pt x="44800" y="37509"/>
                    <a:pt x="44808" y="37509"/>
                    <a:pt x="44812" y="37504"/>
                  </a:cubicBezTo>
                  <a:cubicBezTo>
                    <a:pt x="47943" y="34755"/>
                    <a:pt x="50685" y="30051"/>
                    <a:pt x="51100" y="23995"/>
                  </a:cubicBezTo>
                  <a:cubicBezTo>
                    <a:pt x="51640" y="16009"/>
                    <a:pt x="48878" y="7970"/>
                    <a:pt x="41152" y="3494"/>
                  </a:cubicBezTo>
                  <a:cubicBezTo>
                    <a:pt x="39328" y="2442"/>
                    <a:pt x="37224" y="1581"/>
                    <a:pt x="34823" y="972"/>
                  </a:cubicBezTo>
                  <a:cubicBezTo>
                    <a:pt x="34815" y="972"/>
                    <a:pt x="34807" y="968"/>
                    <a:pt x="34799" y="963"/>
                  </a:cubicBezTo>
                  <a:cubicBezTo>
                    <a:pt x="34783" y="963"/>
                    <a:pt x="34763" y="959"/>
                    <a:pt x="34746" y="955"/>
                  </a:cubicBezTo>
                  <a:cubicBezTo>
                    <a:pt x="33824" y="724"/>
                    <a:pt x="32862" y="517"/>
                    <a:pt x="31858" y="366"/>
                  </a:cubicBezTo>
                  <a:cubicBezTo>
                    <a:pt x="31070" y="236"/>
                    <a:pt x="30294" y="151"/>
                    <a:pt x="29527" y="90"/>
                  </a:cubicBezTo>
                  <a:cubicBezTo>
                    <a:pt x="28752" y="30"/>
                    <a:pt x="27989" y="0"/>
                    <a:pt x="27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0"/>
            <p:cNvSpPr/>
            <p:nvPr/>
          </p:nvSpPr>
          <p:spPr>
            <a:xfrm>
              <a:off x="8122074" y="1104025"/>
              <a:ext cx="257544" cy="252564"/>
            </a:xfrm>
            <a:custGeom>
              <a:avLst/>
              <a:gdLst/>
              <a:ahLst/>
              <a:cxnLst/>
              <a:rect l="l" t="t" r="r" b="b"/>
              <a:pathLst>
                <a:path w="12775" h="12528" extrusionOk="0">
                  <a:moveTo>
                    <a:pt x="7430" y="1"/>
                  </a:moveTo>
                  <a:cubicBezTo>
                    <a:pt x="5345" y="1"/>
                    <a:pt x="3125" y="1340"/>
                    <a:pt x="1808" y="3621"/>
                  </a:cubicBezTo>
                  <a:cubicBezTo>
                    <a:pt x="0" y="6757"/>
                    <a:pt x="581" y="10481"/>
                    <a:pt x="3108" y="11940"/>
                  </a:cubicBezTo>
                  <a:cubicBezTo>
                    <a:pt x="3798" y="12339"/>
                    <a:pt x="4561" y="12527"/>
                    <a:pt x="5344" y="12527"/>
                  </a:cubicBezTo>
                  <a:cubicBezTo>
                    <a:pt x="7428" y="12527"/>
                    <a:pt x="9646" y="11186"/>
                    <a:pt x="10963" y="8905"/>
                  </a:cubicBezTo>
                  <a:cubicBezTo>
                    <a:pt x="12775" y="5770"/>
                    <a:pt x="12194" y="2049"/>
                    <a:pt x="9663" y="587"/>
                  </a:cubicBezTo>
                  <a:cubicBezTo>
                    <a:pt x="8974" y="189"/>
                    <a:pt x="8212" y="1"/>
                    <a:pt x="7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0"/>
            <p:cNvSpPr/>
            <p:nvPr/>
          </p:nvSpPr>
          <p:spPr>
            <a:xfrm>
              <a:off x="7588061" y="1015197"/>
              <a:ext cx="257564" cy="252585"/>
            </a:xfrm>
            <a:custGeom>
              <a:avLst/>
              <a:gdLst/>
              <a:ahLst/>
              <a:cxnLst/>
              <a:rect l="l" t="t" r="r" b="b"/>
              <a:pathLst>
                <a:path w="12776" h="12529" extrusionOk="0">
                  <a:moveTo>
                    <a:pt x="7435" y="0"/>
                  </a:moveTo>
                  <a:cubicBezTo>
                    <a:pt x="5349" y="0"/>
                    <a:pt x="3130" y="1342"/>
                    <a:pt x="1812" y="3624"/>
                  </a:cubicBezTo>
                  <a:cubicBezTo>
                    <a:pt x="0" y="6759"/>
                    <a:pt x="581" y="10484"/>
                    <a:pt x="3112" y="11942"/>
                  </a:cubicBezTo>
                  <a:cubicBezTo>
                    <a:pt x="3801" y="12340"/>
                    <a:pt x="4564" y="12528"/>
                    <a:pt x="5345" y="12528"/>
                  </a:cubicBezTo>
                  <a:cubicBezTo>
                    <a:pt x="7430" y="12528"/>
                    <a:pt x="9649" y="11189"/>
                    <a:pt x="10964" y="8908"/>
                  </a:cubicBezTo>
                  <a:cubicBezTo>
                    <a:pt x="12775" y="5772"/>
                    <a:pt x="12194" y="2048"/>
                    <a:pt x="9668" y="585"/>
                  </a:cubicBezTo>
                  <a:cubicBezTo>
                    <a:pt x="8978" y="188"/>
                    <a:pt x="8216" y="0"/>
                    <a:pt x="74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0"/>
            <p:cNvSpPr/>
            <p:nvPr/>
          </p:nvSpPr>
          <p:spPr>
            <a:xfrm>
              <a:off x="7815311" y="879918"/>
              <a:ext cx="446705" cy="517709"/>
            </a:xfrm>
            <a:custGeom>
              <a:avLst/>
              <a:gdLst/>
              <a:ahLst/>
              <a:cxnLst/>
              <a:rect l="l" t="t" r="r" b="b"/>
              <a:pathLst>
                <a:path w="22158" h="25680" extrusionOk="0">
                  <a:moveTo>
                    <a:pt x="10533" y="0"/>
                  </a:moveTo>
                  <a:cubicBezTo>
                    <a:pt x="10301" y="146"/>
                    <a:pt x="10029" y="333"/>
                    <a:pt x="9720" y="569"/>
                  </a:cubicBezTo>
                  <a:lnTo>
                    <a:pt x="9716" y="569"/>
                  </a:lnTo>
                  <a:cubicBezTo>
                    <a:pt x="8047" y="1852"/>
                    <a:pt x="5325" y="4602"/>
                    <a:pt x="2722" y="10098"/>
                  </a:cubicBezTo>
                  <a:cubicBezTo>
                    <a:pt x="1483" y="12718"/>
                    <a:pt x="776" y="14993"/>
                    <a:pt x="398" y="16890"/>
                  </a:cubicBezTo>
                  <a:cubicBezTo>
                    <a:pt x="276" y="17507"/>
                    <a:pt x="187" y="18092"/>
                    <a:pt x="126" y="18632"/>
                  </a:cubicBezTo>
                  <a:lnTo>
                    <a:pt x="126" y="18636"/>
                  </a:lnTo>
                  <a:cubicBezTo>
                    <a:pt x="53" y="19266"/>
                    <a:pt x="12" y="19895"/>
                    <a:pt x="8" y="20529"/>
                  </a:cubicBezTo>
                  <a:lnTo>
                    <a:pt x="8" y="20558"/>
                  </a:lnTo>
                  <a:cubicBezTo>
                    <a:pt x="0" y="21813"/>
                    <a:pt x="142" y="22710"/>
                    <a:pt x="264" y="23230"/>
                  </a:cubicBezTo>
                  <a:lnTo>
                    <a:pt x="264" y="23234"/>
                  </a:lnTo>
                  <a:cubicBezTo>
                    <a:pt x="929" y="23112"/>
                    <a:pt x="1660" y="23056"/>
                    <a:pt x="2455" y="23056"/>
                  </a:cubicBezTo>
                  <a:cubicBezTo>
                    <a:pt x="2666" y="23056"/>
                    <a:pt x="2880" y="23060"/>
                    <a:pt x="3099" y="23068"/>
                  </a:cubicBezTo>
                  <a:cubicBezTo>
                    <a:pt x="3136" y="23068"/>
                    <a:pt x="3173" y="23072"/>
                    <a:pt x="3209" y="23076"/>
                  </a:cubicBezTo>
                  <a:cubicBezTo>
                    <a:pt x="3892" y="23100"/>
                    <a:pt x="4615" y="23165"/>
                    <a:pt x="5386" y="23267"/>
                  </a:cubicBezTo>
                  <a:cubicBezTo>
                    <a:pt x="5736" y="23311"/>
                    <a:pt x="6101" y="23364"/>
                    <a:pt x="6475" y="23425"/>
                  </a:cubicBezTo>
                  <a:cubicBezTo>
                    <a:pt x="6808" y="23482"/>
                    <a:pt x="7125" y="23535"/>
                    <a:pt x="7434" y="23596"/>
                  </a:cubicBezTo>
                  <a:cubicBezTo>
                    <a:pt x="7458" y="23608"/>
                    <a:pt x="7486" y="23612"/>
                    <a:pt x="7511" y="23612"/>
                  </a:cubicBezTo>
                  <a:cubicBezTo>
                    <a:pt x="7811" y="23673"/>
                    <a:pt x="8096" y="23742"/>
                    <a:pt x="8372" y="23811"/>
                  </a:cubicBezTo>
                  <a:cubicBezTo>
                    <a:pt x="8811" y="23921"/>
                    <a:pt x="9225" y="24035"/>
                    <a:pt x="9615" y="24169"/>
                  </a:cubicBezTo>
                  <a:cubicBezTo>
                    <a:pt x="9745" y="24205"/>
                    <a:pt x="9863" y="24250"/>
                    <a:pt x="9984" y="24294"/>
                  </a:cubicBezTo>
                  <a:cubicBezTo>
                    <a:pt x="10411" y="24445"/>
                    <a:pt x="10825" y="24615"/>
                    <a:pt x="11231" y="24814"/>
                  </a:cubicBezTo>
                  <a:cubicBezTo>
                    <a:pt x="11329" y="24855"/>
                    <a:pt x="11422" y="24908"/>
                    <a:pt x="11516" y="24953"/>
                  </a:cubicBezTo>
                  <a:cubicBezTo>
                    <a:pt x="11849" y="25123"/>
                    <a:pt x="12166" y="25314"/>
                    <a:pt x="12470" y="25529"/>
                  </a:cubicBezTo>
                  <a:cubicBezTo>
                    <a:pt x="12543" y="25578"/>
                    <a:pt x="12612" y="25627"/>
                    <a:pt x="12682" y="25680"/>
                  </a:cubicBezTo>
                  <a:cubicBezTo>
                    <a:pt x="12682" y="24863"/>
                    <a:pt x="12706" y="23645"/>
                    <a:pt x="12840" y="22170"/>
                  </a:cubicBezTo>
                  <a:cubicBezTo>
                    <a:pt x="12844" y="22146"/>
                    <a:pt x="12848" y="22121"/>
                    <a:pt x="12848" y="22097"/>
                  </a:cubicBezTo>
                  <a:cubicBezTo>
                    <a:pt x="13116" y="19197"/>
                    <a:pt x="13790" y="15330"/>
                    <a:pt x="15415" y="11638"/>
                  </a:cubicBezTo>
                  <a:cubicBezTo>
                    <a:pt x="17873" y="6073"/>
                    <a:pt x="20899" y="4046"/>
                    <a:pt x="22158" y="3404"/>
                  </a:cubicBezTo>
                  <a:cubicBezTo>
                    <a:pt x="20334" y="2352"/>
                    <a:pt x="18230" y="1491"/>
                    <a:pt x="15829" y="882"/>
                  </a:cubicBezTo>
                  <a:cubicBezTo>
                    <a:pt x="15821" y="882"/>
                    <a:pt x="15813" y="882"/>
                    <a:pt x="15809" y="878"/>
                  </a:cubicBezTo>
                  <a:cubicBezTo>
                    <a:pt x="15789" y="878"/>
                    <a:pt x="15769" y="873"/>
                    <a:pt x="15752" y="865"/>
                  </a:cubicBezTo>
                  <a:cubicBezTo>
                    <a:pt x="14830" y="634"/>
                    <a:pt x="13868" y="431"/>
                    <a:pt x="12864" y="276"/>
                  </a:cubicBezTo>
                  <a:cubicBezTo>
                    <a:pt x="12076" y="150"/>
                    <a:pt x="11300" y="61"/>
                    <a:pt x="105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0"/>
            <p:cNvSpPr/>
            <p:nvPr/>
          </p:nvSpPr>
          <p:spPr>
            <a:xfrm>
              <a:off x="7578807" y="1283476"/>
              <a:ext cx="637036" cy="405377"/>
            </a:xfrm>
            <a:custGeom>
              <a:avLst/>
              <a:gdLst/>
              <a:ahLst/>
              <a:cxnLst/>
              <a:rect l="l" t="t" r="r" b="b"/>
              <a:pathLst>
                <a:path w="31599" h="20108" extrusionOk="0">
                  <a:moveTo>
                    <a:pt x="16485" y="0"/>
                  </a:moveTo>
                  <a:cubicBezTo>
                    <a:pt x="14668" y="0"/>
                    <a:pt x="13148" y="174"/>
                    <a:pt x="11869" y="480"/>
                  </a:cubicBezTo>
                  <a:lnTo>
                    <a:pt x="11857" y="480"/>
                  </a:lnTo>
                  <a:cubicBezTo>
                    <a:pt x="11821" y="492"/>
                    <a:pt x="11780" y="504"/>
                    <a:pt x="11739" y="508"/>
                  </a:cubicBezTo>
                  <a:cubicBezTo>
                    <a:pt x="5317" y="2129"/>
                    <a:pt x="5159" y="7255"/>
                    <a:pt x="4233" y="11154"/>
                  </a:cubicBezTo>
                  <a:cubicBezTo>
                    <a:pt x="4083" y="11808"/>
                    <a:pt x="3863" y="12442"/>
                    <a:pt x="3579" y="13043"/>
                  </a:cubicBezTo>
                  <a:cubicBezTo>
                    <a:pt x="2214" y="15886"/>
                    <a:pt x="0" y="15955"/>
                    <a:pt x="0" y="15955"/>
                  </a:cubicBezTo>
                  <a:cubicBezTo>
                    <a:pt x="4" y="15955"/>
                    <a:pt x="4" y="15955"/>
                    <a:pt x="4" y="15960"/>
                  </a:cubicBezTo>
                  <a:cubicBezTo>
                    <a:pt x="2438" y="15846"/>
                    <a:pt x="4050" y="14164"/>
                    <a:pt x="5220" y="12145"/>
                  </a:cubicBezTo>
                  <a:cubicBezTo>
                    <a:pt x="6422" y="10074"/>
                    <a:pt x="7158" y="7657"/>
                    <a:pt x="7824" y="6207"/>
                  </a:cubicBezTo>
                  <a:cubicBezTo>
                    <a:pt x="7885" y="6073"/>
                    <a:pt x="7950" y="5947"/>
                    <a:pt x="8023" y="5821"/>
                  </a:cubicBezTo>
                  <a:cubicBezTo>
                    <a:pt x="8031" y="5805"/>
                    <a:pt x="8039" y="5793"/>
                    <a:pt x="8047" y="5776"/>
                  </a:cubicBezTo>
                  <a:cubicBezTo>
                    <a:pt x="8104" y="5667"/>
                    <a:pt x="8173" y="5561"/>
                    <a:pt x="8246" y="5464"/>
                  </a:cubicBezTo>
                  <a:cubicBezTo>
                    <a:pt x="8392" y="5236"/>
                    <a:pt x="8559" y="5025"/>
                    <a:pt x="8746" y="4830"/>
                  </a:cubicBezTo>
                  <a:lnTo>
                    <a:pt x="8762" y="4814"/>
                  </a:lnTo>
                  <a:cubicBezTo>
                    <a:pt x="8803" y="4769"/>
                    <a:pt x="8843" y="4724"/>
                    <a:pt x="8888" y="4684"/>
                  </a:cubicBezTo>
                  <a:cubicBezTo>
                    <a:pt x="8957" y="4619"/>
                    <a:pt x="9014" y="4558"/>
                    <a:pt x="9087" y="4497"/>
                  </a:cubicBezTo>
                  <a:cubicBezTo>
                    <a:pt x="9099" y="4485"/>
                    <a:pt x="9115" y="4477"/>
                    <a:pt x="9132" y="4460"/>
                  </a:cubicBezTo>
                  <a:cubicBezTo>
                    <a:pt x="9347" y="4282"/>
                    <a:pt x="9574" y="4119"/>
                    <a:pt x="9814" y="3981"/>
                  </a:cubicBezTo>
                  <a:cubicBezTo>
                    <a:pt x="9940" y="3904"/>
                    <a:pt x="10066" y="3835"/>
                    <a:pt x="10200" y="3778"/>
                  </a:cubicBezTo>
                  <a:cubicBezTo>
                    <a:pt x="10310" y="3725"/>
                    <a:pt x="10415" y="3672"/>
                    <a:pt x="10541" y="3624"/>
                  </a:cubicBezTo>
                  <a:cubicBezTo>
                    <a:pt x="10667" y="3575"/>
                    <a:pt x="10801" y="3526"/>
                    <a:pt x="10939" y="3481"/>
                  </a:cubicBezTo>
                  <a:cubicBezTo>
                    <a:pt x="11029" y="3449"/>
                    <a:pt x="11122" y="3420"/>
                    <a:pt x="11215" y="3392"/>
                  </a:cubicBezTo>
                  <a:lnTo>
                    <a:pt x="11345" y="3359"/>
                  </a:lnTo>
                  <a:cubicBezTo>
                    <a:pt x="11435" y="3331"/>
                    <a:pt x="11528" y="3311"/>
                    <a:pt x="11622" y="3286"/>
                  </a:cubicBezTo>
                  <a:lnTo>
                    <a:pt x="11638" y="3286"/>
                  </a:lnTo>
                  <a:cubicBezTo>
                    <a:pt x="11756" y="3262"/>
                    <a:pt x="11877" y="3234"/>
                    <a:pt x="11995" y="3209"/>
                  </a:cubicBezTo>
                  <a:cubicBezTo>
                    <a:pt x="12659" y="3094"/>
                    <a:pt x="13388" y="3039"/>
                    <a:pt x="14180" y="3039"/>
                  </a:cubicBezTo>
                  <a:cubicBezTo>
                    <a:pt x="14393" y="3039"/>
                    <a:pt x="14609" y="3043"/>
                    <a:pt x="14830" y="3051"/>
                  </a:cubicBezTo>
                  <a:cubicBezTo>
                    <a:pt x="14867" y="3051"/>
                    <a:pt x="14904" y="3051"/>
                    <a:pt x="14940" y="3055"/>
                  </a:cubicBezTo>
                  <a:cubicBezTo>
                    <a:pt x="15623" y="3083"/>
                    <a:pt x="16346" y="3148"/>
                    <a:pt x="17117" y="3250"/>
                  </a:cubicBezTo>
                  <a:cubicBezTo>
                    <a:pt x="17471" y="3294"/>
                    <a:pt x="17832" y="3347"/>
                    <a:pt x="18206" y="3408"/>
                  </a:cubicBezTo>
                  <a:cubicBezTo>
                    <a:pt x="18539" y="3465"/>
                    <a:pt x="18856" y="3518"/>
                    <a:pt x="19165" y="3579"/>
                  </a:cubicBezTo>
                  <a:cubicBezTo>
                    <a:pt x="19189" y="3591"/>
                    <a:pt x="19217" y="3595"/>
                    <a:pt x="19242" y="3595"/>
                  </a:cubicBezTo>
                  <a:cubicBezTo>
                    <a:pt x="19542" y="3656"/>
                    <a:pt x="19827" y="3725"/>
                    <a:pt x="20103" y="3794"/>
                  </a:cubicBezTo>
                  <a:cubicBezTo>
                    <a:pt x="20542" y="3904"/>
                    <a:pt x="20956" y="4018"/>
                    <a:pt x="21350" y="4152"/>
                  </a:cubicBezTo>
                  <a:cubicBezTo>
                    <a:pt x="21476" y="4188"/>
                    <a:pt x="21598" y="4233"/>
                    <a:pt x="21715" y="4277"/>
                  </a:cubicBezTo>
                  <a:cubicBezTo>
                    <a:pt x="22142" y="4424"/>
                    <a:pt x="22556" y="4598"/>
                    <a:pt x="22962" y="4793"/>
                  </a:cubicBezTo>
                  <a:cubicBezTo>
                    <a:pt x="23060" y="4838"/>
                    <a:pt x="23157" y="4891"/>
                    <a:pt x="23251" y="4931"/>
                  </a:cubicBezTo>
                  <a:cubicBezTo>
                    <a:pt x="23580" y="5106"/>
                    <a:pt x="23897" y="5297"/>
                    <a:pt x="24201" y="5512"/>
                  </a:cubicBezTo>
                  <a:cubicBezTo>
                    <a:pt x="24274" y="5561"/>
                    <a:pt x="24348" y="5610"/>
                    <a:pt x="24413" y="5663"/>
                  </a:cubicBezTo>
                  <a:cubicBezTo>
                    <a:pt x="24502" y="5728"/>
                    <a:pt x="24579" y="5793"/>
                    <a:pt x="24660" y="5858"/>
                  </a:cubicBezTo>
                  <a:cubicBezTo>
                    <a:pt x="24733" y="5918"/>
                    <a:pt x="24802" y="5979"/>
                    <a:pt x="24867" y="6040"/>
                  </a:cubicBezTo>
                  <a:cubicBezTo>
                    <a:pt x="25018" y="6174"/>
                    <a:pt x="25160" y="6312"/>
                    <a:pt x="25290" y="6467"/>
                  </a:cubicBezTo>
                  <a:cubicBezTo>
                    <a:pt x="25335" y="6512"/>
                    <a:pt x="25375" y="6556"/>
                    <a:pt x="25416" y="6609"/>
                  </a:cubicBezTo>
                  <a:cubicBezTo>
                    <a:pt x="25448" y="6642"/>
                    <a:pt x="25477" y="6678"/>
                    <a:pt x="25501" y="6719"/>
                  </a:cubicBezTo>
                  <a:cubicBezTo>
                    <a:pt x="25554" y="6776"/>
                    <a:pt x="25599" y="6841"/>
                    <a:pt x="25639" y="6906"/>
                  </a:cubicBezTo>
                  <a:cubicBezTo>
                    <a:pt x="25769" y="7088"/>
                    <a:pt x="25887" y="7279"/>
                    <a:pt x="25980" y="7478"/>
                  </a:cubicBezTo>
                  <a:cubicBezTo>
                    <a:pt x="26013" y="7543"/>
                    <a:pt x="26045" y="7604"/>
                    <a:pt x="26070" y="7673"/>
                  </a:cubicBezTo>
                  <a:cubicBezTo>
                    <a:pt x="26090" y="7718"/>
                    <a:pt x="26110" y="7767"/>
                    <a:pt x="26131" y="7819"/>
                  </a:cubicBezTo>
                  <a:cubicBezTo>
                    <a:pt x="26151" y="7876"/>
                    <a:pt x="26167" y="7925"/>
                    <a:pt x="26192" y="7982"/>
                  </a:cubicBezTo>
                  <a:cubicBezTo>
                    <a:pt x="26240" y="8136"/>
                    <a:pt x="26281" y="8299"/>
                    <a:pt x="26313" y="8461"/>
                  </a:cubicBezTo>
                  <a:cubicBezTo>
                    <a:pt x="26330" y="8530"/>
                    <a:pt x="26342" y="8603"/>
                    <a:pt x="26350" y="8677"/>
                  </a:cubicBezTo>
                  <a:cubicBezTo>
                    <a:pt x="26667" y="10996"/>
                    <a:pt x="26110" y="19055"/>
                    <a:pt x="30660" y="20017"/>
                  </a:cubicBezTo>
                  <a:cubicBezTo>
                    <a:pt x="30951" y="20075"/>
                    <a:pt x="31246" y="20107"/>
                    <a:pt x="31545" y="20107"/>
                  </a:cubicBezTo>
                  <a:cubicBezTo>
                    <a:pt x="31563" y="20107"/>
                    <a:pt x="31580" y="20107"/>
                    <a:pt x="31598" y="20107"/>
                  </a:cubicBezTo>
                  <a:cubicBezTo>
                    <a:pt x="31574" y="20107"/>
                    <a:pt x="31553" y="20103"/>
                    <a:pt x="31529" y="20103"/>
                  </a:cubicBezTo>
                  <a:cubicBezTo>
                    <a:pt x="28263" y="19806"/>
                    <a:pt x="27942" y="16102"/>
                    <a:pt x="28584" y="12267"/>
                  </a:cubicBezTo>
                  <a:cubicBezTo>
                    <a:pt x="29019" y="9651"/>
                    <a:pt x="28523" y="4907"/>
                    <a:pt x="24571" y="2149"/>
                  </a:cubicBezTo>
                  <a:cubicBezTo>
                    <a:pt x="24445" y="2056"/>
                    <a:pt x="24311" y="1970"/>
                    <a:pt x="24173" y="1885"/>
                  </a:cubicBezTo>
                  <a:cubicBezTo>
                    <a:pt x="22377" y="756"/>
                    <a:pt x="19920" y="17"/>
                    <a:pt x="16610" y="0"/>
                  </a:cubicBezTo>
                  <a:cubicBezTo>
                    <a:pt x="16568" y="0"/>
                    <a:pt x="16526" y="0"/>
                    <a:pt x="16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0"/>
            <p:cNvSpPr/>
            <p:nvPr/>
          </p:nvSpPr>
          <p:spPr>
            <a:xfrm>
              <a:off x="7563747" y="1007637"/>
              <a:ext cx="257544" cy="252524"/>
            </a:xfrm>
            <a:custGeom>
              <a:avLst/>
              <a:gdLst/>
              <a:ahLst/>
              <a:cxnLst/>
              <a:rect l="l" t="t" r="r" b="b"/>
              <a:pathLst>
                <a:path w="12775" h="12526" extrusionOk="0">
                  <a:moveTo>
                    <a:pt x="7430" y="1"/>
                  </a:moveTo>
                  <a:cubicBezTo>
                    <a:pt x="5345" y="1"/>
                    <a:pt x="3125" y="1340"/>
                    <a:pt x="1808" y="3621"/>
                  </a:cubicBezTo>
                  <a:cubicBezTo>
                    <a:pt x="0" y="6757"/>
                    <a:pt x="581" y="10481"/>
                    <a:pt x="3107" y="11940"/>
                  </a:cubicBezTo>
                  <a:cubicBezTo>
                    <a:pt x="3797" y="12337"/>
                    <a:pt x="4561" y="12526"/>
                    <a:pt x="5343" y="12526"/>
                  </a:cubicBezTo>
                  <a:cubicBezTo>
                    <a:pt x="7428" y="12526"/>
                    <a:pt x="9646" y="11186"/>
                    <a:pt x="10963" y="8905"/>
                  </a:cubicBezTo>
                  <a:cubicBezTo>
                    <a:pt x="12775" y="5770"/>
                    <a:pt x="12190" y="2045"/>
                    <a:pt x="9663" y="587"/>
                  </a:cubicBezTo>
                  <a:cubicBezTo>
                    <a:pt x="8974" y="189"/>
                    <a:pt x="8212" y="1"/>
                    <a:pt x="7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0"/>
            <p:cNvSpPr/>
            <p:nvPr/>
          </p:nvSpPr>
          <p:spPr>
            <a:xfrm>
              <a:off x="7909723" y="1156362"/>
              <a:ext cx="89531" cy="87837"/>
            </a:xfrm>
            <a:custGeom>
              <a:avLst/>
              <a:gdLst/>
              <a:ahLst/>
              <a:cxnLst/>
              <a:rect l="l" t="t" r="r" b="b"/>
              <a:pathLst>
                <a:path w="4441" h="4357" extrusionOk="0">
                  <a:moveTo>
                    <a:pt x="2584" y="1"/>
                  </a:moveTo>
                  <a:cubicBezTo>
                    <a:pt x="1859" y="1"/>
                    <a:pt x="1088" y="468"/>
                    <a:pt x="630" y="1260"/>
                  </a:cubicBezTo>
                  <a:cubicBezTo>
                    <a:pt x="1" y="2349"/>
                    <a:pt x="200" y="3645"/>
                    <a:pt x="1081" y="4152"/>
                  </a:cubicBezTo>
                  <a:cubicBezTo>
                    <a:pt x="1320" y="4291"/>
                    <a:pt x="1584" y="4356"/>
                    <a:pt x="1855" y="4356"/>
                  </a:cubicBezTo>
                  <a:cubicBezTo>
                    <a:pt x="2580" y="4356"/>
                    <a:pt x="3352" y="3889"/>
                    <a:pt x="3811" y="3096"/>
                  </a:cubicBezTo>
                  <a:cubicBezTo>
                    <a:pt x="4440" y="2008"/>
                    <a:pt x="4237" y="712"/>
                    <a:pt x="3360" y="204"/>
                  </a:cubicBezTo>
                  <a:cubicBezTo>
                    <a:pt x="3120" y="66"/>
                    <a:pt x="2855" y="1"/>
                    <a:pt x="25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0"/>
            <p:cNvSpPr/>
            <p:nvPr/>
          </p:nvSpPr>
          <p:spPr>
            <a:xfrm>
              <a:off x="7821117" y="1207752"/>
              <a:ext cx="63726" cy="62536"/>
            </a:xfrm>
            <a:custGeom>
              <a:avLst/>
              <a:gdLst/>
              <a:ahLst/>
              <a:cxnLst/>
              <a:rect l="l" t="t" r="r" b="b"/>
              <a:pathLst>
                <a:path w="3161" h="3102" extrusionOk="0">
                  <a:moveTo>
                    <a:pt x="1841" y="0"/>
                  </a:moveTo>
                  <a:cubicBezTo>
                    <a:pt x="1325" y="0"/>
                    <a:pt x="775" y="332"/>
                    <a:pt x="447" y="897"/>
                  </a:cubicBezTo>
                  <a:cubicBezTo>
                    <a:pt x="1" y="1673"/>
                    <a:pt x="147" y="2595"/>
                    <a:pt x="768" y="2956"/>
                  </a:cubicBezTo>
                  <a:cubicBezTo>
                    <a:pt x="939" y="3055"/>
                    <a:pt x="1128" y="3101"/>
                    <a:pt x="1321" y="3101"/>
                  </a:cubicBezTo>
                  <a:cubicBezTo>
                    <a:pt x="1838" y="3101"/>
                    <a:pt x="2389" y="2769"/>
                    <a:pt x="2714" y="2205"/>
                  </a:cubicBezTo>
                  <a:cubicBezTo>
                    <a:pt x="3161" y="1433"/>
                    <a:pt x="3015" y="507"/>
                    <a:pt x="2393" y="145"/>
                  </a:cubicBezTo>
                  <a:cubicBezTo>
                    <a:pt x="2223" y="47"/>
                    <a:pt x="2034" y="0"/>
                    <a:pt x="18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0"/>
            <p:cNvSpPr/>
            <p:nvPr/>
          </p:nvSpPr>
          <p:spPr>
            <a:xfrm>
              <a:off x="8003974" y="1219708"/>
              <a:ext cx="63746" cy="62536"/>
            </a:xfrm>
            <a:custGeom>
              <a:avLst/>
              <a:gdLst/>
              <a:ahLst/>
              <a:cxnLst/>
              <a:rect l="l" t="t" r="r" b="b"/>
              <a:pathLst>
                <a:path w="3162" h="3102" extrusionOk="0">
                  <a:moveTo>
                    <a:pt x="1840" y="0"/>
                  </a:moveTo>
                  <a:cubicBezTo>
                    <a:pt x="1323" y="0"/>
                    <a:pt x="773" y="332"/>
                    <a:pt x="448" y="897"/>
                  </a:cubicBezTo>
                  <a:cubicBezTo>
                    <a:pt x="1" y="1673"/>
                    <a:pt x="147" y="2595"/>
                    <a:pt x="769" y="2956"/>
                  </a:cubicBezTo>
                  <a:cubicBezTo>
                    <a:pt x="939" y="3055"/>
                    <a:pt x="1128" y="3101"/>
                    <a:pt x="1322" y="3101"/>
                  </a:cubicBezTo>
                  <a:cubicBezTo>
                    <a:pt x="1838" y="3101"/>
                    <a:pt x="2389" y="2769"/>
                    <a:pt x="2714" y="2205"/>
                  </a:cubicBezTo>
                  <a:cubicBezTo>
                    <a:pt x="3161" y="1429"/>
                    <a:pt x="3015" y="507"/>
                    <a:pt x="2393" y="145"/>
                  </a:cubicBezTo>
                  <a:cubicBezTo>
                    <a:pt x="2223" y="47"/>
                    <a:pt x="2034" y="0"/>
                    <a:pt x="18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0"/>
            <p:cNvSpPr/>
            <p:nvPr/>
          </p:nvSpPr>
          <p:spPr>
            <a:xfrm>
              <a:off x="8097660" y="1096404"/>
              <a:ext cx="257564" cy="252605"/>
            </a:xfrm>
            <a:custGeom>
              <a:avLst/>
              <a:gdLst/>
              <a:ahLst/>
              <a:cxnLst/>
              <a:rect l="l" t="t" r="r" b="b"/>
              <a:pathLst>
                <a:path w="12776" h="12530" extrusionOk="0">
                  <a:moveTo>
                    <a:pt x="7431" y="1"/>
                  </a:moveTo>
                  <a:cubicBezTo>
                    <a:pt x="5346" y="1"/>
                    <a:pt x="3127" y="1340"/>
                    <a:pt x="1812" y="3621"/>
                  </a:cubicBezTo>
                  <a:cubicBezTo>
                    <a:pt x="1" y="6757"/>
                    <a:pt x="582" y="10482"/>
                    <a:pt x="3112" y="11944"/>
                  </a:cubicBezTo>
                  <a:cubicBezTo>
                    <a:pt x="3800" y="12341"/>
                    <a:pt x="4562" y="12529"/>
                    <a:pt x="5343" y="12529"/>
                  </a:cubicBezTo>
                  <a:cubicBezTo>
                    <a:pt x="7428" y="12529"/>
                    <a:pt x="9649" y="11187"/>
                    <a:pt x="10964" y="8906"/>
                  </a:cubicBezTo>
                  <a:cubicBezTo>
                    <a:pt x="12775" y="5770"/>
                    <a:pt x="12195" y="2045"/>
                    <a:pt x="9664" y="587"/>
                  </a:cubicBezTo>
                  <a:cubicBezTo>
                    <a:pt x="8975" y="189"/>
                    <a:pt x="8212" y="1"/>
                    <a:pt x="74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0"/>
            <p:cNvSpPr/>
            <p:nvPr/>
          </p:nvSpPr>
          <p:spPr>
            <a:xfrm>
              <a:off x="8215176" y="1123097"/>
              <a:ext cx="56186" cy="55097"/>
            </a:xfrm>
            <a:custGeom>
              <a:avLst/>
              <a:gdLst/>
              <a:ahLst/>
              <a:cxnLst/>
              <a:rect l="l" t="t" r="r" b="b"/>
              <a:pathLst>
                <a:path w="2787" h="2733" extrusionOk="0">
                  <a:moveTo>
                    <a:pt x="1620" y="0"/>
                  </a:moveTo>
                  <a:cubicBezTo>
                    <a:pt x="1166" y="0"/>
                    <a:pt x="684" y="291"/>
                    <a:pt x="395" y="790"/>
                  </a:cubicBezTo>
                  <a:cubicBezTo>
                    <a:pt x="1" y="1472"/>
                    <a:pt x="126" y="2285"/>
                    <a:pt x="679" y="2606"/>
                  </a:cubicBezTo>
                  <a:cubicBezTo>
                    <a:pt x="829" y="2692"/>
                    <a:pt x="995" y="2733"/>
                    <a:pt x="1165" y="2733"/>
                  </a:cubicBezTo>
                  <a:cubicBezTo>
                    <a:pt x="1620" y="2733"/>
                    <a:pt x="2103" y="2440"/>
                    <a:pt x="2393" y="1944"/>
                  </a:cubicBezTo>
                  <a:cubicBezTo>
                    <a:pt x="2787" y="1261"/>
                    <a:pt x="2661" y="449"/>
                    <a:pt x="2109" y="128"/>
                  </a:cubicBezTo>
                  <a:cubicBezTo>
                    <a:pt x="1958" y="41"/>
                    <a:pt x="1791" y="0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0"/>
            <p:cNvSpPr/>
            <p:nvPr/>
          </p:nvSpPr>
          <p:spPr>
            <a:xfrm>
              <a:off x="8136892" y="1183257"/>
              <a:ext cx="56186" cy="55097"/>
            </a:xfrm>
            <a:custGeom>
              <a:avLst/>
              <a:gdLst/>
              <a:ahLst/>
              <a:cxnLst/>
              <a:rect l="l" t="t" r="r" b="b"/>
              <a:pathLst>
                <a:path w="2787" h="2733" extrusionOk="0">
                  <a:moveTo>
                    <a:pt x="1619" y="0"/>
                  </a:moveTo>
                  <a:cubicBezTo>
                    <a:pt x="1165" y="0"/>
                    <a:pt x="684" y="292"/>
                    <a:pt x="398" y="788"/>
                  </a:cubicBezTo>
                  <a:cubicBezTo>
                    <a:pt x="0" y="1474"/>
                    <a:pt x="130" y="2282"/>
                    <a:pt x="679" y="2603"/>
                  </a:cubicBezTo>
                  <a:cubicBezTo>
                    <a:pt x="830" y="2691"/>
                    <a:pt x="997" y="2733"/>
                    <a:pt x="1169" y="2733"/>
                  </a:cubicBezTo>
                  <a:cubicBezTo>
                    <a:pt x="1623" y="2733"/>
                    <a:pt x="2107" y="2440"/>
                    <a:pt x="2393" y="1941"/>
                  </a:cubicBezTo>
                  <a:cubicBezTo>
                    <a:pt x="2787" y="1259"/>
                    <a:pt x="2661" y="446"/>
                    <a:pt x="2108" y="129"/>
                  </a:cubicBezTo>
                  <a:cubicBezTo>
                    <a:pt x="1957" y="42"/>
                    <a:pt x="1790" y="0"/>
                    <a:pt x="1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0"/>
            <p:cNvSpPr/>
            <p:nvPr/>
          </p:nvSpPr>
          <p:spPr>
            <a:xfrm>
              <a:off x="8178826" y="1263658"/>
              <a:ext cx="56186" cy="55117"/>
            </a:xfrm>
            <a:custGeom>
              <a:avLst/>
              <a:gdLst/>
              <a:ahLst/>
              <a:cxnLst/>
              <a:rect l="l" t="t" r="r" b="b"/>
              <a:pathLst>
                <a:path w="2787" h="2734" extrusionOk="0">
                  <a:moveTo>
                    <a:pt x="1618" y="1"/>
                  </a:moveTo>
                  <a:cubicBezTo>
                    <a:pt x="1163" y="1"/>
                    <a:pt x="680" y="293"/>
                    <a:pt x="394" y="788"/>
                  </a:cubicBezTo>
                  <a:cubicBezTo>
                    <a:pt x="0" y="1471"/>
                    <a:pt x="126" y="2283"/>
                    <a:pt x="678" y="2604"/>
                  </a:cubicBezTo>
                  <a:cubicBezTo>
                    <a:pt x="830" y="2692"/>
                    <a:pt x="997" y="2733"/>
                    <a:pt x="1168" y="2733"/>
                  </a:cubicBezTo>
                  <a:cubicBezTo>
                    <a:pt x="1621" y="2733"/>
                    <a:pt x="2103" y="2440"/>
                    <a:pt x="2393" y="1942"/>
                  </a:cubicBezTo>
                  <a:cubicBezTo>
                    <a:pt x="2787" y="1259"/>
                    <a:pt x="2661" y="447"/>
                    <a:pt x="2108" y="130"/>
                  </a:cubicBezTo>
                  <a:cubicBezTo>
                    <a:pt x="1957" y="42"/>
                    <a:pt x="1789" y="1"/>
                    <a:pt x="1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0"/>
            <p:cNvSpPr/>
            <p:nvPr/>
          </p:nvSpPr>
          <p:spPr>
            <a:xfrm>
              <a:off x="8256525" y="1210756"/>
              <a:ext cx="56206" cy="55117"/>
            </a:xfrm>
            <a:custGeom>
              <a:avLst/>
              <a:gdLst/>
              <a:ahLst/>
              <a:cxnLst/>
              <a:rect l="l" t="t" r="r" b="b"/>
              <a:pathLst>
                <a:path w="2788" h="2734" extrusionOk="0">
                  <a:moveTo>
                    <a:pt x="1619" y="1"/>
                  </a:moveTo>
                  <a:cubicBezTo>
                    <a:pt x="1166" y="1"/>
                    <a:pt x="685" y="293"/>
                    <a:pt x="399" y="788"/>
                  </a:cubicBezTo>
                  <a:cubicBezTo>
                    <a:pt x="1" y="1475"/>
                    <a:pt x="131" y="2283"/>
                    <a:pt x="679" y="2604"/>
                  </a:cubicBezTo>
                  <a:cubicBezTo>
                    <a:pt x="830" y="2692"/>
                    <a:pt x="998" y="2733"/>
                    <a:pt x="1169" y="2733"/>
                  </a:cubicBezTo>
                  <a:cubicBezTo>
                    <a:pt x="1624" y="2733"/>
                    <a:pt x="2107" y="2441"/>
                    <a:pt x="2393" y="1946"/>
                  </a:cubicBezTo>
                  <a:cubicBezTo>
                    <a:pt x="2787" y="1259"/>
                    <a:pt x="2661" y="451"/>
                    <a:pt x="2109" y="130"/>
                  </a:cubicBezTo>
                  <a:cubicBezTo>
                    <a:pt x="1958" y="42"/>
                    <a:pt x="1790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0"/>
            <p:cNvSpPr/>
            <p:nvPr/>
          </p:nvSpPr>
          <p:spPr>
            <a:xfrm>
              <a:off x="7619431" y="1065861"/>
              <a:ext cx="155917" cy="146745"/>
            </a:xfrm>
            <a:custGeom>
              <a:avLst/>
              <a:gdLst/>
              <a:ahLst/>
              <a:cxnLst/>
              <a:rect l="l" t="t" r="r" b="b"/>
              <a:pathLst>
                <a:path w="7734" h="7279" extrusionOk="0">
                  <a:moveTo>
                    <a:pt x="4178" y="1"/>
                  </a:moveTo>
                  <a:cubicBezTo>
                    <a:pt x="3713" y="1"/>
                    <a:pt x="3298" y="297"/>
                    <a:pt x="3152" y="741"/>
                  </a:cubicBezTo>
                  <a:cubicBezTo>
                    <a:pt x="2884" y="1545"/>
                    <a:pt x="2620" y="2467"/>
                    <a:pt x="2620" y="2467"/>
                  </a:cubicBezTo>
                  <a:lnTo>
                    <a:pt x="1198" y="2467"/>
                  </a:lnTo>
                  <a:cubicBezTo>
                    <a:pt x="687" y="2467"/>
                    <a:pt x="244" y="2829"/>
                    <a:pt x="138" y="3333"/>
                  </a:cubicBezTo>
                  <a:lnTo>
                    <a:pt x="134" y="3365"/>
                  </a:lnTo>
                  <a:cubicBezTo>
                    <a:pt x="0" y="4015"/>
                    <a:pt x="488" y="4632"/>
                    <a:pt x="1154" y="4657"/>
                  </a:cubicBezTo>
                  <a:cubicBezTo>
                    <a:pt x="1771" y="4677"/>
                    <a:pt x="2380" y="4701"/>
                    <a:pt x="2380" y="4701"/>
                  </a:cubicBezTo>
                  <a:cubicBezTo>
                    <a:pt x="2242" y="5071"/>
                    <a:pt x="2137" y="5550"/>
                    <a:pt x="2060" y="5977"/>
                  </a:cubicBezTo>
                  <a:cubicBezTo>
                    <a:pt x="1954" y="6598"/>
                    <a:pt x="2397" y="7183"/>
                    <a:pt x="3026" y="7240"/>
                  </a:cubicBezTo>
                  <a:cubicBezTo>
                    <a:pt x="3201" y="7256"/>
                    <a:pt x="3372" y="7269"/>
                    <a:pt x="3526" y="7277"/>
                  </a:cubicBezTo>
                  <a:cubicBezTo>
                    <a:pt x="3549" y="7278"/>
                    <a:pt x="3572" y="7279"/>
                    <a:pt x="3595" y="7279"/>
                  </a:cubicBezTo>
                  <a:cubicBezTo>
                    <a:pt x="4067" y="7279"/>
                    <a:pt x="4483" y="6966"/>
                    <a:pt x="4619" y="6513"/>
                  </a:cubicBezTo>
                  <a:cubicBezTo>
                    <a:pt x="4805" y="5887"/>
                    <a:pt x="5013" y="5181"/>
                    <a:pt x="5013" y="5181"/>
                  </a:cubicBezTo>
                  <a:lnTo>
                    <a:pt x="6536" y="5181"/>
                  </a:lnTo>
                  <a:cubicBezTo>
                    <a:pt x="6539" y="5181"/>
                    <a:pt x="6542" y="5181"/>
                    <a:pt x="6545" y="5181"/>
                  </a:cubicBezTo>
                  <a:cubicBezTo>
                    <a:pt x="7045" y="5181"/>
                    <a:pt x="7479" y="4837"/>
                    <a:pt x="7588" y="4348"/>
                  </a:cubicBezTo>
                  <a:cubicBezTo>
                    <a:pt x="7608" y="4246"/>
                    <a:pt x="7628" y="4145"/>
                    <a:pt x="7641" y="4043"/>
                  </a:cubicBezTo>
                  <a:cubicBezTo>
                    <a:pt x="7734" y="3446"/>
                    <a:pt x="7295" y="2898"/>
                    <a:pt x="6694" y="2825"/>
                  </a:cubicBezTo>
                  <a:cubicBezTo>
                    <a:pt x="5991" y="2740"/>
                    <a:pt x="5252" y="2707"/>
                    <a:pt x="5252" y="2707"/>
                  </a:cubicBezTo>
                  <a:lnTo>
                    <a:pt x="5614" y="1399"/>
                  </a:lnTo>
                  <a:cubicBezTo>
                    <a:pt x="5788" y="761"/>
                    <a:pt x="5358" y="120"/>
                    <a:pt x="4700" y="42"/>
                  </a:cubicBezTo>
                  <a:cubicBezTo>
                    <a:pt x="4537" y="22"/>
                    <a:pt x="4375" y="10"/>
                    <a:pt x="4225" y="2"/>
                  </a:cubicBezTo>
                  <a:cubicBezTo>
                    <a:pt x="4209" y="1"/>
                    <a:pt x="4194" y="1"/>
                    <a:pt x="41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0"/>
            <p:cNvSpPr/>
            <p:nvPr/>
          </p:nvSpPr>
          <p:spPr>
            <a:xfrm>
              <a:off x="7875652" y="1119468"/>
              <a:ext cx="58081" cy="25019"/>
            </a:xfrm>
            <a:custGeom>
              <a:avLst/>
              <a:gdLst/>
              <a:ahLst/>
              <a:cxnLst/>
              <a:rect l="l" t="t" r="r" b="b"/>
              <a:pathLst>
                <a:path w="2881" h="1241" extrusionOk="0">
                  <a:moveTo>
                    <a:pt x="664" y="1"/>
                  </a:moveTo>
                  <a:cubicBezTo>
                    <a:pt x="464" y="1"/>
                    <a:pt x="281" y="108"/>
                    <a:pt x="188" y="288"/>
                  </a:cubicBezTo>
                  <a:lnTo>
                    <a:pt x="180" y="300"/>
                  </a:lnTo>
                  <a:cubicBezTo>
                    <a:pt x="1" y="637"/>
                    <a:pt x="220" y="1047"/>
                    <a:pt x="598" y="1084"/>
                  </a:cubicBezTo>
                  <a:lnTo>
                    <a:pt x="2186" y="1238"/>
                  </a:lnTo>
                  <a:cubicBezTo>
                    <a:pt x="2203" y="1240"/>
                    <a:pt x="2219" y="1240"/>
                    <a:pt x="2235" y="1240"/>
                  </a:cubicBezTo>
                  <a:cubicBezTo>
                    <a:pt x="2444" y="1240"/>
                    <a:pt x="2636" y="1122"/>
                    <a:pt x="2722" y="929"/>
                  </a:cubicBezTo>
                  <a:cubicBezTo>
                    <a:pt x="2881" y="596"/>
                    <a:pt x="2661" y="206"/>
                    <a:pt x="2292" y="170"/>
                  </a:cubicBezTo>
                  <a:lnTo>
                    <a:pt x="716" y="3"/>
                  </a:lnTo>
                  <a:cubicBezTo>
                    <a:pt x="698" y="2"/>
                    <a:pt x="681" y="1"/>
                    <a:pt x="6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0"/>
            <p:cNvSpPr/>
            <p:nvPr/>
          </p:nvSpPr>
          <p:spPr>
            <a:xfrm>
              <a:off x="8015606" y="1138298"/>
              <a:ext cx="58162" cy="24938"/>
            </a:xfrm>
            <a:custGeom>
              <a:avLst/>
              <a:gdLst/>
              <a:ahLst/>
              <a:cxnLst/>
              <a:rect l="l" t="t" r="r" b="b"/>
              <a:pathLst>
                <a:path w="2885" h="1237" extrusionOk="0">
                  <a:moveTo>
                    <a:pt x="657" y="0"/>
                  </a:moveTo>
                  <a:cubicBezTo>
                    <a:pt x="460" y="0"/>
                    <a:pt x="280" y="110"/>
                    <a:pt x="188" y="284"/>
                  </a:cubicBezTo>
                  <a:lnTo>
                    <a:pt x="179" y="296"/>
                  </a:lnTo>
                  <a:cubicBezTo>
                    <a:pt x="1" y="633"/>
                    <a:pt x="224" y="1043"/>
                    <a:pt x="602" y="1080"/>
                  </a:cubicBezTo>
                  <a:lnTo>
                    <a:pt x="2190" y="1234"/>
                  </a:lnTo>
                  <a:cubicBezTo>
                    <a:pt x="2206" y="1236"/>
                    <a:pt x="2222" y="1237"/>
                    <a:pt x="2238" y="1237"/>
                  </a:cubicBezTo>
                  <a:cubicBezTo>
                    <a:pt x="2444" y="1237"/>
                    <a:pt x="2636" y="1118"/>
                    <a:pt x="2726" y="930"/>
                  </a:cubicBezTo>
                  <a:cubicBezTo>
                    <a:pt x="2885" y="593"/>
                    <a:pt x="2665" y="203"/>
                    <a:pt x="2296" y="166"/>
                  </a:cubicBezTo>
                  <a:lnTo>
                    <a:pt x="716" y="4"/>
                  </a:lnTo>
                  <a:cubicBezTo>
                    <a:pt x="696" y="1"/>
                    <a:pt x="676" y="0"/>
                    <a:pt x="6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0"/>
            <p:cNvSpPr/>
            <p:nvPr/>
          </p:nvSpPr>
          <p:spPr>
            <a:xfrm>
              <a:off x="7896296" y="1154387"/>
              <a:ext cx="89531" cy="87777"/>
            </a:xfrm>
            <a:custGeom>
              <a:avLst/>
              <a:gdLst/>
              <a:ahLst/>
              <a:cxnLst/>
              <a:rect l="l" t="t" r="r" b="b"/>
              <a:pathLst>
                <a:path w="4441" h="4354" extrusionOk="0">
                  <a:moveTo>
                    <a:pt x="2583" y="0"/>
                  </a:moveTo>
                  <a:cubicBezTo>
                    <a:pt x="1859" y="0"/>
                    <a:pt x="1088" y="466"/>
                    <a:pt x="630" y="1257"/>
                  </a:cubicBezTo>
                  <a:cubicBezTo>
                    <a:pt x="0" y="2349"/>
                    <a:pt x="204" y="3641"/>
                    <a:pt x="1081" y="4149"/>
                  </a:cubicBezTo>
                  <a:cubicBezTo>
                    <a:pt x="1322" y="4288"/>
                    <a:pt x="1588" y="4353"/>
                    <a:pt x="1860" y="4353"/>
                  </a:cubicBezTo>
                  <a:cubicBezTo>
                    <a:pt x="2584" y="4353"/>
                    <a:pt x="3353" y="3888"/>
                    <a:pt x="3811" y="3097"/>
                  </a:cubicBezTo>
                  <a:cubicBezTo>
                    <a:pt x="4440" y="2004"/>
                    <a:pt x="4237" y="708"/>
                    <a:pt x="3360" y="205"/>
                  </a:cubicBezTo>
                  <a:cubicBezTo>
                    <a:pt x="3120" y="66"/>
                    <a:pt x="2855" y="0"/>
                    <a:pt x="2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0"/>
            <p:cNvSpPr/>
            <p:nvPr/>
          </p:nvSpPr>
          <p:spPr>
            <a:xfrm>
              <a:off x="7811622" y="1206361"/>
              <a:ext cx="63726" cy="62536"/>
            </a:xfrm>
            <a:custGeom>
              <a:avLst/>
              <a:gdLst/>
              <a:ahLst/>
              <a:cxnLst/>
              <a:rect l="l" t="t" r="r" b="b"/>
              <a:pathLst>
                <a:path w="3161" h="3102" extrusionOk="0">
                  <a:moveTo>
                    <a:pt x="1838" y="0"/>
                  </a:moveTo>
                  <a:cubicBezTo>
                    <a:pt x="1323" y="0"/>
                    <a:pt x="772" y="332"/>
                    <a:pt x="447" y="897"/>
                  </a:cubicBezTo>
                  <a:cubicBezTo>
                    <a:pt x="0" y="1672"/>
                    <a:pt x="147" y="2595"/>
                    <a:pt x="768" y="2956"/>
                  </a:cubicBezTo>
                  <a:cubicBezTo>
                    <a:pt x="939" y="3055"/>
                    <a:pt x="1127" y="3101"/>
                    <a:pt x="1320" y="3101"/>
                  </a:cubicBezTo>
                  <a:cubicBezTo>
                    <a:pt x="1836" y="3101"/>
                    <a:pt x="2386" y="2769"/>
                    <a:pt x="2714" y="2205"/>
                  </a:cubicBezTo>
                  <a:cubicBezTo>
                    <a:pt x="3161" y="1429"/>
                    <a:pt x="3014" y="507"/>
                    <a:pt x="2389" y="145"/>
                  </a:cubicBezTo>
                  <a:cubicBezTo>
                    <a:pt x="2219" y="47"/>
                    <a:pt x="2031" y="0"/>
                    <a:pt x="18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0"/>
            <p:cNvSpPr/>
            <p:nvPr/>
          </p:nvSpPr>
          <p:spPr>
            <a:xfrm>
              <a:off x="7994478" y="1218256"/>
              <a:ext cx="63726" cy="62516"/>
            </a:xfrm>
            <a:custGeom>
              <a:avLst/>
              <a:gdLst/>
              <a:ahLst/>
              <a:cxnLst/>
              <a:rect l="l" t="t" r="r" b="b"/>
              <a:pathLst>
                <a:path w="3161" h="3101" extrusionOk="0">
                  <a:moveTo>
                    <a:pt x="1839" y="1"/>
                  </a:moveTo>
                  <a:cubicBezTo>
                    <a:pt x="1324" y="1"/>
                    <a:pt x="773" y="331"/>
                    <a:pt x="448" y="896"/>
                  </a:cubicBezTo>
                  <a:cubicBezTo>
                    <a:pt x="1" y="1671"/>
                    <a:pt x="143" y="2594"/>
                    <a:pt x="768" y="2955"/>
                  </a:cubicBezTo>
                  <a:cubicBezTo>
                    <a:pt x="939" y="3054"/>
                    <a:pt x="1127" y="3100"/>
                    <a:pt x="1321" y="3100"/>
                  </a:cubicBezTo>
                  <a:cubicBezTo>
                    <a:pt x="1837" y="3100"/>
                    <a:pt x="2386" y="2768"/>
                    <a:pt x="2714" y="2204"/>
                  </a:cubicBezTo>
                  <a:cubicBezTo>
                    <a:pt x="3161" y="1432"/>
                    <a:pt x="3015" y="506"/>
                    <a:pt x="2389" y="144"/>
                  </a:cubicBezTo>
                  <a:cubicBezTo>
                    <a:pt x="2220" y="47"/>
                    <a:pt x="2032" y="1"/>
                    <a:pt x="1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2" name="Google Shape;1332;p40"/>
          <p:cNvGrpSpPr/>
          <p:nvPr/>
        </p:nvGrpSpPr>
        <p:grpSpPr>
          <a:xfrm>
            <a:off x="7708056" y="3042242"/>
            <a:ext cx="692651" cy="720982"/>
            <a:chOff x="6225649" y="692968"/>
            <a:chExt cx="692651" cy="720982"/>
          </a:xfrm>
        </p:grpSpPr>
        <p:sp>
          <p:nvSpPr>
            <p:cNvPr id="1333" name="Google Shape;1333;p40"/>
            <p:cNvSpPr/>
            <p:nvPr/>
          </p:nvSpPr>
          <p:spPr>
            <a:xfrm>
              <a:off x="6518159" y="785969"/>
              <a:ext cx="387354" cy="608933"/>
            </a:xfrm>
            <a:custGeom>
              <a:avLst/>
              <a:gdLst/>
              <a:ahLst/>
              <a:cxnLst/>
              <a:rect l="l" t="t" r="r" b="b"/>
              <a:pathLst>
                <a:path w="19214" h="30205" extrusionOk="0">
                  <a:moveTo>
                    <a:pt x="11247" y="0"/>
                  </a:moveTo>
                  <a:cubicBezTo>
                    <a:pt x="9308" y="0"/>
                    <a:pt x="7560" y="565"/>
                    <a:pt x="6784" y="1455"/>
                  </a:cubicBezTo>
                  <a:cubicBezTo>
                    <a:pt x="6784" y="1455"/>
                    <a:pt x="10533" y="2650"/>
                    <a:pt x="10192" y="10639"/>
                  </a:cubicBezTo>
                  <a:cubicBezTo>
                    <a:pt x="9876" y="17954"/>
                    <a:pt x="6533" y="26236"/>
                    <a:pt x="1450" y="26236"/>
                  </a:cubicBezTo>
                  <a:cubicBezTo>
                    <a:pt x="982" y="26236"/>
                    <a:pt x="498" y="26166"/>
                    <a:pt x="1" y="26018"/>
                  </a:cubicBezTo>
                  <a:lnTo>
                    <a:pt x="1" y="26018"/>
                  </a:lnTo>
                  <a:cubicBezTo>
                    <a:pt x="1" y="26018"/>
                    <a:pt x="2389" y="30205"/>
                    <a:pt x="6789" y="30205"/>
                  </a:cubicBezTo>
                  <a:cubicBezTo>
                    <a:pt x="7566" y="30205"/>
                    <a:pt x="8406" y="30074"/>
                    <a:pt x="9306" y="29767"/>
                  </a:cubicBezTo>
                  <a:cubicBezTo>
                    <a:pt x="15286" y="27728"/>
                    <a:pt x="19213" y="16785"/>
                    <a:pt x="18734" y="6378"/>
                  </a:cubicBezTo>
                  <a:cubicBezTo>
                    <a:pt x="18734" y="6378"/>
                    <a:pt x="18693" y="2735"/>
                    <a:pt x="15570" y="1037"/>
                  </a:cubicBezTo>
                  <a:cubicBezTo>
                    <a:pt x="14238" y="313"/>
                    <a:pt x="12690" y="0"/>
                    <a:pt x="11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0"/>
            <p:cNvSpPr/>
            <p:nvPr/>
          </p:nvSpPr>
          <p:spPr>
            <a:xfrm>
              <a:off x="6327359" y="692968"/>
              <a:ext cx="568895" cy="224220"/>
            </a:xfrm>
            <a:custGeom>
              <a:avLst/>
              <a:gdLst/>
              <a:ahLst/>
              <a:cxnLst/>
              <a:rect l="l" t="t" r="r" b="b"/>
              <a:pathLst>
                <a:path w="28219" h="11122" extrusionOk="0">
                  <a:moveTo>
                    <a:pt x="14171" y="1"/>
                  </a:moveTo>
                  <a:cubicBezTo>
                    <a:pt x="8861" y="1"/>
                    <a:pt x="5388" y="2090"/>
                    <a:pt x="3213" y="4273"/>
                  </a:cubicBezTo>
                  <a:cubicBezTo>
                    <a:pt x="3136" y="4350"/>
                    <a:pt x="3059" y="4431"/>
                    <a:pt x="2982" y="4509"/>
                  </a:cubicBezTo>
                  <a:cubicBezTo>
                    <a:pt x="2689" y="4813"/>
                    <a:pt x="2409" y="5134"/>
                    <a:pt x="2145" y="5467"/>
                  </a:cubicBezTo>
                  <a:cubicBezTo>
                    <a:pt x="2141" y="5475"/>
                    <a:pt x="2129" y="5487"/>
                    <a:pt x="2117" y="5496"/>
                  </a:cubicBezTo>
                  <a:cubicBezTo>
                    <a:pt x="829" y="7116"/>
                    <a:pt x="216" y="8575"/>
                    <a:pt x="53" y="9009"/>
                  </a:cubicBezTo>
                  <a:cubicBezTo>
                    <a:pt x="17" y="9090"/>
                    <a:pt x="0" y="9139"/>
                    <a:pt x="0" y="9139"/>
                  </a:cubicBezTo>
                  <a:lnTo>
                    <a:pt x="1824" y="9046"/>
                  </a:lnTo>
                  <a:lnTo>
                    <a:pt x="2238" y="9021"/>
                  </a:lnTo>
                  <a:lnTo>
                    <a:pt x="3518" y="8956"/>
                  </a:lnTo>
                  <a:lnTo>
                    <a:pt x="4724" y="8895"/>
                  </a:lnTo>
                  <a:lnTo>
                    <a:pt x="5752" y="8847"/>
                  </a:lnTo>
                  <a:lnTo>
                    <a:pt x="12649" y="8497"/>
                  </a:lnTo>
                  <a:lnTo>
                    <a:pt x="14891" y="8384"/>
                  </a:lnTo>
                  <a:cubicBezTo>
                    <a:pt x="14948" y="8225"/>
                    <a:pt x="15017" y="8071"/>
                    <a:pt x="15098" y="7925"/>
                  </a:cubicBezTo>
                  <a:cubicBezTo>
                    <a:pt x="15456" y="7258"/>
                    <a:pt x="15951" y="6674"/>
                    <a:pt x="16544" y="6206"/>
                  </a:cubicBezTo>
                  <a:cubicBezTo>
                    <a:pt x="17398" y="5549"/>
                    <a:pt x="18640" y="4997"/>
                    <a:pt x="20416" y="4997"/>
                  </a:cubicBezTo>
                  <a:cubicBezTo>
                    <a:pt x="20922" y="4997"/>
                    <a:pt x="21472" y="5042"/>
                    <a:pt x="22069" y="5142"/>
                  </a:cubicBezTo>
                  <a:cubicBezTo>
                    <a:pt x="27101" y="5995"/>
                    <a:pt x="28040" y="9960"/>
                    <a:pt x="28194" y="10955"/>
                  </a:cubicBezTo>
                  <a:cubicBezTo>
                    <a:pt x="28194" y="10967"/>
                    <a:pt x="28194" y="10983"/>
                    <a:pt x="28198" y="10995"/>
                  </a:cubicBezTo>
                  <a:cubicBezTo>
                    <a:pt x="28206" y="11048"/>
                    <a:pt x="28214" y="11089"/>
                    <a:pt x="28218" y="11121"/>
                  </a:cubicBezTo>
                  <a:cubicBezTo>
                    <a:pt x="28214" y="11077"/>
                    <a:pt x="28210" y="11004"/>
                    <a:pt x="28194" y="10902"/>
                  </a:cubicBezTo>
                  <a:cubicBezTo>
                    <a:pt x="28198" y="10898"/>
                    <a:pt x="28198" y="10890"/>
                    <a:pt x="28194" y="10886"/>
                  </a:cubicBezTo>
                  <a:cubicBezTo>
                    <a:pt x="28121" y="10276"/>
                    <a:pt x="27999" y="9675"/>
                    <a:pt x="27828" y="9086"/>
                  </a:cubicBezTo>
                  <a:lnTo>
                    <a:pt x="27820" y="9050"/>
                  </a:lnTo>
                  <a:cubicBezTo>
                    <a:pt x="27292" y="7210"/>
                    <a:pt x="26090" y="4549"/>
                    <a:pt x="23360" y="2587"/>
                  </a:cubicBezTo>
                  <a:cubicBezTo>
                    <a:pt x="21407" y="1186"/>
                    <a:pt x="18673" y="146"/>
                    <a:pt x="14851" y="12"/>
                  </a:cubicBezTo>
                  <a:cubicBezTo>
                    <a:pt x="14621" y="4"/>
                    <a:pt x="14394" y="1"/>
                    <a:pt x="141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0"/>
            <p:cNvSpPr/>
            <p:nvPr/>
          </p:nvSpPr>
          <p:spPr>
            <a:xfrm>
              <a:off x="6266091" y="778772"/>
              <a:ext cx="377536" cy="473075"/>
            </a:xfrm>
            <a:custGeom>
              <a:avLst/>
              <a:gdLst/>
              <a:ahLst/>
              <a:cxnLst/>
              <a:rect l="l" t="t" r="r" b="b"/>
              <a:pathLst>
                <a:path w="18727" h="23466" extrusionOk="0">
                  <a:moveTo>
                    <a:pt x="6577" y="1"/>
                  </a:moveTo>
                  <a:cubicBezTo>
                    <a:pt x="6469" y="1"/>
                    <a:pt x="6361" y="6"/>
                    <a:pt x="6252" y="17"/>
                  </a:cubicBezTo>
                  <a:cubicBezTo>
                    <a:pt x="6057" y="29"/>
                    <a:pt x="5862" y="62"/>
                    <a:pt x="5667" y="114"/>
                  </a:cubicBezTo>
                  <a:lnTo>
                    <a:pt x="5663" y="114"/>
                  </a:lnTo>
                  <a:cubicBezTo>
                    <a:pt x="5655" y="119"/>
                    <a:pt x="5651" y="119"/>
                    <a:pt x="5647" y="119"/>
                  </a:cubicBezTo>
                  <a:cubicBezTo>
                    <a:pt x="5452" y="184"/>
                    <a:pt x="5269" y="248"/>
                    <a:pt x="5099" y="318"/>
                  </a:cubicBezTo>
                  <a:cubicBezTo>
                    <a:pt x="5086" y="318"/>
                    <a:pt x="5074" y="322"/>
                    <a:pt x="5062" y="330"/>
                  </a:cubicBezTo>
                  <a:cubicBezTo>
                    <a:pt x="4575" y="553"/>
                    <a:pt x="4148" y="882"/>
                    <a:pt x="3811" y="1296"/>
                  </a:cubicBezTo>
                  <a:cubicBezTo>
                    <a:pt x="3681" y="1447"/>
                    <a:pt x="3567" y="1609"/>
                    <a:pt x="3474" y="1780"/>
                  </a:cubicBezTo>
                  <a:cubicBezTo>
                    <a:pt x="3356" y="1975"/>
                    <a:pt x="3263" y="2178"/>
                    <a:pt x="3194" y="2389"/>
                  </a:cubicBezTo>
                  <a:cubicBezTo>
                    <a:pt x="2893" y="3246"/>
                    <a:pt x="2617" y="4107"/>
                    <a:pt x="2373" y="4956"/>
                  </a:cubicBezTo>
                  <a:cubicBezTo>
                    <a:pt x="2203" y="5529"/>
                    <a:pt x="2048" y="6094"/>
                    <a:pt x="1906" y="6650"/>
                  </a:cubicBezTo>
                  <a:cubicBezTo>
                    <a:pt x="1756" y="7231"/>
                    <a:pt x="1618" y="7804"/>
                    <a:pt x="1488" y="8364"/>
                  </a:cubicBezTo>
                  <a:cubicBezTo>
                    <a:pt x="1240" y="9449"/>
                    <a:pt x="1029" y="10497"/>
                    <a:pt x="858" y="11496"/>
                  </a:cubicBezTo>
                  <a:cubicBezTo>
                    <a:pt x="627" y="12796"/>
                    <a:pt x="452" y="14010"/>
                    <a:pt x="318" y="15103"/>
                  </a:cubicBezTo>
                  <a:cubicBezTo>
                    <a:pt x="216" y="15936"/>
                    <a:pt x="139" y="16703"/>
                    <a:pt x="86" y="17378"/>
                  </a:cubicBezTo>
                  <a:cubicBezTo>
                    <a:pt x="58" y="17678"/>
                    <a:pt x="33" y="17958"/>
                    <a:pt x="17" y="18222"/>
                  </a:cubicBezTo>
                  <a:cubicBezTo>
                    <a:pt x="1" y="18466"/>
                    <a:pt x="9" y="18714"/>
                    <a:pt x="46" y="18958"/>
                  </a:cubicBezTo>
                  <a:cubicBezTo>
                    <a:pt x="224" y="20298"/>
                    <a:pt x="1155" y="21415"/>
                    <a:pt x="2434" y="21838"/>
                  </a:cubicBezTo>
                  <a:cubicBezTo>
                    <a:pt x="5651" y="22898"/>
                    <a:pt x="9526" y="23308"/>
                    <a:pt x="12081" y="23462"/>
                  </a:cubicBezTo>
                  <a:cubicBezTo>
                    <a:pt x="12103" y="23464"/>
                    <a:pt x="12126" y="23465"/>
                    <a:pt x="12148" y="23465"/>
                  </a:cubicBezTo>
                  <a:cubicBezTo>
                    <a:pt x="12169" y="23465"/>
                    <a:pt x="12191" y="23464"/>
                    <a:pt x="12211" y="23462"/>
                  </a:cubicBezTo>
                  <a:cubicBezTo>
                    <a:pt x="12253" y="23464"/>
                    <a:pt x="12294" y="23465"/>
                    <a:pt x="12336" y="23465"/>
                  </a:cubicBezTo>
                  <a:cubicBezTo>
                    <a:pt x="12596" y="23465"/>
                    <a:pt x="12857" y="23432"/>
                    <a:pt x="13109" y="23373"/>
                  </a:cubicBezTo>
                  <a:cubicBezTo>
                    <a:pt x="13653" y="23251"/>
                    <a:pt x="14161" y="23003"/>
                    <a:pt x="14591" y="22646"/>
                  </a:cubicBezTo>
                  <a:cubicBezTo>
                    <a:pt x="14648" y="22597"/>
                    <a:pt x="14709" y="22548"/>
                    <a:pt x="14762" y="22492"/>
                  </a:cubicBezTo>
                  <a:cubicBezTo>
                    <a:pt x="15221" y="22061"/>
                    <a:pt x="15554" y="21517"/>
                    <a:pt x="15733" y="20911"/>
                  </a:cubicBezTo>
                  <a:cubicBezTo>
                    <a:pt x="16224" y="19205"/>
                    <a:pt x="16659" y="17382"/>
                    <a:pt x="17037" y="15570"/>
                  </a:cubicBezTo>
                  <a:cubicBezTo>
                    <a:pt x="17215" y="14725"/>
                    <a:pt x="17374" y="13888"/>
                    <a:pt x="17524" y="13064"/>
                  </a:cubicBezTo>
                  <a:cubicBezTo>
                    <a:pt x="17630" y="12503"/>
                    <a:pt x="17723" y="11943"/>
                    <a:pt x="17817" y="11407"/>
                  </a:cubicBezTo>
                  <a:cubicBezTo>
                    <a:pt x="18174" y="9302"/>
                    <a:pt x="18442" y="7393"/>
                    <a:pt x="18625" y="5964"/>
                  </a:cubicBezTo>
                  <a:cubicBezTo>
                    <a:pt x="18726" y="5163"/>
                    <a:pt x="18556" y="4355"/>
                    <a:pt x="18137" y="3669"/>
                  </a:cubicBezTo>
                  <a:cubicBezTo>
                    <a:pt x="17727" y="2994"/>
                    <a:pt x="17110" y="2474"/>
                    <a:pt x="16379" y="2186"/>
                  </a:cubicBezTo>
                  <a:cubicBezTo>
                    <a:pt x="12329" y="598"/>
                    <a:pt x="8933" y="119"/>
                    <a:pt x="6740" y="5"/>
                  </a:cubicBezTo>
                  <a:cubicBezTo>
                    <a:pt x="6686" y="2"/>
                    <a:pt x="6631" y="1"/>
                    <a:pt x="65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0"/>
            <p:cNvSpPr/>
            <p:nvPr/>
          </p:nvSpPr>
          <p:spPr>
            <a:xfrm>
              <a:off x="6285264" y="1228518"/>
              <a:ext cx="425598" cy="185432"/>
            </a:xfrm>
            <a:custGeom>
              <a:avLst/>
              <a:gdLst/>
              <a:ahLst/>
              <a:cxnLst/>
              <a:rect l="l" t="t" r="r" b="b"/>
              <a:pathLst>
                <a:path w="21111" h="9198" extrusionOk="0">
                  <a:moveTo>
                    <a:pt x="0" y="1"/>
                  </a:moveTo>
                  <a:cubicBezTo>
                    <a:pt x="208" y="3445"/>
                    <a:pt x="3031" y="7670"/>
                    <a:pt x="9509" y="8856"/>
                  </a:cubicBezTo>
                  <a:cubicBezTo>
                    <a:pt x="10760" y="9082"/>
                    <a:pt x="12030" y="9197"/>
                    <a:pt x="13301" y="9197"/>
                  </a:cubicBezTo>
                  <a:cubicBezTo>
                    <a:pt x="13693" y="9197"/>
                    <a:pt x="14085" y="9186"/>
                    <a:pt x="14477" y="9164"/>
                  </a:cubicBezTo>
                  <a:cubicBezTo>
                    <a:pt x="18417" y="8957"/>
                    <a:pt x="21110" y="7751"/>
                    <a:pt x="21110" y="7751"/>
                  </a:cubicBezTo>
                  <a:lnTo>
                    <a:pt x="21110" y="7751"/>
                  </a:lnTo>
                  <a:cubicBezTo>
                    <a:pt x="21110" y="7751"/>
                    <a:pt x="20538" y="7941"/>
                    <a:pt x="19530" y="7941"/>
                  </a:cubicBezTo>
                  <a:cubicBezTo>
                    <a:pt x="18405" y="7941"/>
                    <a:pt x="16736" y="7704"/>
                    <a:pt x="14713" y="6699"/>
                  </a:cubicBezTo>
                  <a:cubicBezTo>
                    <a:pt x="12787" y="5748"/>
                    <a:pt x="12036" y="4351"/>
                    <a:pt x="11772" y="3197"/>
                  </a:cubicBezTo>
                  <a:cubicBezTo>
                    <a:pt x="11500" y="2052"/>
                    <a:pt x="11707" y="1146"/>
                    <a:pt x="11707" y="1146"/>
                  </a:cubicBezTo>
                  <a:lnTo>
                    <a:pt x="11707" y="1146"/>
                  </a:lnTo>
                  <a:cubicBezTo>
                    <a:pt x="10790" y="1439"/>
                    <a:pt x="9729" y="1554"/>
                    <a:pt x="8629" y="1554"/>
                  </a:cubicBezTo>
                  <a:cubicBezTo>
                    <a:pt x="4586" y="1554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0"/>
            <p:cNvSpPr/>
            <p:nvPr/>
          </p:nvSpPr>
          <p:spPr>
            <a:xfrm>
              <a:off x="6308106" y="780989"/>
              <a:ext cx="98038" cy="43183"/>
            </a:xfrm>
            <a:custGeom>
              <a:avLst/>
              <a:gdLst/>
              <a:ahLst/>
              <a:cxnLst/>
              <a:rect l="l" t="t" r="r" b="b"/>
              <a:pathLst>
                <a:path w="4863" h="2142" extrusionOk="0">
                  <a:moveTo>
                    <a:pt x="3579" y="0"/>
                  </a:moveTo>
                  <a:cubicBezTo>
                    <a:pt x="3575" y="4"/>
                    <a:pt x="3567" y="4"/>
                    <a:pt x="3563" y="9"/>
                  </a:cubicBezTo>
                  <a:cubicBezTo>
                    <a:pt x="3368" y="69"/>
                    <a:pt x="3185" y="138"/>
                    <a:pt x="3015" y="203"/>
                  </a:cubicBezTo>
                  <a:cubicBezTo>
                    <a:pt x="3002" y="208"/>
                    <a:pt x="2990" y="212"/>
                    <a:pt x="2978" y="220"/>
                  </a:cubicBezTo>
                  <a:cubicBezTo>
                    <a:pt x="521" y="1146"/>
                    <a:pt x="54" y="2015"/>
                    <a:pt x="9" y="2129"/>
                  </a:cubicBezTo>
                  <a:cubicBezTo>
                    <a:pt x="1" y="2133"/>
                    <a:pt x="1" y="2133"/>
                    <a:pt x="1" y="2141"/>
                  </a:cubicBezTo>
                  <a:lnTo>
                    <a:pt x="1386" y="1678"/>
                  </a:lnTo>
                  <a:lnTo>
                    <a:pt x="3019" y="1130"/>
                  </a:lnTo>
                  <a:lnTo>
                    <a:pt x="3100" y="1101"/>
                  </a:lnTo>
                  <a:lnTo>
                    <a:pt x="4863" y="508"/>
                  </a:lnTo>
                  <a:lnTo>
                    <a:pt x="3941" y="143"/>
                  </a:lnTo>
                  <a:lnTo>
                    <a:pt x="35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0"/>
            <p:cNvSpPr/>
            <p:nvPr/>
          </p:nvSpPr>
          <p:spPr>
            <a:xfrm>
              <a:off x="6496869" y="1232207"/>
              <a:ext cx="66931" cy="40723"/>
            </a:xfrm>
            <a:custGeom>
              <a:avLst/>
              <a:gdLst/>
              <a:ahLst/>
              <a:cxnLst/>
              <a:rect l="l" t="t" r="r" b="b"/>
              <a:pathLst>
                <a:path w="3320" h="2020" extrusionOk="0">
                  <a:moveTo>
                    <a:pt x="3319" y="1"/>
                  </a:moveTo>
                  <a:lnTo>
                    <a:pt x="1390" y="122"/>
                  </a:lnTo>
                  <a:lnTo>
                    <a:pt x="0" y="2019"/>
                  </a:lnTo>
                  <a:cubicBezTo>
                    <a:pt x="0" y="2019"/>
                    <a:pt x="1288" y="1889"/>
                    <a:pt x="3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0"/>
            <p:cNvSpPr/>
            <p:nvPr/>
          </p:nvSpPr>
          <p:spPr>
            <a:xfrm>
              <a:off x="6225649" y="803166"/>
              <a:ext cx="377516" cy="473316"/>
            </a:xfrm>
            <a:custGeom>
              <a:avLst/>
              <a:gdLst/>
              <a:ahLst/>
              <a:cxnLst/>
              <a:rect l="l" t="t" r="r" b="b"/>
              <a:pathLst>
                <a:path w="18726" h="23478" extrusionOk="0">
                  <a:moveTo>
                    <a:pt x="6607" y="1"/>
                  </a:moveTo>
                  <a:cubicBezTo>
                    <a:pt x="6341" y="1"/>
                    <a:pt x="6076" y="31"/>
                    <a:pt x="5817" y="91"/>
                  </a:cubicBezTo>
                  <a:cubicBezTo>
                    <a:pt x="5167" y="233"/>
                    <a:pt x="4570" y="562"/>
                    <a:pt x="4099" y="1029"/>
                  </a:cubicBezTo>
                  <a:cubicBezTo>
                    <a:pt x="4091" y="1033"/>
                    <a:pt x="4091" y="1033"/>
                    <a:pt x="4091" y="1041"/>
                  </a:cubicBezTo>
                  <a:cubicBezTo>
                    <a:pt x="3709" y="1419"/>
                    <a:pt x="3416" y="1882"/>
                    <a:pt x="3238" y="2394"/>
                  </a:cubicBezTo>
                  <a:cubicBezTo>
                    <a:pt x="3018" y="3019"/>
                    <a:pt x="2811" y="3649"/>
                    <a:pt x="2624" y="4274"/>
                  </a:cubicBezTo>
                  <a:cubicBezTo>
                    <a:pt x="2446" y="4851"/>
                    <a:pt x="2283" y="5416"/>
                    <a:pt x="2125" y="5980"/>
                  </a:cubicBezTo>
                  <a:cubicBezTo>
                    <a:pt x="2080" y="6135"/>
                    <a:pt x="2044" y="6281"/>
                    <a:pt x="2007" y="6435"/>
                  </a:cubicBezTo>
                  <a:cubicBezTo>
                    <a:pt x="1601" y="7967"/>
                    <a:pt x="1280" y="9441"/>
                    <a:pt x="1020" y="10838"/>
                  </a:cubicBezTo>
                  <a:cubicBezTo>
                    <a:pt x="776" y="12134"/>
                    <a:pt x="589" y="13349"/>
                    <a:pt x="447" y="14458"/>
                  </a:cubicBezTo>
                  <a:cubicBezTo>
                    <a:pt x="338" y="15278"/>
                    <a:pt x="252" y="16042"/>
                    <a:pt x="191" y="16736"/>
                  </a:cubicBezTo>
                  <a:cubicBezTo>
                    <a:pt x="130" y="17281"/>
                    <a:pt x="94" y="17780"/>
                    <a:pt x="61" y="18227"/>
                  </a:cubicBezTo>
                  <a:cubicBezTo>
                    <a:pt x="61" y="18268"/>
                    <a:pt x="61" y="18308"/>
                    <a:pt x="61" y="18345"/>
                  </a:cubicBezTo>
                  <a:cubicBezTo>
                    <a:pt x="0" y="19921"/>
                    <a:pt x="987" y="21347"/>
                    <a:pt x="2482" y="21842"/>
                  </a:cubicBezTo>
                  <a:cubicBezTo>
                    <a:pt x="2677" y="21907"/>
                    <a:pt x="2876" y="21972"/>
                    <a:pt x="3079" y="22025"/>
                  </a:cubicBezTo>
                  <a:cubicBezTo>
                    <a:pt x="6170" y="22947"/>
                    <a:pt x="9733" y="23321"/>
                    <a:pt x="12133" y="23471"/>
                  </a:cubicBezTo>
                  <a:cubicBezTo>
                    <a:pt x="12204" y="23475"/>
                    <a:pt x="12274" y="23477"/>
                    <a:pt x="12344" y="23477"/>
                  </a:cubicBezTo>
                  <a:cubicBezTo>
                    <a:pt x="13165" y="23477"/>
                    <a:pt x="13963" y="23195"/>
                    <a:pt x="14603" y="22675"/>
                  </a:cubicBezTo>
                  <a:cubicBezTo>
                    <a:pt x="14790" y="22524"/>
                    <a:pt x="14964" y="22350"/>
                    <a:pt x="15115" y="22163"/>
                  </a:cubicBezTo>
                  <a:cubicBezTo>
                    <a:pt x="15318" y="21919"/>
                    <a:pt x="15484" y="21647"/>
                    <a:pt x="15610" y="21355"/>
                  </a:cubicBezTo>
                  <a:cubicBezTo>
                    <a:pt x="15679" y="21212"/>
                    <a:pt x="15736" y="21062"/>
                    <a:pt x="15777" y="20912"/>
                  </a:cubicBezTo>
                  <a:cubicBezTo>
                    <a:pt x="16500" y="18422"/>
                    <a:pt x="17097" y="15672"/>
                    <a:pt x="17568" y="13089"/>
                  </a:cubicBezTo>
                  <a:lnTo>
                    <a:pt x="17848" y="11496"/>
                  </a:lnTo>
                  <a:cubicBezTo>
                    <a:pt x="17893" y="11232"/>
                    <a:pt x="17934" y="10972"/>
                    <a:pt x="17978" y="10716"/>
                  </a:cubicBezTo>
                  <a:cubicBezTo>
                    <a:pt x="18068" y="10168"/>
                    <a:pt x="18153" y="9628"/>
                    <a:pt x="18230" y="9116"/>
                  </a:cubicBezTo>
                  <a:lnTo>
                    <a:pt x="18230" y="9108"/>
                  </a:lnTo>
                  <a:cubicBezTo>
                    <a:pt x="18413" y="7922"/>
                    <a:pt x="18559" y="6850"/>
                    <a:pt x="18673" y="5960"/>
                  </a:cubicBezTo>
                  <a:cubicBezTo>
                    <a:pt x="18685" y="5838"/>
                    <a:pt x="18697" y="5716"/>
                    <a:pt x="18697" y="5594"/>
                  </a:cubicBezTo>
                  <a:cubicBezTo>
                    <a:pt x="18726" y="4640"/>
                    <a:pt x="18360" y="3714"/>
                    <a:pt x="17694" y="3031"/>
                  </a:cubicBezTo>
                  <a:cubicBezTo>
                    <a:pt x="17337" y="2662"/>
                    <a:pt x="16906" y="2373"/>
                    <a:pt x="16423" y="2191"/>
                  </a:cubicBezTo>
                  <a:cubicBezTo>
                    <a:pt x="16175" y="2093"/>
                    <a:pt x="15931" y="1996"/>
                    <a:pt x="15688" y="1910"/>
                  </a:cubicBezTo>
                  <a:cubicBezTo>
                    <a:pt x="14839" y="1597"/>
                    <a:pt x="14026" y="1338"/>
                    <a:pt x="13250" y="1118"/>
                  </a:cubicBezTo>
                  <a:cubicBezTo>
                    <a:pt x="10801" y="420"/>
                    <a:pt x="8717" y="135"/>
                    <a:pt x="7162" y="30"/>
                  </a:cubicBezTo>
                  <a:lnTo>
                    <a:pt x="7109" y="30"/>
                  </a:lnTo>
                  <a:cubicBezTo>
                    <a:pt x="6999" y="17"/>
                    <a:pt x="6889" y="9"/>
                    <a:pt x="6784" y="5"/>
                  </a:cubicBezTo>
                  <a:cubicBezTo>
                    <a:pt x="6725" y="2"/>
                    <a:pt x="6666" y="1"/>
                    <a:pt x="66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0"/>
            <p:cNvSpPr/>
            <p:nvPr/>
          </p:nvSpPr>
          <p:spPr>
            <a:xfrm>
              <a:off x="6268470" y="825706"/>
              <a:ext cx="273450" cy="98038"/>
            </a:xfrm>
            <a:custGeom>
              <a:avLst/>
              <a:gdLst/>
              <a:ahLst/>
              <a:cxnLst/>
              <a:rect l="l" t="t" r="r" b="b"/>
              <a:pathLst>
                <a:path w="13564" h="4863" extrusionOk="0">
                  <a:moveTo>
                    <a:pt x="11126" y="0"/>
                  </a:moveTo>
                  <a:lnTo>
                    <a:pt x="5310" y="1727"/>
                  </a:lnTo>
                  <a:lnTo>
                    <a:pt x="4879" y="1856"/>
                  </a:lnTo>
                  <a:lnTo>
                    <a:pt x="4855" y="1861"/>
                  </a:lnTo>
                  <a:lnTo>
                    <a:pt x="4103" y="2088"/>
                  </a:lnTo>
                  <a:lnTo>
                    <a:pt x="2974" y="2425"/>
                  </a:lnTo>
                  <a:lnTo>
                    <a:pt x="2255" y="2632"/>
                  </a:lnTo>
                  <a:lnTo>
                    <a:pt x="500" y="3156"/>
                  </a:lnTo>
                  <a:cubicBezTo>
                    <a:pt x="322" y="3733"/>
                    <a:pt x="159" y="4302"/>
                    <a:pt x="1" y="4862"/>
                  </a:cubicBezTo>
                  <a:lnTo>
                    <a:pt x="1784" y="4326"/>
                  </a:lnTo>
                  <a:lnTo>
                    <a:pt x="4526" y="3506"/>
                  </a:lnTo>
                  <a:lnTo>
                    <a:pt x="4964" y="3376"/>
                  </a:lnTo>
                  <a:lnTo>
                    <a:pt x="7154" y="2722"/>
                  </a:lnTo>
                  <a:lnTo>
                    <a:pt x="7592" y="2588"/>
                  </a:lnTo>
                  <a:lnTo>
                    <a:pt x="8673" y="2263"/>
                  </a:lnTo>
                  <a:lnTo>
                    <a:pt x="13564" y="796"/>
                  </a:lnTo>
                  <a:cubicBezTo>
                    <a:pt x="12715" y="484"/>
                    <a:pt x="11902" y="220"/>
                    <a:pt x="11126" y="0"/>
                  </a:cubicBezTo>
                  <a:close/>
                </a:path>
              </a:pathLst>
            </a:custGeom>
            <a:solidFill>
              <a:srgbClr val="D5F2ED">
                <a:alpha val="3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0"/>
            <p:cNvSpPr/>
            <p:nvPr/>
          </p:nvSpPr>
          <p:spPr>
            <a:xfrm>
              <a:off x="6226879" y="1034934"/>
              <a:ext cx="358606" cy="138076"/>
            </a:xfrm>
            <a:custGeom>
              <a:avLst/>
              <a:gdLst/>
              <a:ahLst/>
              <a:cxnLst/>
              <a:rect l="l" t="t" r="r" b="b"/>
              <a:pathLst>
                <a:path w="17788" h="6849" extrusionOk="0">
                  <a:moveTo>
                    <a:pt x="17787" y="0"/>
                  </a:moveTo>
                  <a:lnTo>
                    <a:pt x="130" y="5240"/>
                  </a:lnTo>
                  <a:lnTo>
                    <a:pt x="0" y="6849"/>
                  </a:lnTo>
                  <a:lnTo>
                    <a:pt x="0" y="6849"/>
                  </a:lnTo>
                  <a:lnTo>
                    <a:pt x="17503" y="1593"/>
                  </a:lnTo>
                  <a:lnTo>
                    <a:pt x="17787" y="0"/>
                  </a:lnTo>
                  <a:close/>
                </a:path>
              </a:pathLst>
            </a:custGeom>
            <a:solidFill>
              <a:srgbClr val="D5F2ED">
                <a:alpha val="3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0"/>
            <p:cNvSpPr/>
            <p:nvPr/>
          </p:nvSpPr>
          <p:spPr>
            <a:xfrm>
              <a:off x="6234661" y="915945"/>
              <a:ext cx="367940" cy="178698"/>
            </a:xfrm>
            <a:custGeom>
              <a:avLst/>
              <a:gdLst/>
              <a:ahLst/>
              <a:cxnLst/>
              <a:rect l="l" t="t" r="r" b="b"/>
              <a:pathLst>
                <a:path w="18251" h="8864" extrusionOk="0">
                  <a:moveTo>
                    <a:pt x="18250" y="0"/>
                  </a:moveTo>
                  <a:lnTo>
                    <a:pt x="573" y="5244"/>
                  </a:lnTo>
                  <a:cubicBezTo>
                    <a:pt x="329" y="6540"/>
                    <a:pt x="142" y="7759"/>
                    <a:pt x="0" y="8864"/>
                  </a:cubicBezTo>
                  <a:lnTo>
                    <a:pt x="17783" y="3522"/>
                  </a:lnTo>
                  <a:lnTo>
                    <a:pt x="17783" y="3518"/>
                  </a:lnTo>
                  <a:cubicBezTo>
                    <a:pt x="17966" y="2328"/>
                    <a:pt x="18112" y="1256"/>
                    <a:pt x="18226" y="370"/>
                  </a:cubicBezTo>
                  <a:cubicBezTo>
                    <a:pt x="18238" y="248"/>
                    <a:pt x="18246" y="126"/>
                    <a:pt x="18250" y="0"/>
                  </a:cubicBezTo>
                  <a:close/>
                </a:path>
              </a:pathLst>
            </a:custGeom>
            <a:solidFill>
              <a:srgbClr val="D5F2ED">
                <a:alpha val="3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0"/>
            <p:cNvSpPr/>
            <p:nvPr/>
          </p:nvSpPr>
          <p:spPr>
            <a:xfrm>
              <a:off x="6306150" y="934493"/>
              <a:ext cx="103360" cy="104187"/>
            </a:xfrm>
            <a:custGeom>
              <a:avLst/>
              <a:gdLst/>
              <a:ahLst/>
              <a:cxnLst/>
              <a:rect l="l" t="t" r="r" b="b"/>
              <a:pathLst>
                <a:path w="5127" h="5168" extrusionOk="0">
                  <a:moveTo>
                    <a:pt x="1516" y="0"/>
                  </a:moveTo>
                  <a:cubicBezTo>
                    <a:pt x="1121" y="0"/>
                    <a:pt x="788" y="184"/>
                    <a:pt x="675" y="470"/>
                  </a:cubicBezTo>
                  <a:cubicBezTo>
                    <a:pt x="142" y="1814"/>
                    <a:pt x="25" y="3134"/>
                    <a:pt x="8" y="3853"/>
                  </a:cubicBezTo>
                  <a:cubicBezTo>
                    <a:pt x="0" y="4198"/>
                    <a:pt x="301" y="4540"/>
                    <a:pt x="744" y="4670"/>
                  </a:cubicBezTo>
                  <a:cubicBezTo>
                    <a:pt x="1666" y="4946"/>
                    <a:pt x="2770" y="5092"/>
                    <a:pt x="3494" y="5161"/>
                  </a:cubicBezTo>
                  <a:cubicBezTo>
                    <a:pt x="3537" y="5165"/>
                    <a:pt x="3580" y="5167"/>
                    <a:pt x="3622" y="5167"/>
                  </a:cubicBezTo>
                  <a:cubicBezTo>
                    <a:pt x="4038" y="5167"/>
                    <a:pt x="4389" y="4971"/>
                    <a:pt x="4489" y="4661"/>
                  </a:cubicBezTo>
                  <a:cubicBezTo>
                    <a:pt x="4834" y="3569"/>
                    <a:pt x="5013" y="2216"/>
                    <a:pt x="5090" y="1465"/>
                  </a:cubicBezTo>
                  <a:cubicBezTo>
                    <a:pt x="5126" y="1120"/>
                    <a:pt x="4838" y="770"/>
                    <a:pt x="4399" y="616"/>
                  </a:cubicBezTo>
                  <a:cubicBezTo>
                    <a:pt x="3510" y="303"/>
                    <a:pt x="2584" y="96"/>
                    <a:pt x="1645" y="7"/>
                  </a:cubicBezTo>
                  <a:cubicBezTo>
                    <a:pt x="1602" y="2"/>
                    <a:pt x="1558" y="0"/>
                    <a:pt x="15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0"/>
            <p:cNvSpPr/>
            <p:nvPr/>
          </p:nvSpPr>
          <p:spPr>
            <a:xfrm>
              <a:off x="6433968" y="958747"/>
              <a:ext cx="103380" cy="104247"/>
            </a:xfrm>
            <a:custGeom>
              <a:avLst/>
              <a:gdLst/>
              <a:ahLst/>
              <a:cxnLst/>
              <a:rect l="l" t="t" r="r" b="b"/>
              <a:pathLst>
                <a:path w="5128" h="5171" extrusionOk="0">
                  <a:moveTo>
                    <a:pt x="1527" y="0"/>
                  </a:moveTo>
                  <a:cubicBezTo>
                    <a:pt x="1130" y="0"/>
                    <a:pt x="790" y="185"/>
                    <a:pt x="675" y="473"/>
                  </a:cubicBezTo>
                  <a:cubicBezTo>
                    <a:pt x="143" y="1813"/>
                    <a:pt x="29" y="3138"/>
                    <a:pt x="9" y="3852"/>
                  </a:cubicBezTo>
                  <a:cubicBezTo>
                    <a:pt x="1" y="4202"/>
                    <a:pt x="306" y="4539"/>
                    <a:pt x="744" y="4673"/>
                  </a:cubicBezTo>
                  <a:cubicBezTo>
                    <a:pt x="1670" y="4949"/>
                    <a:pt x="2771" y="5091"/>
                    <a:pt x="3498" y="5164"/>
                  </a:cubicBezTo>
                  <a:cubicBezTo>
                    <a:pt x="3541" y="5169"/>
                    <a:pt x="3583" y="5171"/>
                    <a:pt x="3625" y="5171"/>
                  </a:cubicBezTo>
                  <a:cubicBezTo>
                    <a:pt x="4041" y="5171"/>
                    <a:pt x="4390" y="4971"/>
                    <a:pt x="4489" y="4665"/>
                  </a:cubicBezTo>
                  <a:cubicBezTo>
                    <a:pt x="4839" y="3572"/>
                    <a:pt x="5013" y="2220"/>
                    <a:pt x="5090" y="1468"/>
                  </a:cubicBezTo>
                  <a:cubicBezTo>
                    <a:pt x="5127" y="1119"/>
                    <a:pt x="4843" y="774"/>
                    <a:pt x="4400" y="619"/>
                  </a:cubicBezTo>
                  <a:cubicBezTo>
                    <a:pt x="3510" y="306"/>
                    <a:pt x="2584" y="99"/>
                    <a:pt x="1646" y="6"/>
                  </a:cubicBezTo>
                  <a:cubicBezTo>
                    <a:pt x="1606" y="2"/>
                    <a:pt x="1566" y="0"/>
                    <a:pt x="15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0"/>
            <p:cNvSpPr/>
            <p:nvPr/>
          </p:nvSpPr>
          <p:spPr>
            <a:xfrm>
              <a:off x="6284276" y="1065518"/>
              <a:ext cx="103360" cy="104207"/>
            </a:xfrm>
            <a:custGeom>
              <a:avLst/>
              <a:gdLst/>
              <a:ahLst/>
              <a:cxnLst/>
              <a:rect l="l" t="t" r="r" b="b"/>
              <a:pathLst>
                <a:path w="5127" h="5169" extrusionOk="0">
                  <a:moveTo>
                    <a:pt x="1516" y="0"/>
                  </a:moveTo>
                  <a:cubicBezTo>
                    <a:pt x="1121" y="0"/>
                    <a:pt x="789" y="184"/>
                    <a:pt x="675" y="470"/>
                  </a:cubicBezTo>
                  <a:cubicBezTo>
                    <a:pt x="143" y="1814"/>
                    <a:pt x="29" y="3134"/>
                    <a:pt x="9" y="3853"/>
                  </a:cubicBezTo>
                  <a:cubicBezTo>
                    <a:pt x="1" y="4203"/>
                    <a:pt x="301" y="4540"/>
                    <a:pt x="748" y="4670"/>
                  </a:cubicBezTo>
                  <a:cubicBezTo>
                    <a:pt x="1670" y="4946"/>
                    <a:pt x="2771" y="5092"/>
                    <a:pt x="3498" y="5161"/>
                  </a:cubicBezTo>
                  <a:cubicBezTo>
                    <a:pt x="3544" y="5166"/>
                    <a:pt x="3589" y="5168"/>
                    <a:pt x="3634" y="5168"/>
                  </a:cubicBezTo>
                  <a:cubicBezTo>
                    <a:pt x="4047" y="5168"/>
                    <a:pt x="4394" y="4969"/>
                    <a:pt x="4489" y="4662"/>
                  </a:cubicBezTo>
                  <a:cubicBezTo>
                    <a:pt x="4838" y="3569"/>
                    <a:pt x="5017" y="2216"/>
                    <a:pt x="5090" y="1469"/>
                  </a:cubicBezTo>
                  <a:cubicBezTo>
                    <a:pt x="5127" y="1120"/>
                    <a:pt x="4843" y="770"/>
                    <a:pt x="4404" y="616"/>
                  </a:cubicBezTo>
                  <a:cubicBezTo>
                    <a:pt x="3510" y="303"/>
                    <a:pt x="2584" y="100"/>
                    <a:pt x="1646" y="7"/>
                  </a:cubicBezTo>
                  <a:cubicBezTo>
                    <a:pt x="1602" y="2"/>
                    <a:pt x="1559" y="0"/>
                    <a:pt x="1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0"/>
            <p:cNvSpPr/>
            <p:nvPr/>
          </p:nvSpPr>
          <p:spPr>
            <a:xfrm>
              <a:off x="6412114" y="1089832"/>
              <a:ext cx="103360" cy="104187"/>
            </a:xfrm>
            <a:custGeom>
              <a:avLst/>
              <a:gdLst/>
              <a:ahLst/>
              <a:cxnLst/>
              <a:rect l="l" t="t" r="r" b="b"/>
              <a:pathLst>
                <a:path w="5127" h="5168" extrusionOk="0">
                  <a:moveTo>
                    <a:pt x="1517" y="1"/>
                  </a:moveTo>
                  <a:cubicBezTo>
                    <a:pt x="1125" y="1"/>
                    <a:pt x="792" y="184"/>
                    <a:pt x="679" y="470"/>
                  </a:cubicBezTo>
                  <a:cubicBezTo>
                    <a:pt x="143" y="1815"/>
                    <a:pt x="29" y="3135"/>
                    <a:pt x="8" y="3854"/>
                  </a:cubicBezTo>
                  <a:cubicBezTo>
                    <a:pt x="0" y="4199"/>
                    <a:pt x="305" y="4540"/>
                    <a:pt x="748" y="4670"/>
                  </a:cubicBezTo>
                  <a:cubicBezTo>
                    <a:pt x="1670" y="4946"/>
                    <a:pt x="2771" y="5092"/>
                    <a:pt x="3498" y="5162"/>
                  </a:cubicBezTo>
                  <a:cubicBezTo>
                    <a:pt x="3541" y="5166"/>
                    <a:pt x="3584" y="5168"/>
                    <a:pt x="3626" y="5168"/>
                  </a:cubicBezTo>
                  <a:cubicBezTo>
                    <a:pt x="4043" y="5168"/>
                    <a:pt x="4393" y="4972"/>
                    <a:pt x="4489" y="4662"/>
                  </a:cubicBezTo>
                  <a:cubicBezTo>
                    <a:pt x="4838" y="3569"/>
                    <a:pt x="5017" y="2217"/>
                    <a:pt x="5090" y="1465"/>
                  </a:cubicBezTo>
                  <a:cubicBezTo>
                    <a:pt x="5127" y="1120"/>
                    <a:pt x="4842" y="771"/>
                    <a:pt x="4403" y="616"/>
                  </a:cubicBezTo>
                  <a:cubicBezTo>
                    <a:pt x="3510" y="304"/>
                    <a:pt x="2584" y="100"/>
                    <a:pt x="1645" y="7"/>
                  </a:cubicBezTo>
                  <a:cubicBezTo>
                    <a:pt x="1602" y="3"/>
                    <a:pt x="1559" y="1"/>
                    <a:pt x="15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0"/>
            <p:cNvSpPr/>
            <p:nvPr/>
          </p:nvSpPr>
          <p:spPr>
            <a:xfrm>
              <a:off x="6578439" y="1034511"/>
              <a:ext cx="35965" cy="59069"/>
            </a:xfrm>
            <a:custGeom>
              <a:avLst/>
              <a:gdLst/>
              <a:ahLst/>
              <a:cxnLst/>
              <a:rect l="l" t="t" r="r" b="b"/>
              <a:pathLst>
                <a:path w="1784" h="2930" extrusionOk="0">
                  <a:moveTo>
                    <a:pt x="1119" y="1"/>
                  </a:moveTo>
                  <a:cubicBezTo>
                    <a:pt x="738" y="1"/>
                    <a:pt x="326" y="561"/>
                    <a:pt x="171" y="1313"/>
                  </a:cubicBezTo>
                  <a:cubicBezTo>
                    <a:pt x="0" y="2117"/>
                    <a:pt x="187" y="2836"/>
                    <a:pt x="585" y="2922"/>
                  </a:cubicBezTo>
                  <a:cubicBezTo>
                    <a:pt x="610" y="2927"/>
                    <a:pt x="635" y="2929"/>
                    <a:pt x="661" y="2929"/>
                  </a:cubicBezTo>
                  <a:cubicBezTo>
                    <a:pt x="1040" y="2929"/>
                    <a:pt x="1457" y="2372"/>
                    <a:pt x="1613" y="1618"/>
                  </a:cubicBezTo>
                  <a:cubicBezTo>
                    <a:pt x="1783" y="813"/>
                    <a:pt x="1596" y="90"/>
                    <a:pt x="1198" y="9"/>
                  </a:cubicBezTo>
                  <a:cubicBezTo>
                    <a:pt x="1172" y="4"/>
                    <a:pt x="1146" y="1"/>
                    <a:pt x="11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0"/>
            <p:cNvSpPr/>
            <p:nvPr/>
          </p:nvSpPr>
          <p:spPr>
            <a:xfrm>
              <a:off x="6673657" y="1296137"/>
              <a:ext cx="27216" cy="22922"/>
            </a:xfrm>
            <a:custGeom>
              <a:avLst/>
              <a:gdLst/>
              <a:ahLst/>
              <a:cxnLst/>
              <a:rect l="l" t="t" r="r" b="b"/>
              <a:pathLst>
                <a:path w="1350" h="1137" extrusionOk="0">
                  <a:moveTo>
                    <a:pt x="723" y="1"/>
                  </a:moveTo>
                  <a:cubicBezTo>
                    <a:pt x="292" y="1"/>
                    <a:pt x="0" y="493"/>
                    <a:pt x="253" y="879"/>
                  </a:cubicBezTo>
                  <a:cubicBezTo>
                    <a:pt x="369" y="1055"/>
                    <a:pt x="549" y="1136"/>
                    <a:pt x="727" y="1136"/>
                  </a:cubicBezTo>
                  <a:cubicBezTo>
                    <a:pt x="978" y="1136"/>
                    <a:pt x="1225" y="974"/>
                    <a:pt x="1285" y="684"/>
                  </a:cubicBezTo>
                  <a:cubicBezTo>
                    <a:pt x="1350" y="380"/>
                    <a:pt x="1155" y="79"/>
                    <a:pt x="846" y="14"/>
                  </a:cubicBezTo>
                  <a:cubicBezTo>
                    <a:pt x="804" y="5"/>
                    <a:pt x="763" y="1"/>
                    <a:pt x="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0"/>
            <p:cNvSpPr/>
            <p:nvPr/>
          </p:nvSpPr>
          <p:spPr>
            <a:xfrm>
              <a:off x="6732526" y="1214849"/>
              <a:ext cx="27236" cy="22922"/>
            </a:xfrm>
            <a:custGeom>
              <a:avLst/>
              <a:gdLst/>
              <a:ahLst/>
              <a:cxnLst/>
              <a:rect l="l" t="t" r="r" b="b"/>
              <a:pathLst>
                <a:path w="1351" h="1137" extrusionOk="0">
                  <a:moveTo>
                    <a:pt x="726" y="0"/>
                  </a:moveTo>
                  <a:cubicBezTo>
                    <a:pt x="294" y="0"/>
                    <a:pt x="0" y="490"/>
                    <a:pt x="253" y="878"/>
                  </a:cubicBezTo>
                  <a:cubicBezTo>
                    <a:pt x="368" y="1055"/>
                    <a:pt x="547" y="1137"/>
                    <a:pt x="725" y="1137"/>
                  </a:cubicBezTo>
                  <a:cubicBezTo>
                    <a:pt x="976" y="1137"/>
                    <a:pt x="1223" y="974"/>
                    <a:pt x="1285" y="687"/>
                  </a:cubicBezTo>
                  <a:cubicBezTo>
                    <a:pt x="1350" y="378"/>
                    <a:pt x="1151" y="78"/>
                    <a:pt x="847" y="13"/>
                  </a:cubicBezTo>
                  <a:cubicBezTo>
                    <a:pt x="806" y="4"/>
                    <a:pt x="765" y="0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0"/>
            <p:cNvSpPr/>
            <p:nvPr/>
          </p:nvSpPr>
          <p:spPr>
            <a:xfrm>
              <a:off x="6763795" y="1121404"/>
              <a:ext cx="27236" cy="22962"/>
            </a:xfrm>
            <a:custGeom>
              <a:avLst/>
              <a:gdLst/>
              <a:ahLst/>
              <a:cxnLst/>
              <a:rect l="l" t="t" r="r" b="b"/>
              <a:pathLst>
                <a:path w="1351" h="1139" extrusionOk="0">
                  <a:moveTo>
                    <a:pt x="727" y="1"/>
                  </a:moveTo>
                  <a:cubicBezTo>
                    <a:pt x="294" y="1"/>
                    <a:pt x="1" y="491"/>
                    <a:pt x="254" y="878"/>
                  </a:cubicBezTo>
                  <a:cubicBezTo>
                    <a:pt x="369" y="1056"/>
                    <a:pt x="549" y="1138"/>
                    <a:pt x="727" y="1138"/>
                  </a:cubicBezTo>
                  <a:cubicBezTo>
                    <a:pt x="977" y="1138"/>
                    <a:pt x="1224" y="976"/>
                    <a:pt x="1286" y="687"/>
                  </a:cubicBezTo>
                  <a:cubicBezTo>
                    <a:pt x="1351" y="379"/>
                    <a:pt x="1152" y="78"/>
                    <a:pt x="847" y="13"/>
                  </a:cubicBezTo>
                  <a:cubicBezTo>
                    <a:pt x="806" y="5"/>
                    <a:pt x="766" y="1"/>
                    <a:pt x="7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0"/>
            <p:cNvSpPr/>
            <p:nvPr/>
          </p:nvSpPr>
          <p:spPr>
            <a:xfrm>
              <a:off x="6782484" y="1032535"/>
              <a:ext cx="27135" cy="22902"/>
            </a:xfrm>
            <a:custGeom>
              <a:avLst/>
              <a:gdLst/>
              <a:ahLst/>
              <a:cxnLst/>
              <a:rect l="l" t="t" r="r" b="b"/>
              <a:pathLst>
                <a:path w="1346" h="1136" extrusionOk="0">
                  <a:moveTo>
                    <a:pt x="722" y="0"/>
                  </a:moveTo>
                  <a:cubicBezTo>
                    <a:pt x="292" y="0"/>
                    <a:pt x="1" y="489"/>
                    <a:pt x="253" y="879"/>
                  </a:cubicBezTo>
                  <a:cubicBezTo>
                    <a:pt x="368" y="1054"/>
                    <a:pt x="547" y="1136"/>
                    <a:pt x="725" y="1136"/>
                  </a:cubicBezTo>
                  <a:cubicBezTo>
                    <a:pt x="975" y="1136"/>
                    <a:pt x="1223" y="974"/>
                    <a:pt x="1285" y="684"/>
                  </a:cubicBezTo>
                  <a:cubicBezTo>
                    <a:pt x="1346" y="375"/>
                    <a:pt x="1151" y="75"/>
                    <a:pt x="846" y="14"/>
                  </a:cubicBezTo>
                  <a:cubicBezTo>
                    <a:pt x="804" y="5"/>
                    <a:pt x="762" y="0"/>
                    <a:pt x="7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0"/>
            <p:cNvSpPr/>
            <p:nvPr/>
          </p:nvSpPr>
          <p:spPr>
            <a:xfrm>
              <a:off x="6699382" y="921349"/>
              <a:ext cx="218917" cy="84813"/>
            </a:xfrm>
            <a:custGeom>
              <a:avLst/>
              <a:gdLst/>
              <a:ahLst/>
              <a:cxnLst/>
              <a:rect l="l" t="t" r="r" b="b"/>
              <a:pathLst>
                <a:path w="10859" h="4207" extrusionOk="0">
                  <a:moveTo>
                    <a:pt x="1185" y="0"/>
                  </a:moveTo>
                  <a:cubicBezTo>
                    <a:pt x="655" y="0"/>
                    <a:pt x="194" y="381"/>
                    <a:pt x="98" y="910"/>
                  </a:cubicBezTo>
                  <a:cubicBezTo>
                    <a:pt x="1" y="1410"/>
                    <a:pt x="25" y="1926"/>
                    <a:pt x="167" y="2413"/>
                  </a:cubicBezTo>
                  <a:cubicBezTo>
                    <a:pt x="289" y="2795"/>
                    <a:pt x="618" y="3079"/>
                    <a:pt x="1016" y="3148"/>
                  </a:cubicBezTo>
                  <a:cubicBezTo>
                    <a:pt x="3157" y="3526"/>
                    <a:pt x="7747" y="4022"/>
                    <a:pt x="9485" y="4201"/>
                  </a:cubicBezTo>
                  <a:cubicBezTo>
                    <a:pt x="9524" y="4205"/>
                    <a:pt x="9562" y="4207"/>
                    <a:pt x="9600" y="4207"/>
                  </a:cubicBezTo>
                  <a:cubicBezTo>
                    <a:pt x="10052" y="4207"/>
                    <a:pt x="10462" y="3924"/>
                    <a:pt x="10627" y="3494"/>
                  </a:cubicBezTo>
                  <a:cubicBezTo>
                    <a:pt x="10793" y="3035"/>
                    <a:pt x="10858" y="2543"/>
                    <a:pt x="10821" y="2052"/>
                  </a:cubicBezTo>
                  <a:cubicBezTo>
                    <a:pt x="10777" y="1556"/>
                    <a:pt x="10407" y="1154"/>
                    <a:pt x="9916" y="1073"/>
                  </a:cubicBezTo>
                  <a:cubicBezTo>
                    <a:pt x="6914" y="545"/>
                    <a:pt x="2994" y="159"/>
                    <a:pt x="1280" y="5"/>
                  </a:cubicBezTo>
                  <a:cubicBezTo>
                    <a:pt x="1248" y="2"/>
                    <a:pt x="1217" y="0"/>
                    <a:pt x="11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0"/>
            <p:cNvSpPr/>
            <p:nvPr/>
          </p:nvSpPr>
          <p:spPr>
            <a:xfrm>
              <a:off x="6588922" y="1036729"/>
              <a:ext cx="35965" cy="59049"/>
            </a:xfrm>
            <a:custGeom>
              <a:avLst/>
              <a:gdLst/>
              <a:ahLst/>
              <a:cxnLst/>
              <a:rect l="l" t="t" r="r" b="b"/>
              <a:pathLst>
                <a:path w="1784" h="2929" extrusionOk="0">
                  <a:moveTo>
                    <a:pt x="1120" y="1"/>
                  </a:moveTo>
                  <a:cubicBezTo>
                    <a:pt x="741" y="1"/>
                    <a:pt x="326" y="561"/>
                    <a:pt x="171" y="1313"/>
                  </a:cubicBezTo>
                  <a:cubicBezTo>
                    <a:pt x="0" y="2117"/>
                    <a:pt x="187" y="2836"/>
                    <a:pt x="589" y="2921"/>
                  </a:cubicBezTo>
                  <a:cubicBezTo>
                    <a:pt x="614" y="2926"/>
                    <a:pt x="639" y="2929"/>
                    <a:pt x="664" y="2929"/>
                  </a:cubicBezTo>
                  <a:cubicBezTo>
                    <a:pt x="1043" y="2929"/>
                    <a:pt x="1456" y="2367"/>
                    <a:pt x="1613" y="1613"/>
                  </a:cubicBezTo>
                  <a:cubicBezTo>
                    <a:pt x="1783" y="813"/>
                    <a:pt x="1596" y="94"/>
                    <a:pt x="1198" y="9"/>
                  </a:cubicBezTo>
                  <a:cubicBezTo>
                    <a:pt x="1172" y="3"/>
                    <a:pt x="1146" y="1"/>
                    <a:pt x="11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4" name="Google Shape;1354;p40"/>
          <p:cNvGrpSpPr/>
          <p:nvPr/>
        </p:nvGrpSpPr>
        <p:grpSpPr>
          <a:xfrm>
            <a:off x="8144865" y="701734"/>
            <a:ext cx="1016340" cy="890949"/>
            <a:chOff x="7245674" y="2087184"/>
            <a:chExt cx="1016340" cy="890949"/>
          </a:xfrm>
        </p:grpSpPr>
        <p:sp>
          <p:nvSpPr>
            <p:cNvPr id="1355" name="Google Shape;1355;p40"/>
            <p:cNvSpPr/>
            <p:nvPr/>
          </p:nvSpPr>
          <p:spPr>
            <a:xfrm>
              <a:off x="7597852" y="2543321"/>
              <a:ext cx="466946" cy="395499"/>
            </a:xfrm>
            <a:custGeom>
              <a:avLst/>
              <a:gdLst/>
              <a:ahLst/>
              <a:cxnLst/>
              <a:rect l="l" t="t" r="r" b="b"/>
              <a:pathLst>
                <a:path w="23162" h="19618" extrusionOk="0">
                  <a:moveTo>
                    <a:pt x="13823" y="1"/>
                  </a:moveTo>
                  <a:cubicBezTo>
                    <a:pt x="11183" y="1"/>
                    <a:pt x="8312" y="1035"/>
                    <a:pt x="5890" y="3082"/>
                  </a:cubicBezTo>
                  <a:cubicBezTo>
                    <a:pt x="1231" y="7026"/>
                    <a:pt x="0" y="13232"/>
                    <a:pt x="3144" y="16949"/>
                  </a:cubicBezTo>
                  <a:cubicBezTo>
                    <a:pt x="4653" y="18733"/>
                    <a:pt x="6897" y="19618"/>
                    <a:pt x="9339" y="19618"/>
                  </a:cubicBezTo>
                  <a:cubicBezTo>
                    <a:pt x="11978" y="19618"/>
                    <a:pt x="14849" y="18584"/>
                    <a:pt x="17271" y="16535"/>
                  </a:cubicBezTo>
                  <a:cubicBezTo>
                    <a:pt x="21930" y="12591"/>
                    <a:pt x="23161" y="6384"/>
                    <a:pt x="20017" y="2671"/>
                  </a:cubicBezTo>
                  <a:cubicBezTo>
                    <a:pt x="18509" y="886"/>
                    <a:pt x="16265" y="1"/>
                    <a:pt x="138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0"/>
            <p:cNvSpPr/>
            <p:nvPr/>
          </p:nvSpPr>
          <p:spPr>
            <a:xfrm>
              <a:off x="7618396" y="2556869"/>
              <a:ext cx="436484" cy="403603"/>
            </a:xfrm>
            <a:custGeom>
              <a:avLst/>
              <a:gdLst/>
              <a:ahLst/>
              <a:cxnLst/>
              <a:rect l="l" t="t" r="r" b="b"/>
              <a:pathLst>
                <a:path w="21651" h="20020" extrusionOk="0">
                  <a:moveTo>
                    <a:pt x="15598" y="1"/>
                  </a:moveTo>
                  <a:cubicBezTo>
                    <a:pt x="13783" y="1"/>
                    <a:pt x="9020" y="469"/>
                    <a:pt x="5038" y="4952"/>
                  </a:cubicBezTo>
                  <a:cubicBezTo>
                    <a:pt x="1" y="10615"/>
                    <a:pt x="2487" y="16671"/>
                    <a:pt x="2487" y="16671"/>
                  </a:cubicBezTo>
                  <a:cubicBezTo>
                    <a:pt x="2487" y="16671"/>
                    <a:pt x="4550" y="19141"/>
                    <a:pt x="7495" y="19990"/>
                  </a:cubicBezTo>
                  <a:cubicBezTo>
                    <a:pt x="7565" y="20010"/>
                    <a:pt x="7640" y="20020"/>
                    <a:pt x="7719" y="20020"/>
                  </a:cubicBezTo>
                  <a:cubicBezTo>
                    <a:pt x="10968" y="20020"/>
                    <a:pt x="21651" y="3441"/>
                    <a:pt x="21651" y="3441"/>
                  </a:cubicBezTo>
                  <a:cubicBezTo>
                    <a:pt x="21651" y="3441"/>
                    <a:pt x="18767" y="1232"/>
                    <a:pt x="16350" y="34"/>
                  </a:cubicBezTo>
                  <a:cubicBezTo>
                    <a:pt x="16350" y="34"/>
                    <a:pt x="16076" y="1"/>
                    <a:pt x="15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0"/>
            <p:cNvSpPr/>
            <p:nvPr/>
          </p:nvSpPr>
          <p:spPr>
            <a:xfrm>
              <a:off x="7443268" y="2087628"/>
              <a:ext cx="560226" cy="260528"/>
            </a:xfrm>
            <a:custGeom>
              <a:avLst/>
              <a:gdLst/>
              <a:ahLst/>
              <a:cxnLst/>
              <a:rect l="l" t="t" r="r" b="b"/>
              <a:pathLst>
                <a:path w="27789" h="12923" extrusionOk="0">
                  <a:moveTo>
                    <a:pt x="20590" y="1"/>
                  </a:moveTo>
                  <a:cubicBezTo>
                    <a:pt x="5972" y="1"/>
                    <a:pt x="1" y="12922"/>
                    <a:pt x="1" y="12922"/>
                  </a:cubicBezTo>
                  <a:lnTo>
                    <a:pt x="5554" y="12922"/>
                  </a:lnTo>
                  <a:cubicBezTo>
                    <a:pt x="10023" y="5126"/>
                    <a:pt x="15409" y="3125"/>
                    <a:pt x="19760" y="3125"/>
                  </a:cubicBezTo>
                  <a:cubicBezTo>
                    <a:pt x="24350" y="3125"/>
                    <a:pt x="27789" y="5351"/>
                    <a:pt x="27789" y="5351"/>
                  </a:cubicBezTo>
                  <a:cubicBezTo>
                    <a:pt x="27472" y="521"/>
                    <a:pt x="20741" y="1"/>
                    <a:pt x="20741" y="1"/>
                  </a:cubicBezTo>
                  <a:cubicBezTo>
                    <a:pt x="20691" y="1"/>
                    <a:pt x="20640" y="1"/>
                    <a:pt x="20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0"/>
            <p:cNvSpPr/>
            <p:nvPr/>
          </p:nvSpPr>
          <p:spPr>
            <a:xfrm>
              <a:off x="7245674" y="2277018"/>
              <a:ext cx="362215" cy="425880"/>
            </a:xfrm>
            <a:custGeom>
              <a:avLst/>
              <a:gdLst/>
              <a:ahLst/>
              <a:cxnLst/>
              <a:rect l="l" t="t" r="r" b="b"/>
              <a:pathLst>
                <a:path w="17967" h="21125" extrusionOk="0">
                  <a:moveTo>
                    <a:pt x="11843" y="1"/>
                  </a:moveTo>
                  <a:cubicBezTo>
                    <a:pt x="8648" y="1"/>
                    <a:pt x="4899" y="2956"/>
                    <a:pt x="2694" y="7529"/>
                  </a:cubicBezTo>
                  <a:cubicBezTo>
                    <a:pt x="1" y="13114"/>
                    <a:pt x="630" y="19000"/>
                    <a:pt x="4107" y="20678"/>
                  </a:cubicBezTo>
                  <a:cubicBezTo>
                    <a:pt x="4735" y="20980"/>
                    <a:pt x="5414" y="21124"/>
                    <a:pt x="6119" y="21124"/>
                  </a:cubicBezTo>
                  <a:cubicBezTo>
                    <a:pt x="9314" y="21124"/>
                    <a:pt x="13067" y="18168"/>
                    <a:pt x="15273" y="13594"/>
                  </a:cubicBezTo>
                  <a:cubicBezTo>
                    <a:pt x="17966" y="8008"/>
                    <a:pt x="17333" y="2123"/>
                    <a:pt x="13860" y="449"/>
                  </a:cubicBezTo>
                  <a:cubicBezTo>
                    <a:pt x="13230" y="145"/>
                    <a:pt x="12550" y="1"/>
                    <a:pt x="118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0"/>
            <p:cNvSpPr/>
            <p:nvPr/>
          </p:nvSpPr>
          <p:spPr>
            <a:xfrm>
              <a:off x="7282689" y="2294820"/>
              <a:ext cx="362134" cy="425880"/>
            </a:xfrm>
            <a:custGeom>
              <a:avLst/>
              <a:gdLst/>
              <a:ahLst/>
              <a:cxnLst/>
              <a:rect l="l" t="t" r="r" b="b"/>
              <a:pathLst>
                <a:path w="17963" h="21125" extrusionOk="0">
                  <a:moveTo>
                    <a:pt x="11846" y="1"/>
                  </a:moveTo>
                  <a:cubicBezTo>
                    <a:pt x="8651" y="1"/>
                    <a:pt x="4900" y="2957"/>
                    <a:pt x="2694" y="7532"/>
                  </a:cubicBezTo>
                  <a:cubicBezTo>
                    <a:pt x="1" y="13117"/>
                    <a:pt x="630" y="19003"/>
                    <a:pt x="4107" y="20676"/>
                  </a:cubicBezTo>
                  <a:cubicBezTo>
                    <a:pt x="4736" y="20980"/>
                    <a:pt x="5416" y="21125"/>
                    <a:pt x="6123" y="21125"/>
                  </a:cubicBezTo>
                  <a:cubicBezTo>
                    <a:pt x="9316" y="21125"/>
                    <a:pt x="13068" y="18169"/>
                    <a:pt x="15269" y="13596"/>
                  </a:cubicBezTo>
                  <a:cubicBezTo>
                    <a:pt x="17962" y="8011"/>
                    <a:pt x="17333" y="2125"/>
                    <a:pt x="13860" y="448"/>
                  </a:cubicBezTo>
                  <a:cubicBezTo>
                    <a:pt x="13231" y="145"/>
                    <a:pt x="12552" y="1"/>
                    <a:pt x="118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0"/>
            <p:cNvSpPr/>
            <p:nvPr/>
          </p:nvSpPr>
          <p:spPr>
            <a:xfrm>
              <a:off x="7660894" y="2582675"/>
              <a:ext cx="466946" cy="395459"/>
            </a:xfrm>
            <a:custGeom>
              <a:avLst/>
              <a:gdLst/>
              <a:ahLst/>
              <a:cxnLst/>
              <a:rect l="l" t="t" r="r" b="b"/>
              <a:pathLst>
                <a:path w="23162" h="19616" extrusionOk="0">
                  <a:moveTo>
                    <a:pt x="13822" y="1"/>
                  </a:moveTo>
                  <a:cubicBezTo>
                    <a:pt x="11182" y="1"/>
                    <a:pt x="8311" y="1035"/>
                    <a:pt x="5891" y="3084"/>
                  </a:cubicBezTo>
                  <a:cubicBezTo>
                    <a:pt x="1232" y="7024"/>
                    <a:pt x="1" y="13234"/>
                    <a:pt x="3141" y="16947"/>
                  </a:cubicBezTo>
                  <a:cubicBezTo>
                    <a:pt x="4651" y="18731"/>
                    <a:pt x="6896" y="19615"/>
                    <a:pt x="9339" y="19615"/>
                  </a:cubicBezTo>
                  <a:cubicBezTo>
                    <a:pt x="11979" y="19615"/>
                    <a:pt x="14850" y="18581"/>
                    <a:pt x="17272" y="16533"/>
                  </a:cubicBezTo>
                  <a:cubicBezTo>
                    <a:pt x="21931" y="12592"/>
                    <a:pt x="23162" y="6386"/>
                    <a:pt x="20018" y="2669"/>
                  </a:cubicBezTo>
                  <a:cubicBezTo>
                    <a:pt x="18509" y="885"/>
                    <a:pt x="16264" y="1"/>
                    <a:pt x="138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0"/>
            <p:cNvSpPr/>
            <p:nvPr/>
          </p:nvSpPr>
          <p:spPr>
            <a:xfrm>
              <a:off x="7334683" y="2327662"/>
              <a:ext cx="362215" cy="425840"/>
            </a:xfrm>
            <a:custGeom>
              <a:avLst/>
              <a:gdLst/>
              <a:ahLst/>
              <a:cxnLst/>
              <a:rect l="l" t="t" r="r" b="b"/>
              <a:pathLst>
                <a:path w="17967" h="21123" extrusionOk="0">
                  <a:moveTo>
                    <a:pt x="11847" y="0"/>
                  </a:moveTo>
                  <a:cubicBezTo>
                    <a:pt x="8652" y="0"/>
                    <a:pt x="4899" y="2953"/>
                    <a:pt x="2694" y="7527"/>
                  </a:cubicBezTo>
                  <a:cubicBezTo>
                    <a:pt x="1" y="13117"/>
                    <a:pt x="635" y="19002"/>
                    <a:pt x="4107" y="20676"/>
                  </a:cubicBezTo>
                  <a:cubicBezTo>
                    <a:pt x="4736" y="20979"/>
                    <a:pt x="5415" y="21123"/>
                    <a:pt x="6121" y="21123"/>
                  </a:cubicBezTo>
                  <a:cubicBezTo>
                    <a:pt x="9318" y="21123"/>
                    <a:pt x="13071" y="18167"/>
                    <a:pt x="15274" y="13592"/>
                  </a:cubicBezTo>
                  <a:cubicBezTo>
                    <a:pt x="17967" y="8007"/>
                    <a:pt x="17333" y="2121"/>
                    <a:pt x="13860" y="448"/>
                  </a:cubicBezTo>
                  <a:cubicBezTo>
                    <a:pt x="13231" y="145"/>
                    <a:pt x="12553" y="0"/>
                    <a:pt x="118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0"/>
            <p:cNvSpPr/>
            <p:nvPr/>
          </p:nvSpPr>
          <p:spPr>
            <a:xfrm>
              <a:off x="7428957" y="2438477"/>
              <a:ext cx="173658" cy="204184"/>
            </a:xfrm>
            <a:custGeom>
              <a:avLst/>
              <a:gdLst/>
              <a:ahLst/>
              <a:cxnLst/>
              <a:rect l="l" t="t" r="r" b="b"/>
              <a:pathLst>
                <a:path w="6683" h="7857" extrusionOk="0">
                  <a:moveTo>
                    <a:pt x="4407" y="0"/>
                  </a:moveTo>
                  <a:cubicBezTo>
                    <a:pt x="3219" y="0"/>
                    <a:pt x="1823" y="1099"/>
                    <a:pt x="1004" y="2803"/>
                  </a:cubicBezTo>
                  <a:cubicBezTo>
                    <a:pt x="1" y="4878"/>
                    <a:pt x="236" y="7068"/>
                    <a:pt x="1528" y="7689"/>
                  </a:cubicBezTo>
                  <a:cubicBezTo>
                    <a:pt x="1763" y="7803"/>
                    <a:pt x="2016" y="7857"/>
                    <a:pt x="2280" y="7857"/>
                  </a:cubicBezTo>
                  <a:cubicBezTo>
                    <a:pt x="3467" y="7857"/>
                    <a:pt x="4862" y="6759"/>
                    <a:pt x="5679" y="5057"/>
                  </a:cubicBezTo>
                  <a:cubicBezTo>
                    <a:pt x="6683" y="2981"/>
                    <a:pt x="6447" y="788"/>
                    <a:pt x="5155" y="166"/>
                  </a:cubicBezTo>
                  <a:cubicBezTo>
                    <a:pt x="4922" y="54"/>
                    <a:pt x="4670" y="0"/>
                    <a:pt x="4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0"/>
            <p:cNvSpPr/>
            <p:nvPr/>
          </p:nvSpPr>
          <p:spPr>
            <a:xfrm>
              <a:off x="7741443" y="2087184"/>
              <a:ext cx="520572" cy="668022"/>
            </a:xfrm>
            <a:custGeom>
              <a:avLst/>
              <a:gdLst/>
              <a:ahLst/>
              <a:cxnLst/>
              <a:rect l="l" t="t" r="r" b="b"/>
              <a:pathLst>
                <a:path w="25822" h="33136" extrusionOk="0">
                  <a:moveTo>
                    <a:pt x="5763" y="1"/>
                  </a:moveTo>
                  <a:cubicBezTo>
                    <a:pt x="2471" y="1"/>
                    <a:pt x="0" y="921"/>
                    <a:pt x="0" y="921"/>
                  </a:cubicBezTo>
                  <a:cubicBezTo>
                    <a:pt x="1152" y="714"/>
                    <a:pt x="2240" y="615"/>
                    <a:pt x="3266" y="615"/>
                  </a:cubicBezTo>
                  <a:cubicBezTo>
                    <a:pt x="11885" y="615"/>
                    <a:pt x="16058" y="7597"/>
                    <a:pt x="15558" y="15881"/>
                  </a:cubicBezTo>
                  <a:cubicBezTo>
                    <a:pt x="14997" y="25150"/>
                    <a:pt x="9152" y="28554"/>
                    <a:pt x="9152" y="28554"/>
                  </a:cubicBezTo>
                  <a:cubicBezTo>
                    <a:pt x="10976" y="31324"/>
                    <a:pt x="10911" y="33136"/>
                    <a:pt x="10911" y="33136"/>
                  </a:cubicBezTo>
                  <a:cubicBezTo>
                    <a:pt x="10911" y="33136"/>
                    <a:pt x="25822" y="23765"/>
                    <a:pt x="19408" y="9297"/>
                  </a:cubicBezTo>
                  <a:cubicBezTo>
                    <a:pt x="16013" y="1640"/>
                    <a:pt x="10157" y="1"/>
                    <a:pt x="5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trelica: prema dolje 1">
            <a:extLst>
              <a:ext uri="{FF2B5EF4-FFF2-40B4-BE49-F238E27FC236}">
                <a16:creationId xmlns:a16="http://schemas.microsoft.com/office/drawing/2014/main" id="{151081C2-31D3-4FF4-91E5-F879126AD23A}"/>
              </a:ext>
            </a:extLst>
          </p:cNvPr>
          <p:cNvSpPr/>
          <p:nvPr/>
        </p:nvSpPr>
        <p:spPr>
          <a:xfrm>
            <a:off x="3853481" y="3587045"/>
            <a:ext cx="549158" cy="82250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7266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40"/>
          <p:cNvSpPr/>
          <p:nvPr/>
        </p:nvSpPr>
        <p:spPr>
          <a:xfrm>
            <a:off x="824910" y="120211"/>
            <a:ext cx="1137000" cy="1137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40"/>
          <p:cNvSpPr txBox="1">
            <a:spLocks noGrp="1"/>
          </p:cNvSpPr>
          <p:nvPr>
            <p:ph type="title"/>
          </p:nvPr>
        </p:nvSpPr>
        <p:spPr>
          <a:xfrm>
            <a:off x="2608260" y="-518751"/>
            <a:ext cx="6292660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 err="1">
                <a:solidFill>
                  <a:schemeClr val="tx2">
                    <a:lumMod val="75000"/>
                  </a:schemeClr>
                </a:solidFill>
              </a:rPr>
              <a:t>Videoigrice</a:t>
            </a:r>
            <a:r>
              <a:rPr lang="hr-HR" sz="3200" dirty="0">
                <a:solidFill>
                  <a:schemeClr val="tx2">
                    <a:lumMod val="75000"/>
                  </a:schemeClr>
                </a:solidFill>
              </a:rPr>
              <a:t> i nasilje?</a:t>
            </a:r>
            <a:endParaRPr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38" name="Google Shape;1238;p40"/>
          <p:cNvSpPr txBox="1">
            <a:spLocks noGrp="1"/>
          </p:cNvSpPr>
          <p:nvPr>
            <p:ph type="title" idx="2"/>
          </p:nvPr>
        </p:nvSpPr>
        <p:spPr>
          <a:xfrm>
            <a:off x="691370" y="258977"/>
            <a:ext cx="14346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5</a:t>
            </a:r>
            <a:endParaRPr dirty="0"/>
          </a:p>
        </p:txBody>
      </p:sp>
      <p:sp>
        <p:nvSpPr>
          <p:cNvPr id="1239" name="Google Shape;1239;p40"/>
          <p:cNvSpPr txBox="1">
            <a:spLocks noGrp="1"/>
          </p:cNvSpPr>
          <p:nvPr>
            <p:ph type="subTitle" idx="1"/>
          </p:nvPr>
        </p:nvSpPr>
        <p:spPr>
          <a:xfrm>
            <a:off x="1918406" y="1061820"/>
            <a:ext cx="6060870" cy="3750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dirty="0"/>
              <a:t>ispitivanje iz 2008. godine - </a:t>
            </a:r>
            <a:r>
              <a:rPr lang="hr-HR" b="1" dirty="0"/>
              <a:t>nakon gledanja nasilnog filma (promatranje ponašanja gledatelja nakon kino-projekcije) gledatelji su bili manje spremni pomoći ljudima u nevolji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hr-HR" b="1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dirty="0"/>
              <a:t>ispitivanje s 320 ispitanika: 160 muškaraca i 160 žena </a:t>
            </a:r>
            <a:r>
              <a:rPr lang="hr-HR" dirty="0">
                <a:sym typeface="Wingdings" panose="05000000000000000000" pitchFamily="2" charset="2"/>
              </a:rPr>
              <a:t> igranje </a:t>
            </a:r>
            <a:r>
              <a:rPr lang="hr-HR" b="1" dirty="0">
                <a:sym typeface="Wingdings" panose="05000000000000000000" pitchFamily="2" charset="2"/>
              </a:rPr>
              <a:t>nasilne</a:t>
            </a:r>
            <a:r>
              <a:rPr lang="hr-HR" dirty="0">
                <a:sym typeface="Wingdings" panose="05000000000000000000" pitchFamily="2" charset="2"/>
              </a:rPr>
              <a:t> i </a:t>
            </a:r>
            <a:r>
              <a:rPr lang="hr-HR" b="1" dirty="0">
                <a:sym typeface="Wingdings" panose="05000000000000000000" pitchFamily="2" charset="2"/>
              </a:rPr>
              <a:t>nenasilne</a:t>
            </a:r>
            <a:r>
              <a:rPr lang="hr-HR" dirty="0">
                <a:sym typeface="Wingdings" panose="05000000000000000000" pitchFamily="2" charset="2"/>
              </a:rPr>
              <a:t> videoigre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hr-HR" dirty="0">
              <a:sym typeface="Wingdings" panose="05000000000000000000" pitchFamily="2" charset="2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hr-HR" dirty="0">
              <a:sym typeface="Wingdings" panose="05000000000000000000" pitchFamily="2" charset="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hr-HR" dirty="0">
              <a:sym typeface="Wingdings" panose="05000000000000000000" pitchFamily="2" charset="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hr-HR" dirty="0">
              <a:sym typeface="Wingdings" panose="05000000000000000000" pitchFamily="2" charset="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hr-HR" dirty="0"/>
              <a:t>ispitanicima koji su igrali nasilnu </a:t>
            </a:r>
            <a:r>
              <a:rPr lang="hr-HR" dirty="0" err="1"/>
              <a:t>videoigricu</a:t>
            </a:r>
            <a:r>
              <a:rPr lang="hr-HR" dirty="0"/>
              <a:t> trebalo je </a:t>
            </a:r>
            <a:br>
              <a:rPr lang="hr-HR" dirty="0"/>
            </a:br>
            <a:r>
              <a:rPr lang="hr-HR" b="1" dirty="0"/>
              <a:t>5 puta dulje </a:t>
            </a:r>
            <a:r>
              <a:rPr lang="hr-HR" dirty="0"/>
              <a:t>da priteknu u pomoć osobi koja stenje od bolova u susjednoj prostoriji</a:t>
            </a:r>
            <a:endParaRPr dirty="0"/>
          </a:p>
        </p:txBody>
      </p:sp>
      <p:grpSp>
        <p:nvGrpSpPr>
          <p:cNvPr id="1240" name="Google Shape;1240;p40"/>
          <p:cNvGrpSpPr/>
          <p:nvPr/>
        </p:nvGrpSpPr>
        <p:grpSpPr>
          <a:xfrm>
            <a:off x="8016632" y="1926864"/>
            <a:ext cx="1135455" cy="902355"/>
            <a:chOff x="5684015" y="2953552"/>
            <a:chExt cx="2474309" cy="1729557"/>
          </a:xfrm>
        </p:grpSpPr>
        <p:sp>
          <p:nvSpPr>
            <p:cNvPr id="1241" name="Google Shape;1241;p40"/>
            <p:cNvSpPr/>
            <p:nvPr/>
          </p:nvSpPr>
          <p:spPr>
            <a:xfrm>
              <a:off x="5684015" y="3786978"/>
              <a:ext cx="2306989" cy="896132"/>
            </a:xfrm>
            <a:custGeom>
              <a:avLst/>
              <a:gdLst/>
              <a:ahLst/>
              <a:cxnLst/>
              <a:rect l="l" t="t" r="r" b="b"/>
              <a:pathLst>
                <a:path w="114434" h="44451" extrusionOk="0">
                  <a:moveTo>
                    <a:pt x="50145" y="0"/>
                  </a:moveTo>
                  <a:lnTo>
                    <a:pt x="1" y="14692"/>
                  </a:lnTo>
                  <a:cubicBezTo>
                    <a:pt x="1" y="14692"/>
                    <a:pt x="1" y="17633"/>
                    <a:pt x="1289" y="20939"/>
                  </a:cubicBezTo>
                  <a:cubicBezTo>
                    <a:pt x="1289" y="20939"/>
                    <a:pt x="57243" y="44451"/>
                    <a:pt x="61307" y="44451"/>
                  </a:cubicBezTo>
                  <a:cubicBezTo>
                    <a:pt x="61323" y="44451"/>
                    <a:pt x="61338" y="44450"/>
                    <a:pt x="61352" y="44450"/>
                  </a:cubicBezTo>
                  <a:cubicBezTo>
                    <a:pt x="65028" y="44267"/>
                    <a:pt x="110396" y="27918"/>
                    <a:pt x="112049" y="27365"/>
                  </a:cubicBezTo>
                  <a:cubicBezTo>
                    <a:pt x="112049" y="27365"/>
                    <a:pt x="114254" y="24428"/>
                    <a:pt x="114433" y="21857"/>
                  </a:cubicBezTo>
                  <a:lnTo>
                    <a:pt x="501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0"/>
            <p:cNvSpPr/>
            <p:nvPr/>
          </p:nvSpPr>
          <p:spPr>
            <a:xfrm>
              <a:off x="6787585" y="2953552"/>
              <a:ext cx="1370739" cy="1262903"/>
            </a:xfrm>
            <a:custGeom>
              <a:avLst/>
              <a:gdLst/>
              <a:ahLst/>
              <a:cxnLst/>
              <a:rect l="l" t="t" r="r" b="b"/>
              <a:pathLst>
                <a:path w="67993" h="62644" extrusionOk="0">
                  <a:moveTo>
                    <a:pt x="5095" y="1"/>
                  </a:moveTo>
                  <a:cubicBezTo>
                    <a:pt x="5041" y="1"/>
                    <a:pt x="4996" y="2"/>
                    <a:pt x="4960" y="5"/>
                  </a:cubicBezTo>
                  <a:cubicBezTo>
                    <a:pt x="2571" y="196"/>
                    <a:pt x="0" y="1297"/>
                    <a:pt x="0" y="1297"/>
                  </a:cubicBezTo>
                  <a:cubicBezTo>
                    <a:pt x="21" y="1301"/>
                    <a:pt x="41" y="1305"/>
                    <a:pt x="61" y="1309"/>
                  </a:cubicBezTo>
                  <a:cubicBezTo>
                    <a:pt x="39839" y="10014"/>
                    <a:pt x="62432" y="19746"/>
                    <a:pt x="63849" y="20367"/>
                  </a:cubicBezTo>
                  <a:cubicBezTo>
                    <a:pt x="63870" y="20380"/>
                    <a:pt x="63894" y="20384"/>
                    <a:pt x="63902" y="20392"/>
                  </a:cubicBezTo>
                  <a:cubicBezTo>
                    <a:pt x="63910" y="20392"/>
                    <a:pt x="63914" y="20396"/>
                    <a:pt x="63918" y="20396"/>
                  </a:cubicBezTo>
                  <a:cubicBezTo>
                    <a:pt x="64288" y="27195"/>
                    <a:pt x="59694" y="62644"/>
                    <a:pt x="59694" y="62644"/>
                  </a:cubicBezTo>
                  <a:cubicBezTo>
                    <a:pt x="59743" y="62615"/>
                    <a:pt x="59792" y="62595"/>
                    <a:pt x="59844" y="62563"/>
                  </a:cubicBezTo>
                  <a:cubicBezTo>
                    <a:pt x="62935" y="60958"/>
                    <a:pt x="63187" y="59890"/>
                    <a:pt x="63187" y="59890"/>
                  </a:cubicBezTo>
                  <a:cubicBezTo>
                    <a:pt x="67696" y="41237"/>
                    <a:pt x="67993" y="24027"/>
                    <a:pt x="67976" y="19177"/>
                  </a:cubicBezTo>
                  <a:cubicBezTo>
                    <a:pt x="67976" y="18848"/>
                    <a:pt x="67903" y="18519"/>
                    <a:pt x="67765" y="18219"/>
                  </a:cubicBezTo>
                  <a:cubicBezTo>
                    <a:pt x="67558" y="17756"/>
                    <a:pt x="67209" y="17370"/>
                    <a:pt x="66770" y="17118"/>
                  </a:cubicBezTo>
                  <a:cubicBezTo>
                    <a:pt x="46690" y="5480"/>
                    <a:pt x="8504" y="1"/>
                    <a:pt x="5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0"/>
            <p:cNvSpPr/>
            <p:nvPr/>
          </p:nvSpPr>
          <p:spPr>
            <a:xfrm>
              <a:off x="5684015" y="3772139"/>
              <a:ext cx="2306989" cy="799908"/>
            </a:xfrm>
            <a:custGeom>
              <a:avLst/>
              <a:gdLst/>
              <a:ahLst/>
              <a:cxnLst/>
              <a:rect l="l" t="t" r="r" b="b"/>
              <a:pathLst>
                <a:path w="114434" h="39678" extrusionOk="0">
                  <a:moveTo>
                    <a:pt x="50332" y="1"/>
                  </a:moveTo>
                  <a:cubicBezTo>
                    <a:pt x="33248" y="3120"/>
                    <a:pt x="1" y="15428"/>
                    <a:pt x="1" y="15428"/>
                  </a:cubicBezTo>
                  <a:cubicBezTo>
                    <a:pt x="30124" y="29389"/>
                    <a:pt x="60986" y="39674"/>
                    <a:pt x="60982" y="39678"/>
                  </a:cubicBezTo>
                  <a:cubicBezTo>
                    <a:pt x="78615" y="34901"/>
                    <a:pt x="114433" y="22593"/>
                    <a:pt x="114433" y="22593"/>
                  </a:cubicBezTo>
                  <a:cubicBezTo>
                    <a:pt x="98088" y="14510"/>
                    <a:pt x="50332" y="1"/>
                    <a:pt x="50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0"/>
            <p:cNvSpPr/>
            <p:nvPr/>
          </p:nvSpPr>
          <p:spPr>
            <a:xfrm>
              <a:off x="6232120" y="3868367"/>
              <a:ext cx="1347898" cy="507407"/>
            </a:xfrm>
            <a:custGeom>
              <a:avLst/>
              <a:gdLst/>
              <a:ahLst/>
              <a:cxnLst/>
              <a:rect l="l" t="t" r="r" b="b"/>
              <a:pathLst>
                <a:path w="66860" h="25169" extrusionOk="0">
                  <a:moveTo>
                    <a:pt x="22410" y="1"/>
                  </a:moveTo>
                  <a:cubicBezTo>
                    <a:pt x="12799" y="2019"/>
                    <a:pt x="0" y="7901"/>
                    <a:pt x="0" y="7901"/>
                  </a:cubicBezTo>
                  <a:cubicBezTo>
                    <a:pt x="19835" y="18738"/>
                    <a:pt x="41513" y="25168"/>
                    <a:pt x="41513" y="25168"/>
                  </a:cubicBezTo>
                  <a:cubicBezTo>
                    <a:pt x="52533" y="22410"/>
                    <a:pt x="66859" y="16715"/>
                    <a:pt x="66859" y="16715"/>
                  </a:cubicBezTo>
                  <a:cubicBezTo>
                    <a:pt x="48491" y="7718"/>
                    <a:pt x="22410" y="1"/>
                    <a:pt x="224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0"/>
            <p:cNvSpPr/>
            <p:nvPr/>
          </p:nvSpPr>
          <p:spPr>
            <a:xfrm>
              <a:off x="6309840" y="4205354"/>
              <a:ext cx="407413" cy="181480"/>
            </a:xfrm>
            <a:custGeom>
              <a:avLst/>
              <a:gdLst/>
              <a:ahLst/>
              <a:cxnLst/>
              <a:rect l="l" t="t" r="r" b="b"/>
              <a:pathLst>
                <a:path w="20209" h="9002" extrusionOk="0">
                  <a:moveTo>
                    <a:pt x="6796" y="0"/>
                  </a:moveTo>
                  <a:cubicBezTo>
                    <a:pt x="3493" y="370"/>
                    <a:pt x="0" y="2576"/>
                    <a:pt x="0" y="2576"/>
                  </a:cubicBezTo>
                  <a:cubicBezTo>
                    <a:pt x="5565" y="6077"/>
                    <a:pt x="14485" y="9002"/>
                    <a:pt x="14485" y="9002"/>
                  </a:cubicBezTo>
                  <a:cubicBezTo>
                    <a:pt x="18132" y="8084"/>
                    <a:pt x="20208" y="5882"/>
                    <a:pt x="20208" y="5882"/>
                  </a:cubicBezTo>
                  <a:cubicBezTo>
                    <a:pt x="17450" y="4229"/>
                    <a:pt x="6796" y="0"/>
                    <a:pt x="67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0"/>
            <p:cNvSpPr/>
            <p:nvPr/>
          </p:nvSpPr>
          <p:spPr>
            <a:xfrm>
              <a:off x="6695048" y="2979681"/>
              <a:ext cx="1414466" cy="1247844"/>
            </a:xfrm>
            <a:custGeom>
              <a:avLst/>
              <a:gdLst/>
              <a:ahLst/>
              <a:cxnLst/>
              <a:rect l="l" t="t" r="r" b="b"/>
              <a:pathLst>
                <a:path w="70162" h="61897" extrusionOk="0">
                  <a:moveTo>
                    <a:pt x="4590" y="1"/>
                  </a:moveTo>
                  <a:cubicBezTo>
                    <a:pt x="4448" y="326"/>
                    <a:pt x="4302" y="671"/>
                    <a:pt x="4172" y="1053"/>
                  </a:cubicBezTo>
                  <a:cubicBezTo>
                    <a:pt x="512" y="11183"/>
                    <a:pt x="0" y="40039"/>
                    <a:pt x="0" y="40039"/>
                  </a:cubicBezTo>
                  <a:cubicBezTo>
                    <a:pt x="12673" y="45917"/>
                    <a:pt x="64284" y="61896"/>
                    <a:pt x="64284" y="61896"/>
                  </a:cubicBezTo>
                  <a:cubicBezTo>
                    <a:pt x="64333" y="61689"/>
                    <a:pt x="64382" y="61478"/>
                    <a:pt x="64434" y="61262"/>
                  </a:cubicBezTo>
                  <a:cubicBezTo>
                    <a:pt x="68354" y="44645"/>
                    <a:pt x="70003" y="20424"/>
                    <a:pt x="70154" y="18166"/>
                  </a:cubicBezTo>
                  <a:cubicBezTo>
                    <a:pt x="70158" y="18056"/>
                    <a:pt x="70162" y="17995"/>
                    <a:pt x="70162" y="17995"/>
                  </a:cubicBezTo>
                  <a:cubicBezTo>
                    <a:pt x="43077" y="6163"/>
                    <a:pt x="6357" y="281"/>
                    <a:pt x="4651" y="9"/>
                  </a:cubicBezTo>
                  <a:cubicBezTo>
                    <a:pt x="4631" y="9"/>
                    <a:pt x="4611" y="5"/>
                    <a:pt x="4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0"/>
            <p:cNvSpPr/>
            <p:nvPr/>
          </p:nvSpPr>
          <p:spPr>
            <a:xfrm>
              <a:off x="6759320" y="3072219"/>
              <a:ext cx="1247259" cy="1049832"/>
            </a:xfrm>
            <a:custGeom>
              <a:avLst/>
              <a:gdLst/>
              <a:ahLst/>
              <a:cxnLst/>
              <a:rect l="l" t="t" r="r" b="b"/>
              <a:pathLst>
                <a:path w="61868" h="52075" extrusionOk="0">
                  <a:moveTo>
                    <a:pt x="2873" y="1"/>
                  </a:moveTo>
                  <a:cubicBezTo>
                    <a:pt x="2873" y="1"/>
                    <a:pt x="1942" y="4237"/>
                    <a:pt x="1146" y="11248"/>
                  </a:cubicBezTo>
                  <a:cubicBezTo>
                    <a:pt x="846" y="13872"/>
                    <a:pt x="565" y="16886"/>
                    <a:pt x="358" y="20213"/>
                  </a:cubicBezTo>
                  <a:cubicBezTo>
                    <a:pt x="135" y="23795"/>
                    <a:pt x="1" y="27748"/>
                    <a:pt x="21" y="31960"/>
                  </a:cubicBezTo>
                  <a:lnTo>
                    <a:pt x="2353" y="32801"/>
                  </a:lnTo>
                  <a:lnTo>
                    <a:pt x="2357" y="32801"/>
                  </a:lnTo>
                  <a:cubicBezTo>
                    <a:pt x="5927" y="34068"/>
                    <a:pt x="13202" y="36663"/>
                    <a:pt x="21423" y="39568"/>
                  </a:cubicBezTo>
                  <a:lnTo>
                    <a:pt x="21427" y="39568"/>
                  </a:lnTo>
                  <a:cubicBezTo>
                    <a:pt x="35283" y="44454"/>
                    <a:pt x="51806" y="50230"/>
                    <a:pt x="57794" y="52074"/>
                  </a:cubicBezTo>
                  <a:cubicBezTo>
                    <a:pt x="57794" y="52074"/>
                    <a:pt x="61348" y="32593"/>
                    <a:pt x="61803" y="20371"/>
                  </a:cubicBezTo>
                  <a:lnTo>
                    <a:pt x="61803" y="20367"/>
                  </a:lnTo>
                  <a:cubicBezTo>
                    <a:pt x="61860" y="18986"/>
                    <a:pt x="61868" y="17690"/>
                    <a:pt x="61831" y="16533"/>
                  </a:cubicBezTo>
                  <a:cubicBezTo>
                    <a:pt x="61831" y="16533"/>
                    <a:pt x="57164" y="14725"/>
                    <a:pt x="50072" y="12280"/>
                  </a:cubicBezTo>
                  <a:cubicBezTo>
                    <a:pt x="45421" y="10679"/>
                    <a:pt x="39726" y="8807"/>
                    <a:pt x="33621" y="6987"/>
                  </a:cubicBezTo>
                  <a:cubicBezTo>
                    <a:pt x="29348" y="5720"/>
                    <a:pt x="24880" y="4481"/>
                    <a:pt x="20428" y="3388"/>
                  </a:cubicBezTo>
                  <a:cubicBezTo>
                    <a:pt x="14360" y="1898"/>
                    <a:pt x="8320" y="667"/>
                    <a:pt x="28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0"/>
            <p:cNvSpPr/>
            <p:nvPr/>
          </p:nvSpPr>
          <p:spPr>
            <a:xfrm>
              <a:off x="6766537" y="3140523"/>
              <a:ext cx="670522" cy="339192"/>
            </a:xfrm>
            <a:custGeom>
              <a:avLst/>
              <a:gdLst/>
              <a:ahLst/>
              <a:cxnLst/>
              <a:rect l="l" t="t" r="r" b="b"/>
              <a:pathLst>
                <a:path w="33260" h="16825" extrusionOk="0">
                  <a:moveTo>
                    <a:pt x="20066" y="0"/>
                  </a:moveTo>
                  <a:lnTo>
                    <a:pt x="788" y="7860"/>
                  </a:lnTo>
                  <a:cubicBezTo>
                    <a:pt x="488" y="10484"/>
                    <a:pt x="207" y="13498"/>
                    <a:pt x="0" y="16825"/>
                  </a:cubicBezTo>
                  <a:lnTo>
                    <a:pt x="33259" y="3599"/>
                  </a:lnTo>
                  <a:cubicBezTo>
                    <a:pt x="28990" y="2332"/>
                    <a:pt x="24518" y="1093"/>
                    <a:pt x="20066" y="0"/>
                  </a:cubicBezTo>
                  <a:close/>
                </a:path>
              </a:pathLst>
            </a:custGeom>
            <a:solidFill>
              <a:srgbClr val="D5F2ED">
                <a:alpha val="3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0"/>
            <p:cNvSpPr/>
            <p:nvPr/>
          </p:nvSpPr>
          <p:spPr>
            <a:xfrm>
              <a:off x="6806818" y="3319692"/>
              <a:ext cx="1199762" cy="550146"/>
            </a:xfrm>
            <a:custGeom>
              <a:avLst/>
              <a:gdLst/>
              <a:ahLst/>
              <a:cxnLst/>
              <a:rect l="l" t="t" r="r" b="b"/>
              <a:pathLst>
                <a:path w="59512" h="27289" extrusionOk="0">
                  <a:moveTo>
                    <a:pt x="47716" y="1"/>
                  </a:moveTo>
                  <a:lnTo>
                    <a:pt x="1" y="20522"/>
                  </a:lnTo>
                  <a:cubicBezTo>
                    <a:pt x="3571" y="21789"/>
                    <a:pt x="10846" y="24384"/>
                    <a:pt x="19067" y="27289"/>
                  </a:cubicBezTo>
                  <a:lnTo>
                    <a:pt x="19071" y="27289"/>
                  </a:lnTo>
                  <a:lnTo>
                    <a:pt x="59447" y="8096"/>
                  </a:lnTo>
                  <a:lnTo>
                    <a:pt x="59447" y="8092"/>
                  </a:lnTo>
                  <a:cubicBezTo>
                    <a:pt x="59504" y="6711"/>
                    <a:pt x="59512" y="5415"/>
                    <a:pt x="59475" y="4258"/>
                  </a:cubicBezTo>
                  <a:cubicBezTo>
                    <a:pt x="59475" y="4258"/>
                    <a:pt x="54808" y="2450"/>
                    <a:pt x="47716" y="1"/>
                  </a:cubicBezTo>
                  <a:close/>
                </a:path>
              </a:pathLst>
            </a:custGeom>
            <a:solidFill>
              <a:srgbClr val="D5F2ED">
                <a:alpha val="3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0" name="Google Shape;1250;p40"/>
          <p:cNvGrpSpPr/>
          <p:nvPr/>
        </p:nvGrpSpPr>
        <p:grpSpPr>
          <a:xfrm>
            <a:off x="8285138" y="3510777"/>
            <a:ext cx="557586" cy="335343"/>
            <a:chOff x="8351038" y="3222477"/>
            <a:chExt cx="557586" cy="335343"/>
          </a:xfrm>
        </p:grpSpPr>
        <p:sp>
          <p:nvSpPr>
            <p:cNvPr id="1251" name="Google Shape;1251;p40"/>
            <p:cNvSpPr/>
            <p:nvPr/>
          </p:nvSpPr>
          <p:spPr>
            <a:xfrm>
              <a:off x="8352349" y="3390537"/>
              <a:ext cx="25402" cy="37195"/>
            </a:xfrm>
            <a:custGeom>
              <a:avLst/>
              <a:gdLst/>
              <a:ahLst/>
              <a:cxnLst/>
              <a:rect l="l" t="t" r="r" b="b"/>
              <a:pathLst>
                <a:path w="1260" h="1845" extrusionOk="0">
                  <a:moveTo>
                    <a:pt x="536" y="0"/>
                  </a:moveTo>
                  <a:lnTo>
                    <a:pt x="0" y="1844"/>
                  </a:lnTo>
                  <a:lnTo>
                    <a:pt x="1259" y="169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0"/>
            <p:cNvSpPr/>
            <p:nvPr/>
          </p:nvSpPr>
          <p:spPr>
            <a:xfrm>
              <a:off x="8351038" y="3252294"/>
              <a:ext cx="549158" cy="305525"/>
            </a:xfrm>
            <a:custGeom>
              <a:avLst/>
              <a:gdLst/>
              <a:ahLst/>
              <a:cxnLst/>
              <a:rect l="l" t="t" r="r" b="b"/>
              <a:pathLst>
                <a:path w="27240" h="15155" extrusionOk="0">
                  <a:moveTo>
                    <a:pt x="19458" y="0"/>
                  </a:moveTo>
                  <a:cubicBezTo>
                    <a:pt x="19375" y="0"/>
                    <a:pt x="19291" y="13"/>
                    <a:pt x="19209" y="37"/>
                  </a:cubicBezTo>
                  <a:cubicBezTo>
                    <a:pt x="13945" y="1613"/>
                    <a:pt x="3668" y="6447"/>
                    <a:pt x="646" y="7885"/>
                  </a:cubicBezTo>
                  <a:cubicBezTo>
                    <a:pt x="167" y="8112"/>
                    <a:pt x="0" y="8710"/>
                    <a:pt x="293" y="9152"/>
                  </a:cubicBezTo>
                  <a:cubicBezTo>
                    <a:pt x="1723" y="11358"/>
                    <a:pt x="4290" y="13925"/>
                    <a:pt x="5305" y="14912"/>
                  </a:cubicBezTo>
                  <a:cubicBezTo>
                    <a:pt x="5472" y="15071"/>
                    <a:pt x="5690" y="15155"/>
                    <a:pt x="5912" y="15155"/>
                  </a:cubicBezTo>
                  <a:cubicBezTo>
                    <a:pt x="6037" y="15155"/>
                    <a:pt x="6162" y="15128"/>
                    <a:pt x="6280" y="15075"/>
                  </a:cubicBezTo>
                  <a:cubicBezTo>
                    <a:pt x="7799" y="14364"/>
                    <a:pt x="9538" y="13511"/>
                    <a:pt x="10253" y="13157"/>
                  </a:cubicBezTo>
                  <a:cubicBezTo>
                    <a:pt x="10374" y="13098"/>
                    <a:pt x="10505" y="13068"/>
                    <a:pt x="10636" y="13068"/>
                  </a:cubicBezTo>
                  <a:cubicBezTo>
                    <a:pt x="10737" y="13068"/>
                    <a:pt x="10838" y="13085"/>
                    <a:pt x="10935" y="13121"/>
                  </a:cubicBezTo>
                  <a:cubicBezTo>
                    <a:pt x="11634" y="13377"/>
                    <a:pt x="12214" y="13604"/>
                    <a:pt x="12556" y="13738"/>
                  </a:cubicBezTo>
                  <a:cubicBezTo>
                    <a:pt x="12657" y="13780"/>
                    <a:pt x="12765" y="13800"/>
                    <a:pt x="12873" y="13800"/>
                  </a:cubicBezTo>
                  <a:cubicBezTo>
                    <a:pt x="12986" y="13800"/>
                    <a:pt x="13099" y="13778"/>
                    <a:pt x="13206" y="13734"/>
                  </a:cubicBezTo>
                  <a:cubicBezTo>
                    <a:pt x="13660" y="13543"/>
                    <a:pt x="14436" y="13226"/>
                    <a:pt x="14932" y="13023"/>
                  </a:cubicBezTo>
                  <a:cubicBezTo>
                    <a:pt x="15224" y="12905"/>
                    <a:pt x="15427" y="12637"/>
                    <a:pt x="15464" y="12325"/>
                  </a:cubicBezTo>
                  <a:cubicBezTo>
                    <a:pt x="15505" y="12024"/>
                    <a:pt x="15541" y="11683"/>
                    <a:pt x="15566" y="11415"/>
                  </a:cubicBezTo>
                  <a:cubicBezTo>
                    <a:pt x="15598" y="11122"/>
                    <a:pt x="15773" y="10866"/>
                    <a:pt x="16037" y="10732"/>
                  </a:cubicBezTo>
                  <a:cubicBezTo>
                    <a:pt x="16419" y="10541"/>
                    <a:pt x="16959" y="10273"/>
                    <a:pt x="17332" y="10091"/>
                  </a:cubicBezTo>
                  <a:cubicBezTo>
                    <a:pt x="17452" y="10032"/>
                    <a:pt x="17582" y="10003"/>
                    <a:pt x="17711" y="10003"/>
                  </a:cubicBezTo>
                  <a:cubicBezTo>
                    <a:pt x="17877" y="10003"/>
                    <a:pt x="18042" y="10050"/>
                    <a:pt x="18185" y="10143"/>
                  </a:cubicBezTo>
                  <a:cubicBezTo>
                    <a:pt x="18612" y="10416"/>
                    <a:pt x="19172" y="10822"/>
                    <a:pt x="19538" y="11086"/>
                  </a:cubicBezTo>
                  <a:cubicBezTo>
                    <a:pt x="19689" y="11198"/>
                    <a:pt x="19869" y="11256"/>
                    <a:pt x="20050" y="11256"/>
                  </a:cubicBezTo>
                  <a:cubicBezTo>
                    <a:pt x="20157" y="11256"/>
                    <a:pt x="20264" y="11236"/>
                    <a:pt x="20367" y="11195"/>
                  </a:cubicBezTo>
                  <a:cubicBezTo>
                    <a:pt x="22962" y="10168"/>
                    <a:pt x="25403" y="8807"/>
                    <a:pt x="26671" y="8064"/>
                  </a:cubicBezTo>
                  <a:cubicBezTo>
                    <a:pt x="27142" y="7779"/>
                    <a:pt x="27239" y="7138"/>
                    <a:pt x="26874" y="6727"/>
                  </a:cubicBezTo>
                  <a:cubicBezTo>
                    <a:pt x="23259" y="2694"/>
                    <a:pt x="20822" y="789"/>
                    <a:pt x="19956" y="163"/>
                  </a:cubicBezTo>
                  <a:cubicBezTo>
                    <a:pt x="19810" y="56"/>
                    <a:pt x="19636" y="0"/>
                    <a:pt x="194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0"/>
            <p:cNvSpPr/>
            <p:nvPr/>
          </p:nvSpPr>
          <p:spPr>
            <a:xfrm>
              <a:off x="8359465" y="3222477"/>
              <a:ext cx="549158" cy="305525"/>
            </a:xfrm>
            <a:custGeom>
              <a:avLst/>
              <a:gdLst/>
              <a:ahLst/>
              <a:cxnLst/>
              <a:rect l="l" t="t" r="r" b="b"/>
              <a:pathLst>
                <a:path w="27240" h="15155" extrusionOk="0">
                  <a:moveTo>
                    <a:pt x="19459" y="1"/>
                  </a:moveTo>
                  <a:cubicBezTo>
                    <a:pt x="19375" y="1"/>
                    <a:pt x="19291" y="13"/>
                    <a:pt x="19209" y="38"/>
                  </a:cubicBezTo>
                  <a:cubicBezTo>
                    <a:pt x="13945" y="1614"/>
                    <a:pt x="3669" y="6448"/>
                    <a:pt x="646" y="7885"/>
                  </a:cubicBezTo>
                  <a:cubicBezTo>
                    <a:pt x="171" y="8113"/>
                    <a:pt x="1" y="8710"/>
                    <a:pt x="293" y="9153"/>
                  </a:cubicBezTo>
                  <a:cubicBezTo>
                    <a:pt x="1723" y="11358"/>
                    <a:pt x="4290" y="13925"/>
                    <a:pt x="5305" y="14908"/>
                  </a:cubicBezTo>
                  <a:cubicBezTo>
                    <a:pt x="5473" y="15070"/>
                    <a:pt x="5692" y="15155"/>
                    <a:pt x="5914" y="15155"/>
                  </a:cubicBezTo>
                  <a:cubicBezTo>
                    <a:pt x="6038" y="15155"/>
                    <a:pt x="6163" y="15129"/>
                    <a:pt x="6280" y="15075"/>
                  </a:cubicBezTo>
                  <a:cubicBezTo>
                    <a:pt x="7800" y="14364"/>
                    <a:pt x="9538" y="13511"/>
                    <a:pt x="10253" y="13158"/>
                  </a:cubicBezTo>
                  <a:cubicBezTo>
                    <a:pt x="10372" y="13098"/>
                    <a:pt x="10503" y="13068"/>
                    <a:pt x="10635" y="13068"/>
                  </a:cubicBezTo>
                  <a:cubicBezTo>
                    <a:pt x="10736" y="13068"/>
                    <a:pt x="10838" y="13086"/>
                    <a:pt x="10935" y="13121"/>
                  </a:cubicBezTo>
                  <a:cubicBezTo>
                    <a:pt x="11634" y="13377"/>
                    <a:pt x="12215" y="13605"/>
                    <a:pt x="12556" y="13739"/>
                  </a:cubicBezTo>
                  <a:cubicBezTo>
                    <a:pt x="12658" y="13779"/>
                    <a:pt x="12768" y="13799"/>
                    <a:pt x="12877" y="13799"/>
                  </a:cubicBezTo>
                  <a:cubicBezTo>
                    <a:pt x="12989" y="13799"/>
                    <a:pt x="13101" y="13778"/>
                    <a:pt x="13206" y="13735"/>
                  </a:cubicBezTo>
                  <a:cubicBezTo>
                    <a:pt x="13661" y="13544"/>
                    <a:pt x="14437" y="13227"/>
                    <a:pt x="14932" y="13024"/>
                  </a:cubicBezTo>
                  <a:cubicBezTo>
                    <a:pt x="15225" y="12906"/>
                    <a:pt x="15428" y="12638"/>
                    <a:pt x="15464" y="12325"/>
                  </a:cubicBezTo>
                  <a:cubicBezTo>
                    <a:pt x="15501" y="12029"/>
                    <a:pt x="15537" y="11683"/>
                    <a:pt x="15566" y="11419"/>
                  </a:cubicBezTo>
                  <a:cubicBezTo>
                    <a:pt x="15594" y="11123"/>
                    <a:pt x="15773" y="10867"/>
                    <a:pt x="16037" y="10733"/>
                  </a:cubicBezTo>
                  <a:cubicBezTo>
                    <a:pt x="16415" y="10542"/>
                    <a:pt x="16955" y="10274"/>
                    <a:pt x="17329" y="10091"/>
                  </a:cubicBezTo>
                  <a:cubicBezTo>
                    <a:pt x="17450" y="10032"/>
                    <a:pt x="17581" y="10003"/>
                    <a:pt x="17711" y="10003"/>
                  </a:cubicBezTo>
                  <a:cubicBezTo>
                    <a:pt x="17877" y="10003"/>
                    <a:pt x="18042" y="10050"/>
                    <a:pt x="18186" y="10144"/>
                  </a:cubicBezTo>
                  <a:cubicBezTo>
                    <a:pt x="18612" y="10420"/>
                    <a:pt x="19173" y="10822"/>
                    <a:pt x="19538" y="11090"/>
                  </a:cubicBezTo>
                  <a:cubicBezTo>
                    <a:pt x="19689" y="11200"/>
                    <a:pt x="19868" y="11257"/>
                    <a:pt x="20049" y="11257"/>
                  </a:cubicBezTo>
                  <a:cubicBezTo>
                    <a:pt x="20156" y="11257"/>
                    <a:pt x="20264" y="11237"/>
                    <a:pt x="20367" y="11196"/>
                  </a:cubicBezTo>
                  <a:cubicBezTo>
                    <a:pt x="22963" y="10172"/>
                    <a:pt x="25404" y="8812"/>
                    <a:pt x="26671" y="8064"/>
                  </a:cubicBezTo>
                  <a:cubicBezTo>
                    <a:pt x="27142" y="7784"/>
                    <a:pt x="27240" y="7138"/>
                    <a:pt x="26874" y="6728"/>
                  </a:cubicBezTo>
                  <a:cubicBezTo>
                    <a:pt x="23255" y="2698"/>
                    <a:pt x="20822" y="789"/>
                    <a:pt x="19957" y="164"/>
                  </a:cubicBezTo>
                  <a:cubicBezTo>
                    <a:pt x="19810" y="56"/>
                    <a:pt x="19636" y="1"/>
                    <a:pt x="19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0"/>
            <p:cNvSpPr/>
            <p:nvPr/>
          </p:nvSpPr>
          <p:spPr>
            <a:xfrm>
              <a:off x="8393698" y="3358017"/>
              <a:ext cx="109267" cy="58666"/>
            </a:xfrm>
            <a:custGeom>
              <a:avLst/>
              <a:gdLst/>
              <a:ahLst/>
              <a:cxnLst/>
              <a:rect l="l" t="t" r="r" b="b"/>
              <a:pathLst>
                <a:path w="5420" h="2910" extrusionOk="0">
                  <a:moveTo>
                    <a:pt x="4802" y="1"/>
                  </a:moveTo>
                  <a:lnTo>
                    <a:pt x="1" y="2194"/>
                  </a:lnTo>
                  <a:lnTo>
                    <a:pt x="622" y="2909"/>
                  </a:lnTo>
                  <a:lnTo>
                    <a:pt x="5419" y="756"/>
                  </a:lnTo>
                  <a:lnTo>
                    <a:pt x="48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0"/>
            <p:cNvSpPr/>
            <p:nvPr/>
          </p:nvSpPr>
          <p:spPr>
            <a:xfrm>
              <a:off x="8415149" y="3387916"/>
              <a:ext cx="109267" cy="58645"/>
            </a:xfrm>
            <a:custGeom>
              <a:avLst/>
              <a:gdLst/>
              <a:ahLst/>
              <a:cxnLst/>
              <a:rect l="l" t="t" r="r" b="b"/>
              <a:pathLst>
                <a:path w="5420" h="2909" extrusionOk="0">
                  <a:moveTo>
                    <a:pt x="4802" y="0"/>
                  </a:moveTo>
                  <a:lnTo>
                    <a:pt x="1" y="2194"/>
                  </a:lnTo>
                  <a:lnTo>
                    <a:pt x="622" y="2909"/>
                  </a:lnTo>
                  <a:lnTo>
                    <a:pt x="5419" y="756"/>
                  </a:lnTo>
                  <a:lnTo>
                    <a:pt x="48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0"/>
            <p:cNvSpPr/>
            <p:nvPr/>
          </p:nvSpPr>
          <p:spPr>
            <a:xfrm>
              <a:off x="8441277" y="3417068"/>
              <a:ext cx="109166" cy="58726"/>
            </a:xfrm>
            <a:custGeom>
              <a:avLst/>
              <a:gdLst/>
              <a:ahLst/>
              <a:cxnLst/>
              <a:rect l="l" t="t" r="r" b="b"/>
              <a:pathLst>
                <a:path w="5415" h="2913" extrusionOk="0">
                  <a:moveTo>
                    <a:pt x="4798" y="0"/>
                  </a:moveTo>
                  <a:lnTo>
                    <a:pt x="0" y="2198"/>
                  </a:lnTo>
                  <a:lnTo>
                    <a:pt x="622" y="2913"/>
                  </a:lnTo>
                  <a:lnTo>
                    <a:pt x="5415" y="760"/>
                  </a:lnTo>
                  <a:lnTo>
                    <a:pt x="47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7" name="Google Shape;1257;p40"/>
          <p:cNvGrpSpPr/>
          <p:nvPr/>
        </p:nvGrpSpPr>
        <p:grpSpPr>
          <a:xfrm>
            <a:off x="428218" y="356591"/>
            <a:ext cx="288107" cy="242774"/>
            <a:chOff x="7220211" y="1901524"/>
            <a:chExt cx="288107" cy="242774"/>
          </a:xfrm>
        </p:grpSpPr>
        <p:sp>
          <p:nvSpPr>
            <p:cNvPr id="1258" name="Google Shape;1258;p40"/>
            <p:cNvSpPr/>
            <p:nvPr/>
          </p:nvSpPr>
          <p:spPr>
            <a:xfrm>
              <a:off x="7311518" y="2086398"/>
              <a:ext cx="64290" cy="57900"/>
            </a:xfrm>
            <a:custGeom>
              <a:avLst/>
              <a:gdLst/>
              <a:ahLst/>
              <a:cxnLst/>
              <a:rect l="l" t="t" r="r" b="b"/>
              <a:pathLst>
                <a:path w="3189" h="2872" extrusionOk="0">
                  <a:moveTo>
                    <a:pt x="1596" y="0"/>
                  </a:moveTo>
                  <a:cubicBezTo>
                    <a:pt x="1205" y="0"/>
                    <a:pt x="815" y="159"/>
                    <a:pt x="532" y="473"/>
                  </a:cubicBezTo>
                  <a:cubicBezTo>
                    <a:pt x="0" y="1057"/>
                    <a:pt x="45" y="1963"/>
                    <a:pt x="630" y="2499"/>
                  </a:cubicBezTo>
                  <a:cubicBezTo>
                    <a:pt x="904" y="2749"/>
                    <a:pt x="1249" y="2871"/>
                    <a:pt x="1593" y="2871"/>
                  </a:cubicBezTo>
                  <a:cubicBezTo>
                    <a:pt x="1984" y="2871"/>
                    <a:pt x="2374" y="2713"/>
                    <a:pt x="2657" y="2402"/>
                  </a:cubicBezTo>
                  <a:cubicBezTo>
                    <a:pt x="3189" y="1813"/>
                    <a:pt x="3144" y="907"/>
                    <a:pt x="2559" y="375"/>
                  </a:cubicBezTo>
                  <a:cubicBezTo>
                    <a:pt x="2285" y="124"/>
                    <a:pt x="1940" y="0"/>
                    <a:pt x="1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0"/>
            <p:cNvSpPr/>
            <p:nvPr/>
          </p:nvSpPr>
          <p:spPr>
            <a:xfrm>
              <a:off x="7273112" y="2029585"/>
              <a:ext cx="151099" cy="64149"/>
            </a:xfrm>
            <a:custGeom>
              <a:avLst/>
              <a:gdLst/>
              <a:ahLst/>
              <a:cxnLst/>
              <a:rect l="l" t="t" r="r" b="b"/>
              <a:pathLst>
                <a:path w="7495" h="3182" extrusionOk="0">
                  <a:moveTo>
                    <a:pt x="3479" y="1"/>
                  </a:moveTo>
                  <a:cubicBezTo>
                    <a:pt x="1063" y="1"/>
                    <a:pt x="198" y="1554"/>
                    <a:pt x="163" y="1621"/>
                  </a:cubicBezTo>
                  <a:cubicBezTo>
                    <a:pt x="0" y="1922"/>
                    <a:pt x="110" y="2299"/>
                    <a:pt x="407" y="2462"/>
                  </a:cubicBezTo>
                  <a:cubicBezTo>
                    <a:pt x="503" y="2515"/>
                    <a:pt x="608" y="2541"/>
                    <a:pt x="712" y="2541"/>
                  </a:cubicBezTo>
                  <a:cubicBezTo>
                    <a:pt x="931" y="2541"/>
                    <a:pt x="1144" y="2428"/>
                    <a:pt x="1260" y="2226"/>
                  </a:cubicBezTo>
                  <a:cubicBezTo>
                    <a:pt x="1287" y="2187"/>
                    <a:pt x="1848" y="1257"/>
                    <a:pt x="3484" y="1257"/>
                  </a:cubicBezTo>
                  <a:cubicBezTo>
                    <a:pt x="3537" y="1257"/>
                    <a:pt x="3592" y="1258"/>
                    <a:pt x="3648" y="1260"/>
                  </a:cubicBezTo>
                  <a:cubicBezTo>
                    <a:pt x="5581" y="1325"/>
                    <a:pt x="6183" y="2726"/>
                    <a:pt x="6203" y="2783"/>
                  </a:cubicBezTo>
                  <a:cubicBezTo>
                    <a:pt x="6297" y="3027"/>
                    <a:pt x="6532" y="3181"/>
                    <a:pt x="6787" y="3181"/>
                  </a:cubicBezTo>
                  <a:cubicBezTo>
                    <a:pt x="6829" y="3181"/>
                    <a:pt x="6871" y="3177"/>
                    <a:pt x="6914" y="3169"/>
                  </a:cubicBezTo>
                  <a:cubicBezTo>
                    <a:pt x="6946" y="3161"/>
                    <a:pt x="6983" y="3148"/>
                    <a:pt x="7015" y="3136"/>
                  </a:cubicBezTo>
                  <a:cubicBezTo>
                    <a:pt x="7336" y="3010"/>
                    <a:pt x="7495" y="2649"/>
                    <a:pt x="7369" y="2324"/>
                  </a:cubicBezTo>
                  <a:cubicBezTo>
                    <a:pt x="7336" y="2234"/>
                    <a:pt x="6471" y="102"/>
                    <a:pt x="3689" y="4"/>
                  </a:cubicBezTo>
                  <a:cubicBezTo>
                    <a:pt x="3617" y="2"/>
                    <a:pt x="3547" y="1"/>
                    <a:pt x="34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0"/>
            <p:cNvSpPr/>
            <p:nvPr/>
          </p:nvSpPr>
          <p:spPr>
            <a:xfrm>
              <a:off x="7247387" y="1966643"/>
              <a:ext cx="225469" cy="87615"/>
            </a:xfrm>
            <a:custGeom>
              <a:avLst/>
              <a:gdLst/>
              <a:ahLst/>
              <a:cxnLst/>
              <a:rect l="l" t="t" r="r" b="b"/>
              <a:pathLst>
                <a:path w="11184" h="4346" extrusionOk="0">
                  <a:moveTo>
                    <a:pt x="5159" y="1"/>
                  </a:moveTo>
                  <a:cubicBezTo>
                    <a:pt x="1509" y="1"/>
                    <a:pt x="223" y="2305"/>
                    <a:pt x="167" y="2403"/>
                  </a:cubicBezTo>
                  <a:cubicBezTo>
                    <a:pt x="1" y="2708"/>
                    <a:pt x="115" y="3090"/>
                    <a:pt x="419" y="3256"/>
                  </a:cubicBezTo>
                  <a:cubicBezTo>
                    <a:pt x="515" y="3308"/>
                    <a:pt x="617" y="3333"/>
                    <a:pt x="718" y="3333"/>
                  </a:cubicBezTo>
                  <a:cubicBezTo>
                    <a:pt x="939" y="3333"/>
                    <a:pt x="1154" y="3214"/>
                    <a:pt x="1268" y="3005"/>
                  </a:cubicBezTo>
                  <a:cubicBezTo>
                    <a:pt x="1312" y="2934"/>
                    <a:pt x="2292" y="1253"/>
                    <a:pt x="5169" y="1253"/>
                  </a:cubicBezTo>
                  <a:cubicBezTo>
                    <a:pt x="5258" y="1253"/>
                    <a:pt x="5348" y="1255"/>
                    <a:pt x="5440" y="1258"/>
                  </a:cubicBezTo>
                  <a:cubicBezTo>
                    <a:pt x="8815" y="1376"/>
                    <a:pt x="9847" y="3845"/>
                    <a:pt x="9888" y="3947"/>
                  </a:cubicBezTo>
                  <a:cubicBezTo>
                    <a:pt x="9982" y="4191"/>
                    <a:pt x="10217" y="4346"/>
                    <a:pt x="10472" y="4346"/>
                  </a:cubicBezTo>
                  <a:cubicBezTo>
                    <a:pt x="10514" y="4346"/>
                    <a:pt x="10556" y="4341"/>
                    <a:pt x="10598" y="4333"/>
                  </a:cubicBezTo>
                  <a:cubicBezTo>
                    <a:pt x="10635" y="4325"/>
                    <a:pt x="10667" y="4317"/>
                    <a:pt x="10700" y="4304"/>
                  </a:cubicBezTo>
                  <a:cubicBezTo>
                    <a:pt x="11025" y="4174"/>
                    <a:pt x="11183" y="3813"/>
                    <a:pt x="11057" y="3492"/>
                  </a:cubicBezTo>
                  <a:cubicBezTo>
                    <a:pt x="11005" y="3358"/>
                    <a:pt x="9705" y="153"/>
                    <a:pt x="5484" y="7"/>
                  </a:cubicBezTo>
                  <a:cubicBezTo>
                    <a:pt x="5374" y="3"/>
                    <a:pt x="5266" y="1"/>
                    <a:pt x="51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0"/>
            <p:cNvSpPr/>
            <p:nvPr/>
          </p:nvSpPr>
          <p:spPr>
            <a:xfrm>
              <a:off x="7220211" y="1901524"/>
              <a:ext cx="288107" cy="107533"/>
            </a:xfrm>
            <a:custGeom>
              <a:avLst/>
              <a:gdLst/>
              <a:ahLst/>
              <a:cxnLst/>
              <a:rect l="l" t="t" r="r" b="b"/>
              <a:pathLst>
                <a:path w="14291" h="5334" extrusionOk="0">
                  <a:moveTo>
                    <a:pt x="6590" y="1"/>
                  </a:moveTo>
                  <a:cubicBezTo>
                    <a:pt x="1881" y="1"/>
                    <a:pt x="238" y="2940"/>
                    <a:pt x="167" y="3070"/>
                  </a:cubicBezTo>
                  <a:cubicBezTo>
                    <a:pt x="0" y="3371"/>
                    <a:pt x="114" y="3753"/>
                    <a:pt x="419" y="3919"/>
                  </a:cubicBezTo>
                  <a:cubicBezTo>
                    <a:pt x="514" y="3971"/>
                    <a:pt x="617" y="3996"/>
                    <a:pt x="718" y="3996"/>
                  </a:cubicBezTo>
                  <a:cubicBezTo>
                    <a:pt x="941" y="3996"/>
                    <a:pt x="1156" y="3877"/>
                    <a:pt x="1268" y="3667"/>
                  </a:cubicBezTo>
                  <a:cubicBezTo>
                    <a:pt x="1327" y="3569"/>
                    <a:pt x="2665" y="1256"/>
                    <a:pt x="6592" y="1256"/>
                  </a:cubicBezTo>
                  <a:cubicBezTo>
                    <a:pt x="6709" y="1256"/>
                    <a:pt x="6828" y="1259"/>
                    <a:pt x="6950" y="1263"/>
                  </a:cubicBezTo>
                  <a:cubicBezTo>
                    <a:pt x="11540" y="1425"/>
                    <a:pt x="12938" y="4793"/>
                    <a:pt x="12994" y="4935"/>
                  </a:cubicBezTo>
                  <a:cubicBezTo>
                    <a:pt x="13089" y="5179"/>
                    <a:pt x="13324" y="5333"/>
                    <a:pt x="13579" y="5333"/>
                  </a:cubicBezTo>
                  <a:cubicBezTo>
                    <a:pt x="13621" y="5333"/>
                    <a:pt x="13663" y="5329"/>
                    <a:pt x="13705" y="5321"/>
                  </a:cubicBezTo>
                  <a:cubicBezTo>
                    <a:pt x="13742" y="5313"/>
                    <a:pt x="13774" y="5304"/>
                    <a:pt x="13807" y="5288"/>
                  </a:cubicBezTo>
                  <a:cubicBezTo>
                    <a:pt x="14132" y="5162"/>
                    <a:pt x="14290" y="4801"/>
                    <a:pt x="14164" y="4476"/>
                  </a:cubicBezTo>
                  <a:cubicBezTo>
                    <a:pt x="14095" y="4305"/>
                    <a:pt x="12434" y="199"/>
                    <a:pt x="6995" y="8"/>
                  </a:cubicBezTo>
                  <a:cubicBezTo>
                    <a:pt x="6858" y="3"/>
                    <a:pt x="6723" y="1"/>
                    <a:pt x="6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2" name="Google Shape;1262;p40"/>
          <p:cNvSpPr/>
          <p:nvPr/>
        </p:nvSpPr>
        <p:spPr>
          <a:xfrm>
            <a:off x="8162768" y="2454604"/>
            <a:ext cx="310867" cy="281413"/>
          </a:xfrm>
          <a:custGeom>
            <a:avLst/>
            <a:gdLst/>
            <a:ahLst/>
            <a:cxnLst/>
            <a:rect l="l" t="t" r="r" b="b"/>
            <a:pathLst>
              <a:path w="15420" h="13959" extrusionOk="0">
                <a:moveTo>
                  <a:pt x="7231" y="2778"/>
                </a:moveTo>
                <a:cubicBezTo>
                  <a:pt x="9563" y="5045"/>
                  <a:pt x="11061" y="8505"/>
                  <a:pt x="11061" y="8505"/>
                </a:cubicBezTo>
                <a:cubicBezTo>
                  <a:pt x="9110" y="9256"/>
                  <a:pt x="4543" y="10163"/>
                  <a:pt x="4384" y="10194"/>
                </a:cubicBezTo>
                <a:lnTo>
                  <a:pt x="4384" y="10194"/>
                </a:lnTo>
                <a:cubicBezTo>
                  <a:pt x="5180" y="7286"/>
                  <a:pt x="7231" y="2778"/>
                  <a:pt x="7231" y="2778"/>
                </a:cubicBezTo>
                <a:close/>
                <a:moveTo>
                  <a:pt x="7522" y="0"/>
                </a:moveTo>
                <a:cubicBezTo>
                  <a:pt x="5645" y="0"/>
                  <a:pt x="3806" y="759"/>
                  <a:pt x="2462" y="2173"/>
                </a:cubicBezTo>
                <a:cubicBezTo>
                  <a:pt x="521" y="4220"/>
                  <a:pt x="1" y="7238"/>
                  <a:pt x="1146" y="9817"/>
                </a:cubicBezTo>
                <a:cubicBezTo>
                  <a:pt x="2271" y="12341"/>
                  <a:pt x="4772" y="13959"/>
                  <a:pt x="7520" y="13959"/>
                </a:cubicBezTo>
                <a:cubicBezTo>
                  <a:pt x="7581" y="13959"/>
                  <a:pt x="7641" y="13958"/>
                  <a:pt x="7702" y="13956"/>
                </a:cubicBezTo>
                <a:cubicBezTo>
                  <a:pt x="10525" y="13883"/>
                  <a:pt x="13027" y="12116"/>
                  <a:pt x="14039" y="9484"/>
                </a:cubicBezTo>
                <a:cubicBezTo>
                  <a:pt x="15420" y="5885"/>
                  <a:pt x="13624" y="1848"/>
                  <a:pt x="10026" y="467"/>
                </a:cubicBezTo>
                <a:cubicBezTo>
                  <a:pt x="9211" y="153"/>
                  <a:pt x="8363" y="0"/>
                  <a:pt x="75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3" name="Google Shape;1263;p40"/>
          <p:cNvGrpSpPr/>
          <p:nvPr/>
        </p:nvGrpSpPr>
        <p:grpSpPr>
          <a:xfrm>
            <a:off x="857051" y="317596"/>
            <a:ext cx="261600" cy="352550"/>
            <a:chOff x="5658788" y="2331488"/>
            <a:chExt cx="261600" cy="352550"/>
          </a:xfrm>
        </p:grpSpPr>
        <p:sp>
          <p:nvSpPr>
            <p:cNvPr id="1264" name="Google Shape;1264;p40"/>
            <p:cNvSpPr/>
            <p:nvPr/>
          </p:nvSpPr>
          <p:spPr>
            <a:xfrm>
              <a:off x="5714063" y="2331488"/>
              <a:ext cx="206325" cy="352550"/>
            </a:xfrm>
            <a:custGeom>
              <a:avLst/>
              <a:gdLst/>
              <a:ahLst/>
              <a:cxnLst/>
              <a:rect l="l" t="t" r="r" b="b"/>
              <a:pathLst>
                <a:path w="8253" h="14102" extrusionOk="0">
                  <a:moveTo>
                    <a:pt x="1412" y="1433"/>
                  </a:moveTo>
                  <a:lnTo>
                    <a:pt x="4256" y="2985"/>
                  </a:lnTo>
                  <a:lnTo>
                    <a:pt x="3224" y="5978"/>
                  </a:lnTo>
                  <a:lnTo>
                    <a:pt x="1412" y="1433"/>
                  </a:lnTo>
                  <a:close/>
                  <a:moveTo>
                    <a:pt x="3894" y="7652"/>
                  </a:moveTo>
                  <a:lnTo>
                    <a:pt x="7168" y="8460"/>
                  </a:lnTo>
                  <a:lnTo>
                    <a:pt x="5787" y="12392"/>
                  </a:lnTo>
                  <a:lnTo>
                    <a:pt x="3894" y="7652"/>
                  </a:lnTo>
                  <a:close/>
                  <a:moveTo>
                    <a:pt x="537" y="0"/>
                  </a:moveTo>
                  <a:cubicBezTo>
                    <a:pt x="246" y="0"/>
                    <a:pt x="0" y="301"/>
                    <a:pt x="125" y="612"/>
                  </a:cubicBezTo>
                  <a:lnTo>
                    <a:pt x="5397" y="13822"/>
                  </a:lnTo>
                  <a:cubicBezTo>
                    <a:pt x="5462" y="13992"/>
                    <a:pt x="5629" y="14102"/>
                    <a:pt x="5807" y="14102"/>
                  </a:cubicBezTo>
                  <a:lnTo>
                    <a:pt x="5820" y="14102"/>
                  </a:lnTo>
                  <a:cubicBezTo>
                    <a:pt x="6002" y="14098"/>
                    <a:pt x="6169" y="13980"/>
                    <a:pt x="6230" y="13805"/>
                  </a:cubicBezTo>
                  <a:lnTo>
                    <a:pt x="8167" y="8293"/>
                  </a:lnTo>
                  <a:cubicBezTo>
                    <a:pt x="8253" y="8042"/>
                    <a:pt x="8110" y="7774"/>
                    <a:pt x="7855" y="7713"/>
                  </a:cubicBezTo>
                  <a:lnTo>
                    <a:pt x="3906" y="6738"/>
                  </a:lnTo>
                  <a:lnTo>
                    <a:pt x="5218" y="2915"/>
                  </a:lnTo>
                  <a:cubicBezTo>
                    <a:pt x="5287" y="2712"/>
                    <a:pt x="5202" y="2485"/>
                    <a:pt x="5011" y="2379"/>
                  </a:cubicBezTo>
                  <a:lnTo>
                    <a:pt x="750" y="56"/>
                  </a:lnTo>
                  <a:cubicBezTo>
                    <a:pt x="680" y="17"/>
                    <a:pt x="607" y="0"/>
                    <a:pt x="5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0"/>
            <p:cNvSpPr/>
            <p:nvPr/>
          </p:nvSpPr>
          <p:spPr>
            <a:xfrm>
              <a:off x="5658788" y="2445163"/>
              <a:ext cx="151025" cy="201525"/>
            </a:xfrm>
            <a:custGeom>
              <a:avLst/>
              <a:gdLst/>
              <a:ahLst/>
              <a:cxnLst/>
              <a:rect l="l" t="t" r="r" b="b"/>
              <a:pathLst>
                <a:path w="6041" h="8061" extrusionOk="0">
                  <a:moveTo>
                    <a:pt x="506" y="0"/>
                  </a:moveTo>
                  <a:cubicBezTo>
                    <a:pt x="331" y="0"/>
                    <a:pt x="164" y="105"/>
                    <a:pt x="94" y="278"/>
                  </a:cubicBezTo>
                  <a:cubicBezTo>
                    <a:pt x="0" y="505"/>
                    <a:pt x="110" y="765"/>
                    <a:pt x="337" y="858"/>
                  </a:cubicBezTo>
                  <a:lnTo>
                    <a:pt x="4939" y="2743"/>
                  </a:lnTo>
                  <a:lnTo>
                    <a:pt x="2827" y="7435"/>
                  </a:lnTo>
                  <a:cubicBezTo>
                    <a:pt x="2693" y="7727"/>
                    <a:pt x="2908" y="8060"/>
                    <a:pt x="3233" y="8060"/>
                  </a:cubicBezTo>
                  <a:cubicBezTo>
                    <a:pt x="3408" y="8060"/>
                    <a:pt x="3562" y="7959"/>
                    <a:pt x="3636" y="7800"/>
                  </a:cubicBezTo>
                  <a:lnTo>
                    <a:pt x="5939" y="2690"/>
                  </a:lnTo>
                  <a:cubicBezTo>
                    <a:pt x="6040" y="2459"/>
                    <a:pt x="5935" y="2191"/>
                    <a:pt x="5699" y="2093"/>
                  </a:cubicBezTo>
                  <a:lnTo>
                    <a:pt x="674" y="34"/>
                  </a:lnTo>
                  <a:cubicBezTo>
                    <a:pt x="619" y="11"/>
                    <a:pt x="562" y="0"/>
                    <a:pt x="5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" name="Google Shape;1300;p40"/>
          <p:cNvGrpSpPr/>
          <p:nvPr/>
        </p:nvGrpSpPr>
        <p:grpSpPr>
          <a:xfrm rot="1863367">
            <a:off x="7971832" y="4430602"/>
            <a:ext cx="1017520" cy="509024"/>
            <a:chOff x="6086682" y="1657156"/>
            <a:chExt cx="1017475" cy="509002"/>
          </a:xfrm>
        </p:grpSpPr>
        <p:sp>
          <p:nvSpPr>
            <p:cNvPr id="1301" name="Google Shape;1301;p40"/>
            <p:cNvSpPr/>
            <p:nvPr/>
          </p:nvSpPr>
          <p:spPr>
            <a:xfrm>
              <a:off x="7038826" y="1923197"/>
              <a:ext cx="64048" cy="53988"/>
            </a:xfrm>
            <a:custGeom>
              <a:avLst/>
              <a:gdLst/>
              <a:ahLst/>
              <a:cxnLst/>
              <a:rect l="l" t="t" r="r" b="b"/>
              <a:pathLst>
                <a:path w="3177" h="2678" extrusionOk="0">
                  <a:moveTo>
                    <a:pt x="3103" y="1"/>
                  </a:moveTo>
                  <a:lnTo>
                    <a:pt x="0" y="1337"/>
                  </a:lnTo>
                  <a:lnTo>
                    <a:pt x="3103" y="2678"/>
                  </a:lnTo>
                  <a:cubicBezTo>
                    <a:pt x="3177" y="1199"/>
                    <a:pt x="3103" y="1"/>
                    <a:pt x="3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2" name="Google Shape;1302;p40"/>
            <p:cNvGrpSpPr/>
            <p:nvPr/>
          </p:nvGrpSpPr>
          <p:grpSpPr>
            <a:xfrm>
              <a:off x="6086682" y="1657156"/>
              <a:ext cx="1017475" cy="509002"/>
              <a:chOff x="6086682" y="1657156"/>
              <a:chExt cx="1017475" cy="509002"/>
            </a:xfrm>
          </p:grpSpPr>
          <p:sp>
            <p:nvSpPr>
              <p:cNvPr id="1303" name="Google Shape;1303;p40"/>
              <p:cNvSpPr/>
              <p:nvPr/>
            </p:nvSpPr>
            <p:spPr>
              <a:xfrm>
                <a:off x="6088234" y="1818139"/>
                <a:ext cx="53323" cy="59311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2942" extrusionOk="0">
                    <a:moveTo>
                      <a:pt x="49" y="1"/>
                    </a:moveTo>
                    <a:cubicBezTo>
                      <a:pt x="1" y="979"/>
                      <a:pt x="1" y="1958"/>
                      <a:pt x="49" y="2941"/>
                    </a:cubicBezTo>
                    <a:lnTo>
                      <a:pt x="2645" y="1861"/>
                    </a:lnTo>
                    <a:lnTo>
                      <a:pt x="49" y="1"/>
                    </a:lnTo>
                    <a:close/>
                  </a:path>
                </a:pathLst>
              </a:custGeom>
              <a:solidFill>
                <a:srgbClr val="9DAB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40"/>
              <p:cNvSpPr/>
              <p:nvPr/>
            </p:nvSpPr>
            <p:spPr>
              <a:xfrm>
                <a:off x="6086682" y="1708989"/>
                <a:ext cx="1017475" cy="457168"/>
              </a:xfrm>
              <a:custGeom>
                <a:avLst/>
                <a:gdLst/>
                <a:ahLst/>
                <a:cxnLst/>
                <a:rect l="l" t="t" r="r" b="b"/>
                <a:pathLst>
                  <a:path w="50470" h="22677" extrusionOk="0">
                    <a:moveTo>
                      <a:pt x="18072" y="0"/>
                    </a:moveTo>
                    <a:cubicBezTo>
                      <a:pt x="17710" y="0"/>
                      <a:pt x="17347" y="57"/>
                      <a:pt x="16999" y="171"/>
                    </a:cubicBezTo>
                    <a:cubicBezTo>
                      <a:pt x="9408" y="2669"/>
                      <a:pt x="2978" y="6056"/>
                      <a:pt x="488" y="7445"/>
                    </a:cubicBezTo>
                    <a:cubicBezTo>
                      <a:pt x="0" y="7718"/>
                      <a:pt x="8" y="8416"/>
                      <a:pt x="500" y="8680"/>
                    </a:cubicBezTo>
                    <a:cubicBezTo>
                      <a:pt x="12576" y="15127"/>
                      <a:pt x="26598" y="20748"/>
                      <a:pt x="30924" y="22438"/>
                    </a:cubicBezTo>
                    <a:cubicBezTo>
                      <a:pt x="31332" y="22597"/>
                      <a:pt x="31761" y="22676"/>
                      <a:pt x="32191" y="22676"/>
                    </a:cubicBezTo>
                    <a:cubicBezTo>
                      <a:pt x="32672" y="22676"/>
                      <a:pt x="33152" y="22577"/>
                      <a:pt x="33600" y="22377"/>
                    </a:cubicBezTo>
                    <a:cubicBezTo>
                      <a:pt x="40136" y="19501"/>
                      <a:pt x="47301" y="15427"/>
                      <a:pt x="49990" y="13867"/>
                    </a:cubicBezTo>
                    <a:cubicBezTo>
                      <a:pt x="50470" y="13587"/>
                      <a:pt x="50453" y="12884"/>
                      <a:pt x="49958" y="12633"/>
                    </a:cubicBezTo>
                    <a:cubicBezTo>
                      <a:pt x="40579" y="7848"/>
                      <a:pt x="23689" y="1779"/>
                      <a:pt x="19225" y="199"/>
                    </a:cubicBezTo>
                    <a:cubicBezTo>
                      <a:pt x="18853" y="66"/>
                      <a:pt x="18462" y="0"/>
                      <a:pt x="18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40"/>
              <p:cNvSpPr/>
              <p:nvPr/>
            </p:nvSpPr>
            <p:spPr>
              <a:xfrm>
                <a:off x="6086682" y="1657156"/>
                <a:ext cx="1017475" cy="457168"/>
              </a:xfrm>
              <a:custGeom>
                <a:avLst/>
                <a:gdLst/>
                <a:ahLst/>
                <a:cxnLst/>
                <a:rect l="l" t="t" r="r" b="b"/>
                <a:pathLst>
                  <a:path w="50470" h="22677" extrusionOk="0">
                    <a:moveTo>
                      <a:pt x="18072" y="0"/>
                    </a:moveTo>
                    <a:cubicBezTo>
                      <a:pt x="17710" y="0"/>
                      <a:pt x="17347" y="57"/>
                      <a:pt x="16999" y="170"/>
                    </a:cubicBezTo>
                    <a:cubicBezTo>
                      <a:pt x="9408" y="2668"/>
                      <a:pt x="2978" y="6056"/>
                      <a:pt x="488" y="7445"/>
                    </a:cubicBezTo>
                    <a:cubicBezTo>
                      <a:pt x="0" y="7717"/>
                      <a:pt x="8" y="8416"/>
                      <a:pt x="500" y="8680"/>
                    </a:cubicBezTo>
                    <a:cubicBezTo>
                      <a:pt x="12576" y="15126"/>
                      <a:pt x="26598" y="20752"/>
                      <a:pt x="30924" y="22438"/>
                    </a:cubicBezTo>
                    <a:cubicBezTo>
                      <a:pt x="31332" y="22597"/>
                      <a:pt x="31761" y="22676"/>
                      <a:pt x="32191" y="22676"/>
                    </a:cubicBezTo>
                    <a:cubicBezTo>
                      <a:pt x="32672" y="22676"/>
                      <a:pt x="33152" y="22576"/>
                      <a:pt x="33600" y="22377"/>
                    </a:cubicBezTo>
                    <a:cubicBezTo>
                      <a:pt x="40136" y="19501"/>
                      <a:pt x="47301" y="15427"/>
                      <a:pt x="49990" y="13867"/>
                    </a:cubicBezTo>
                    <a:cubicBezTo>
                      <a:pt x="50470" y="13587"/>
                      <a:pt x="50453" y="12884"/>
                      <a:pt x="49958" y="12632"/>
                    </a:cubicBezTo>
                    <a:cubicBezTo>
                      <a:pt x="40579" y="7847"/>
                      <a:pt x="23689" y="1779"/>
                      <a:pt x="19225" y="199"/>
                    </a:cubicBezTo>
                    <a:cubicBezTo>
                      <a:pt x="18853" y="66"/>
                      <a:pt x="18462" y="0"/>
                      <a:pt x="180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40"/>
              <p:cNvSpPr/>
              <p:nvPr/>
            </p:nvSpPr>
            <p:spPr>
              <a:xfrm>
                <a:off x="6139583" y="1675502"/>
                <a:ext cx="862707" cy="374049"/>
              </a:xfrm>
              <a:custGeom>
                <a:avLst/>
                <a:gdLst/>
                <a:ahLst/>
                <a:cxnLst/>
                <a:rect l="l" t="t" r="r" b="b"/>
                <a:pathLst>
                  <a:path w="42793" h="18554" extrusionOk="0">
                    <a:moveTo>
                      <a:pt x="15310" y="1"/>
                    </a:moveTo>
                    <a:cubicBezTo>
                      <a:pt x="15007" y="1"/>
                      <a:pt x="14703" y="47"/>
                      <a:pt x="14408" y="138"/>
                    </a:cubicBezTo>
                    <a:cubicBezTo>
                      <a:pt x="7974" y="2181"/>
                      <a:pt x="2523" y="4955"/>
                      <a:pt x="407" y="6088"/>
                    </a:cubicBezTo>
                    <a:cubicBezTo>
                      <a:pt x="0" y="6308"/>
                      <a:pt x="8" y="6893"/>
                      <a:pt x="419" y="7104"/>
                    </a:cubicBezTo>
                    <a:cubicBezTo>
                      <a:pt x="630" y="7214"/>
                      <a:pt x="837" y="7319"/>
                      <a:pt x="1052" y="7425"/>
                    </a:cubicBezTo>
                    <a:cubicBezTo>
                      <a:pt x="2332" y="8079"/>
                      <a:pt x="3636" y="8725"/>
                      <a:pt x="4944" y="9346"/>
                    </a:cubicBezTo>
                    <a:cubicBezTo>
                      <a:pt x="6272" y="9984"/>
                      <a:pt x="7604" y="10601"/>
                      <a:pt x="8920" y="11198"/>
                    </a:cubicBezTo>
                    <a:cubicBezTo>
                      <a:pt x="11422" y="12332"/>
                      <a:pt x="13868" y="13392"/>
                      <a:pt x="16118" y="14326"/>
                    </a:cubicBezTo>
                    <a:cubicBezTo>
                      <a:pt x="17044" y="14720"/>
                      <a:pt x="17938" y="15090"/>
                      <a:pt x="18787" y="15435"/>
                    </a:cubicBezTo>
                    <a:cubicBezTo>
                      <a:pt x="22117" y="16796"/>
                      <a:pt x="24790" y="17823"/>
                      <a:pt x="26212" y="18364"/>
                    </a:cubicBezTo>
                    <a:cubicBezTo>
                      <a:pt x="26555" y="18491"/>
                      <a:pt x="26915" y="18554"/>
                      <a:pt x="27275" y="18554"/>
                    </a:cubicBezTo>
                    <a:cubicBezTo>
                      <a:pt x="27686" y="18554"/>
                      <a:pt x="28097" y="18471"/>
                      <a:pt x="28482" y="18307"/>
                    </a:cubicBezTo>
                    <a:cubicBezTo>
                      <a:pt x="30538" y="17437"/>
                      <a:pt x="32678" y="16426"/>
                      <a:pt x="34661" y="15435"/>
                    </a:cubicBezTo>
                    <a:cubicBezTo>
                      <a:pt x="35412" y="15061"/>
                      <a:pt x="36143" y="14692"/>
                      <a:pt x="36842" y="14330"/>
                    </a:cubicBezTo>
                    <a:cubicBezTo>
                      <a:pt x="39259" y="13079"/>
                      <a:pt x="41269" y="11970"/>
                      <a:pt x="42382" y="11349"/>
                    </a:cubicBezTo>
                    <a:cubicBezTo>
                      <a:pt x="42793" y="11125"/>
                      <a:pt x="42776" y="10528"/>
                      <a:pt x="42354" y="10329"/>
                    </a:cubicBezTo>
                    <a:cubicBezTo>
                      <a:pt x="42175" y="10240"/>
                      <a:pt x="41996" y="10154"/>
                      <a:pt x="41814" y="10065"/>
                    </a:cubicBezTo>
                    <a:cubicBezTo>
                      <a:pt x="40550" y="9460"/>
                      <a:pt x="39141" y="8826"/>
                      <a:pt x="37654" y="8193"/>
                    </a:cubicBezTo>
                    <a:cubicBezTo>
                      <a:pt x="35741" y="7368"/>
                      <a:pt x="33698" y="6543"/>
                      <a:pt x="31647" y="5743"/>
                    </a:cubicBezTo>
                    <a:lnTo>
                      <a:pt x="31639" y="5743"/>
                    </a:lnTo>
                    <a:cubicBezTo>
                      <a:pt x="30022" y="5114"/>
                      <a:pt x="28393" y="4500"/>
                      <a:pt x="26837" y="3915"/>
                    </a:cubicBezTo>
                    <a:lnTo>
                      <a:pt x="26829" y="3915"/>
                    </a:lnTo>
                    <a:cubicBezTo>
                      <a:pt x="22162" y="2189"/>
                      <a:pt x="18076" y="771"/>
                      <a:pt x="16293" y="166"/>
                    </a:cubicBezTo>
                    <a:cubicBezTo>
                      <a:pt x="15974" y="56"/>
                      <a:pt x="15642" y="1"/>
                      <a:pt x="153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40"/>
              <p:cNvSpPr/>
              <p:nvPr/>
            </p:nvSpPr>
            <p:spPr>
              <a:xfrm>
                <a:off x="6141781" y="1754592"/>
                <a:ext cx="635806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31538" h="3502" extrusionOk="0">
                    <a:moveTo>
                      <a:pt x="26724" y="0"/>
                    </a:moveTo>
                    <a:cubicBezTo>
                      <a:pt x="19828" y="564"/>
                      <a:pt x="4290" y="1801"/>
                      <a:pt x="1556" y="1801"/>
                    </a:cubicBezTo>
                    <a:cubicBezTo>
                      <a:pt x="1334" y="1801"/>
                      <a:pt x="1196" y="1793"/>
                      <a:pt x="1155" y="1776"/>
                    </a:cubicBezTo>
                    <a:lnTo>
                      <a:pt x="1" y="2641"/>
                    </a:lnTo>
                    <a:lnTo>
                      <a:pt x="943" y="3502"/>
                    </a:lnTo>
                    <a:lnTo>
                      <a:pt x="31534" y="1828"/>
                    </a:lnTo>
                    <a:lnTo>
                      <a:pt x="31538" y="1828"/>
                    </a:lnTo>
                    <a:lnTo>
                      <a:pt x="26728" y="0"/>
                    </a:lnTo>
                    <a:close/>
                  </a:path>
                </a:pathLst>
              </a:custGeom>
              <a:solidFill>
                <a:srgbClr val="D5F2ED">
                  <a:alpha val="38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40"/>
              <p:cNvSpPr/>
              <p:nvPr/>
            </p:nvSpPr>
            <p:spPr>
              <a:xfrm>
                <a:off x="6239237" y="1840820"/>
                <a:ext cx="743319" cy="60540"/>
              </a:xfrm>
              <a:custGeom>
                <a:avLst/>
                <a:gdLst/>
                <a:ahLst/>
                <a:cxnLst/>
                <a:rect l="l" t="t" r="r" b="b"/>
                <a:pathLst>
                  <a:path w="36871" h="3003" extrusionOk="0">
                    <a:moveTo>
                      <a:pt x="32711" y="1"/>
                    </a:moveTo>
                    <a:lnTo>
                      <a:pt x="1" y="1150"/>
                    </a:lnTo>
                    <a:cubicBezTo>
                      <a:pt x="1329" y="1792"/>
                      <a:pt x="2661" y="2409"/>
                      <a:pt x="3981" y="3002"/>
                    </a:cubicBezTo>
                    <a:lnTo>
                      <a:pt x="36871" y="1873"/>
                    </a:lnTo>
                    <a:lnTo>
                      <a:pt x="32711" y="1"/>
                    </a:lnTo>
                    <a:close/>
                  </a:path>
                </a:pathLst>
              </a:custGeom>
              <a:solidFill>
                <a:srgbClr val="D5F2ED">
                  <a:alpha val="38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40"/>
              <p:cNvSpPr/>
              <p:nvPr/>
            </p:nvSpPr>
            <p:spPr>
              <a:xfrm>
                <a:off x="6464512" y="1964405"/>
                <a:ext cx="417816" cy="22357"/>
              </a:xfrm>
              <a:custGeom>
                <a:avLst/>
                <a:gdLst/>
                <a:ahLst/>
                <a:cxnLst/>
                <a:rect l="l" t="t" r="r" b="b"/>
                <a:pathLst>
                  <a:path w="20725" h="1109" extrusionOk="0">
                    <a:moveTo>
                      <a:pt x="1" y="0"/>
                    </a:moveTo>
                    <a:lnTo>
                      <a:pt x="2670" y="1109"/>
                    </a:lnTo>
                    <a:lnTo>
                      <a:pt x="18544" y="1109"/>
                    </a:lnTo>
                    <a:lnTo>
                      <a:pt x="19100" y="825"/>
                    </a:lnTo>
                    <a:lnTo>
                      <a:pt x="20725" y="0"/>
                    </a:lnTo>
                    <a:close/>
                  </a:path>
                </a:pathLst>
              </a:custGeom>
              <a:solidFill>
                <a:srgbClr val="D5F2ED">
                  <a:alpha val="38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40"/>
              <p:cNvSpPr/>
              <p:nvPr/>
            </p:nvSpPr>
            <p:spPr>
              <a:xfrm>
                <a:off x="6883307" y="1982913"/>
                <a:ext cx="40723" cy="27861"/>
              </a:xfrm>
              <a:custGeom>
                <a:avLst/>
                <a:gdLst/>
                <a:ahLst/>
                <a:cxnLst/>
                <a:rect l="l" t="t" r="r" b="b"/>
                <a:pathLst>
                  <a:path w="2020" h="1382" extrusionOk="0">
                    <a:moveTo>
                      <a:pt x="1012" y="0"/>
                    </a:moveTo>
                    <a:cubicBezTo>
                      <a:pt x="451" y="0"/>
                      <a:pt x="1" y="309"/>
                      <a:pt x="1" y="691"/>
                    </a:cubicBezTo>
                    <a:cubicBezTo>
                      <a:pt x="1" y="1072"/>
                      <a:pt x="451" y="1381"/>
                      <a:pt x="1012" y="1381"/>
                    </a:cubicBezTo>
                    <a:cubicBezTo>
                      <a:pt x="1569" y="1381"/>
                      <a:pt x="2019" y="1072"/>
                      <a:pt x="2019" y="691"/>
                    </a:cubicBezTo>
                    <a:cubicBezTo>
                      <a:pt x="2019" y="309"/>
                      <a:pt x="1569" y="0"/>
                      <a:pt x="10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11" name="Google Shape;1311;p40"/>
          <p:cNvGrpSpPr/>
          <p:nvPr/>
        </p:nvGrpSpPr>
        <p:grpSpPr>
          <a:xfrm>
            <a:off x="8315532" y="87487"/>
            <a:ext cx="562457" cy="463338"/>
            <a:chOff x="7432381" y="878104"/>
            <a:chExt cx="1041062" cy="810795"/>
          </a:xfrm>
        </p:grpSpPr>
        <p:sp>
          <p:nvSpPr>
            <p:cNvPr id="1312" name="Google Shape;1312;p40"/>
            <p:cNvSpPr/>
            <p:nvPr/>
          </p:nvSpPr>
          <p:spPr>
            <a:xfrm>
              <a:off x="7432381" y="878104"/>
              <a:ext cx="1041062" cy="810795"/>
            </a:xfrm>
            <a:custGeom>
              <a:avLst/>
              <a:gdLst/>
              <a:ahLst/>
              <a:cxnLst/>
              <a:rect l="l" t="t" r="r" b="b"/>
              <a:pathLst>
                <a:path w="51640" h="40218" extrusionOk="0">
                  <a:moveTo>
                    <a:pt x="27239" y="0"/>
                  </a:moveTo>
                  <a:cubicBezTo>
                    <a:pt x="14735" y="0"/>
                    <a:pt x="5611" y="8132"/>
                    <a:pt x="3116" y="15696"/>
                  </a:cubicBezTo>
                  <a:cubicBezTo>
                    <a:pt x="322" y="24157"/>
                    <a:pt x="1" y="34937"/>
                    <a:pt x="5907" y="35969"/>
                  </a:cubicBezTo>
                  <a:cubicBezTo>
                    <a:pt x="6282" y="36037"/>
                    <a:pt x="6661" y="36071"/>
                    <a:pt x="7040" y="36071"/>
                  </a:cubicBezTo>
                  <a:cubicBezTo>
                    <a:pt x="7116" y="36071"/>
                    <a:pt x="7192" y="36069"/>
                    <a:pt x="7267" y="36067"/>
                  </a:cubicBezTo>
                  <a:cubicBezTo>
                    <a:pt x="9701" y="35953"/>
                    <a:pt x="11313" y="34271"/>
                    <a:pt x="12483" y="32252"/>
                  </a:cubicBezTo>
                  <a:cubicBezTo>
                    <a:pt x="13685" y="30181"/>
                    <a:pt x="14421" y="27764"/>
                    <a:pt x="15087" y="26314"/>
                  </a:cubicBezTo>
                  <a:cubicBezTo>
                    <a:pt x="15148" y="26180"/>
                    <a:pt x="15213" y="26054"/>
                    <a:pt x="15286" y="25928"/>
                  </a:cubicBezTo>
                  <a:cubicBezTo>
                    <a:pt x="15294" y="25912"/>
                    <a:pt x="15302" y="25900"/>
                    <a:pt x="15310" y="25883"/>
                  </a:cubicBezTo>
                  <a:cubicBezTo>
                    <a:pt x="15367" y="25774"/>
                    <a:pt x="15436" y="25668"/>
                    <a:pt x="15509" y="25571"/>
                  </a:cubicBezTo>
                  <a:cubicBezTo>
                    <a:pt x="15655" y="25343"/>
                    <a:pt x="15822" y="25132"/>
                    <a:pt x="16009" y="24937"/>
                  </a:cubicBezTo>
                  <a:lnTo>
                    <a:pt x="16025" y="24921"/>
                  </a:lnTo>
                  <a:cubicBezTo>
                    <a:pt x="16066" y="24876"/>
                    <a:pt x="16106" y="24831"/>
                    <a:pt x="16151" y="24791"/>
                  </a:cubicBezTo>
                  <a:cubicBezTo>
                    <a:pt x="16220" y="24726"/>
                    <a:pt x="16277" y="24665"/>
                    <a:pt x="16350" y="24604"/>
                  </a:cubicBezTo>
                  <a:cubicBezTo>
                    <a:pt x="16362" y="24596"/>
                    <a:pt x="16378" y="24584"/>
                    <a:pt x="16395" y="24567"/>
                  </a:cubicBezTo>
                  <a:cubicBezTo>
                    <a:pt x="16610" y="24389"/>
                    <a:pt x="16837" y="24226"/>
                    <a:pt x="17077" y="24088"/>
                  </a:cubicBezTo>
                  <a:cubicBezTo>
                    <a:pt x="17203" y="24011"/>
                    <a:pt x="17329" y="23942"/>
                    <a:pt x="17463" y="23885"/>
                  </a:cubicBezTo>
                  <a:cubicBezTo>
                    <a:pt x="17573" y="23832"/>
                    <a:pt x="17678" y="23783"/>
                    <a:pt x="17804" y="23731"/>
                  </a:cubicBezTo>
                  <a:cubicBezTo>
                    <a:pt x="17930" y="23682"/>
                    <a:pt x="18064" y="23633"/>
                    <a:pt x="18202" y="23588"/>
                  </a:cubicBezTo>
                  <a:cubicBezTo>
                    <a:pt x="18292" y="23556"/>
                    <a:pt x="18385" y="23527"/>
                    <a:pt x="18478" y="23499"/>
                  </a:cubicBezTo>
                  <a:lnTo>
                    <a:pt x="18608" y="23466"/>
                  </a:lnTo>
                  <a:cubicBezTo>
                    <a:pt x="18698" y="23438"/>
                    <a:pt x="18791" y="23418"/>
                    <a:pt x="18885" y="23397"/>
                  </a:cubicBezTo>
                  <a:lnTo>
                    <a:pt x="18901" y="23397"/>
                  </a:lnTo>
                  <a:cubicBezTo>
                    <a:pt x="19023" y="23369"/>
                    <a:pt x="19140" y="23345"/>
                    <a:pt x="19258" y="23324"/>
                  </a:cubicBezTo>
                  <a:cubicBezTo>
                    <a:pt x="19923" y="23202"/>
                    <a:pt x="20654" y="23146"/>
                    <a:pt x="21449" y="23146"/>
                  </a:cubicBezTo>
                  <a:cubicBezTo>
                    <a:pt x="21660" y="23146"/>
                    <a:pt x="21874" y="23150"/>
                    <a:pt x="22093" y="23158"/>
                  </a:cubicBezTo>
                  <a:cubicBezTo>
                    <a:pt x="22130" y="23158"/>
                    <a:pt x="22167" y="23158"/>
                    <a:pt x="22203" y="23166"/>
                  </a:cubicBezTo>
                  <a:cubicBezTo>
                    <a:pt x="22886" y="23190"/>
                    <a:pt x="23609" y="23255"/>
                    <a:pt x="24380" y="23357"/>
                  </a:cubicBezTo>
                  <a:cubicBezTo>
                    <a:pt x="24734" y="23401"/>
                    <a:pt x="25095" y="23454"/>
                    <a:pt x="25469" y="23515"/>
                  </a:cubicBezTo>
                  <a:cubicBezTo>
                    <a:pt x="25802" y="23572"/>
                    <a:pt x="26119" y="23625"/>
                    <a:pt x="26428" y="23686"/>
                  </a:cubicBezTo>
                  <a:cubicBezTo>
                    <a:pt x="26452" y="23698"/>
                    <a:pt x="26480" y="23702"/>
                    <a:pt x="26505" y="23702"/>
                  </a:cubicBezTo>
                  <a:cubicBezTo>
                    <a:pt x="26805" y="23763"/>
                    <a:pt x="27090" y="23832"/>
                    <a:pt x="27366" y="23901"/>
                  </a:cubicBezTo>
                  <a:cubicBezTo>
                    <a:pt x="27805" y="24011"/>
                    <a:pt x="28219" y="24125"/>
                    <a:pt x="28613" y="24259"/>
                  </a:cubicBezTo>
                  <a:cubicBezTo>
                    <a:pt x="28739" y="24295"/>
                    <a:pt x="28861" y="24340"/>
                    <a:pt x="28978" y="24384"/>
                  </a:cubicBezTo>
                  <a:cubicBezTo>
                    <a:pt x="29405" y="24531"/>
                    <a:pt x="29819" y="24705"/>
                    <a:pt x="30225" y="24904"/>
                  </a:cubicBezTo>
                  <a:cubicBezTo>
                    <a:pt x="30323" y="24945"/>
                    <a:pt x="30420" y="24998"/>
                    <a:pt x="30514" y="25043"/>
                  </a:cubicBezTo>
                  <a:cubicBezTo>
                    <a:pt x="30843" y="25213"/>
                    <a:pt x="31160" y="25404"/>
                    <a:pt x="31464" y="25619"/>
                  </a:cubicBezTo>
                  <a:cubicBezTo>
                    <a:pt x="31537" y="25668"/>
                    <a:pt x="31611" y="25717"/>
                    <a:pt x="31676" y="25770"/>
                  </a:cubicBezTo>
                  <a:cubicBezTo>
                    <a:pt x="31765" y="25835"/>
                    <a:pt x="31842" y="25900"/>
                    <a:pt x="31923" y="25965"/>
                  </a:cubicBezTo>
                  <a:cubicBezTo>
                    <a:pt x="31996" y="26025"/>
                    <a:pt x="32065" y="26086"/>
                    <a:pt x="32130" y="26147"/>
                  </a:cubicBezTo>
                  <a:cubicBezTo>
                    <a:pt x="32281" y="26281"/>
                    <a:pt x="32423" y="26419"/>
                    <a:pt x="32553" y="26574"/>
                  </a:cubicBezTo>
                  <a:cubicBezTo>
                    <a:pt x="32598" y="26619"/>
                    <a:pt x="32638" y="26663"/>
                    <a:pt x="32679" y="26716"/>
                  </a:cubicBezTo>
                  <a:cubicBezTo>
                    <a:pt x="32711" y="26749"/>
                    <a:pt x="32740" y="26785"/>
                    <a:pt x="32764" y="26826"/>
                  </a:cubicBezTo>
                  <a:cubicBezTo>
                    <a:pt x="32817" y="26883"/>
                    <a:pt x="32862" y="26948"/>
                    <a:pt x="32902" y="27013"/>
                  </a:cubicBezTo>
                  <a:cubicBezTo>
                    <a:pt x="33032" y="27195"/>
                    <a:pt x="33150" y="27386"/>
                    <a:pt x="33243" y="27585"/>
                  </a:cubicBezTo>
                  <a:cubicBezTo>
                    <a:pt x="33276" y="27650"/>
                    <a:pt x="33308" y="27711"/>
                    <a:pt x="33333" y="27780"/>
                  </a:cubicBezTo>
                  <a:cubicBezTo>
                    <a:pt x="33353" y="27825"/>
                    <a:pt x="33373" y="27874"/>
                    <a:pt x="33394" y="27926"/>
                  </a:cubicBezTo>
                  <a:cubicBezTo>
                    <a:pt x="33414" y="27983"/>
                    <a:pt x="33430" y="28032"/>
                    <a:pt x="33455" y="28089"/>
                  </a:cubicBezTo>
                  <a:cubicBezTo>
                    <a:pt x="33503" y="28243"/>
                    <a:pt x="33544" y="28406"/>
                    <a:pt x="33576" y="28568"/>
                  </a:cubicBezTo>
                  <a:cubicBezTo>
                    <a:pt x="33593" y="28637"/>
                    <a:pt x="33605" y="28710"/>
                    <a:pt x="33613" y="28784"/>
                  </a:cubicBezTo>
                  <a:cubicBezTo>
                    <a:pt x="33930" y="31103"/>
                    <a:pt x="33373" y="39162"/>
                    <a:pt x="37923" y="40124"/>
                  </a:cubicBezTo>
                  <a:cubicBezTo>
                    <a:pt x="38231" y="40185"/>
                    <a:pt x="38544" y="40218"/>
                    <a:pt x="38861" y="40218"/>
                  </a:cubicBezTo>
                  <a:lnTo>
                    <a:pt x="38865" y="40218"/>
                  </a:lnTo>
                  <a:cubicBezTo>
                    <a:pt x="40656" y="40218"/>
                    <a:pt x="42801" y="39267"/>
                    <a:pt x="44795" y="37517"/>
                  </a:cubicBezTo>
                  <a:cubicBezTo>
                    <a:pt x="44800" y="37509"/>
                    <a:pt x="44808" y="37509"/>
                    <a:pt x="44812" y="37504"/>
                  </a:cubicBezTo>
                  <a:cubicBezTo>
                    <a:pt x="47943" y="34755"/>
                    <a:pt x="50685" y="30051"/>
                    <a:pt x="51100" y="23995"/>
                  </a:cubicBezTo>
                  <a:cubicBezTo>
                    <a:pt x="51640" y="16009"/>
                    <a:pt x="48878" y="7970"/>
                    <a:pt x="41152" y="3494"/>
                  </a:cubicBezTo>
                  <a:cubicBezTo>
                    <a:pt x="39328" y="2442"/>
                    <a:pt x="37224" y="1581"/>
                    <a:pt x="34823" y="972"/>
                  </a:cubicBezTo>
                  <a:cubicBezTo>
                    <a:pt x="34815" y="972"/>
                    <a:pt x="34807" y="968"/>
                    <a:pt x="34799" y="963"/>
                  </a:cubicBezTo>
                  <a:cubicBezTo>
                    <a:pt x="34783" y="963"/>
                    <a:pt x="34763" y="959"/>
                    <a:pt x="34746" y="955"/>
                  </a:cubicBezTo>
                  <a:cubicBezTo>
                    <a:pt x="33824" y="724"/>
                    <a:pt x="32862" y="517"/>
                    <a:pt x="31858" y="366"/>
                  </a:cubicBezTo>
                  <a:cubicBezTo>
                    <a:pt x="31070" y="236"/>
                    <a:pt x="30294" y="151"/>
                    <a:pt x="29527" y="90"/>
                  </a:cubicBezTo>
                  <a:cubicBezTo>
                    <a:pt x="28752" y="30"/>
                    <a:pt x="27989" y="0"/>
                    <a:pt x="27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0"/>
            <p:cNvSpPr/>
            <p:nvPr/>
          </p:nvSpPr>
          <p:spPr>
            <a:xfrm>
              <a:off x="8122074" y="1104025"/>
              <a:ext cx="257544" cy="252564"/>
            </a:xfrm>
            <a:custGeom>
              <a:avLst/>
              <a:gdLst/>
              <a:ahLst/>
              <a:cxnLst/>
              <a:rect l="l" t="t" r="r" b="b"/>
              <a:pathLst>
                <a:path w="12775" h="12528" extrusionOk="0">
                  <a:moveTo>
                    <a:pt x="7430" y="1"/>
                  </a:moveTo>
                  <a:cubicBezTo>
                    <a:pt x="5345" y="1"/>
                    <a:pt x="3125" y="1340"/>
                    <a:pt x="1808" y="3621"/>
                  </a:cubicBezTo>
                  <a:cubicBezTo>
                    <a:pt x="0" y="6757"/>
                    <a:pt x="581" y="10481"/>
                    <a:pt x="3108" y="11940"/>
                  </a:cubicBezTo>
                  <a:cubicBezTo>
                    <a:pt x="3798" y="12339"/>
                    <a:pt x="4561" y="12527"/>
                    <a:pt x="5344" y="12527"/>
                  </a:cubicBezTo>
                  <a:cubicBezTo>
                    <a:pt x="7428" y="12527"/>
                    <a:pt x="9646" y="11186"/>
                    <a:pt x="10963" y="8905"/>
                  </a:cubicBezTo>
                  <a:cubicBezTo>
                    <a:pt x="12775" y="5770"/>
                    <a:pt x="12194" y="2049"/>
                    <a:pt x="9663" y="587"/>
                  </a:cubicBezTo>
                  <a:cubicBezTo>
                    <a:pt x="8974" y="189"/>
                    <a:pt x="8212" y="1"/>
                    <a:pt x="7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0"/>
            <p:cNvSpPr/>
            <p:nvPr/>
          </p:nvSpPr>
          <p:spPr>
            <a:xfrm>
              <a:off x="7588061" y="1015197"/>
              <a:ext cx="257564" cy="252585"/>
            </a:xfrm>
            <a:custGeom>
              <a:avLst/>
              <a:gdLst/>
              <a:ahLst/>
              <a:cxnLst/>
              <a:rect l="l" t="t" r="r" b="b"/>
              <a:pathLst>
                <a:path w="12776" h="12529" extrusionOk="0">
                  <a:moveTo>
                    <a:pt x="7435" y="0"/>
                  </a:moveTo>
                  <a:cubicBezTo>
                    <a:pt x="5349" y="0"/>
                    <a:pt x="3130" y="1342"/>
                    <a:pt x="1812" y="3624"/>
                  </a:cubicBezTo>
                  <a:cubicBezTo>
                    <a:pt x="0" y="6759"/>
                    <a:pt x="581" y="10484"/>
                    <a:pt x="3112" y="11942"/>
                  </a:cubicBezTo>
                  <a:cubicBezTo>
                    <a:pt x="3801" y="12340"/>
                    <a:pt x="4564" y="12528"/>
                    <a:pt x="5345" y="12528"/>
                  </a:cubicBezTo>
                  <a:cubicBezTo>
                    <a:pt x="7430" y="12528"/>
                    <a:pt x="9649" y="11189"/>
                    <a:pt x="10964" y="8908"/>
                  </a:cubicBezTo>
                  <a:cubicBezTo>
                    <a:pt x="12775" y="5772"/>
                    <a:pt x="12194" y="2048"/>
                    <a:pt x="9668" y="585"/>
                  </a:cubicBezTo>
                  <a:cubicBezTo>
                    <a:pt x="8978" y="188"/>
                    <a:pt x="8216" y="0"/>
                    <a:pt x="74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0"/>
            <p:cNvSpPr/>
            <p:nvPr/>
          </p:nvSpPr>
          <p:spPr>
            <a:xfrm>
              <a:off x="7815311" y="879918"/>
              <a:ext cx="446705" cy="517709"/>
            </a:xfrm>
            <a:custGeom>
              <a:avLst/>
              <a:gdLst/>
              <a:ahLst/>
              <a:cxnLst/>
              <a:rect l="l" t="t" r="r" b="b"/>
              <a:pathLst>
                <a:path w="22158" h="25680" extrusionOk="0">
                  <a:moveTo>
                    <a:pt x="10533" y="0"/>
                  </a:moveTo>
                  <a:cubicBezTo>
                    <a:pt x="10301" y="146"/>
                    <a:pt x="10029" y="333"/>
                    <a:pt x="9720" y="569"/>
                  </a:cubicBezTo>
                  <a:lnTo>
                    <a:pt x="9716" y="569"/>
                  </a:lnTo>
                  <a:cubicBezTo>
                    <a:pt x="8047" y="1852"/>
                    <a:pt x="5325" y="4602"/>
                    <a:pt x="2722" y="10098"/>
                  </a:cubicBezTo>
                  <a:cubicBezTo>
                    <a:pt x="1483" y="12718"/>
                    <a:pt x="776" y="14993"/>
                    <a:pt x="398" y="16890"/>
                  </a:cubicBezTo>
                  <a:cubicBezTo>
                    <a:pt x="276" y="17507"/>
                    <a:pt x="187" y="18092"/>
                    <a:pt x="126" y="18632"/>
                  </a:cubicBezTo>
                  <a:lnTo>
                    <a:pt x="126" y="18636"/>
                  </a:lnTo>
                  <a:cubicBezTo>
                    <a:pt x="53" y="19266"/>
                    <a:pt x="12" y="19895"/>
                    <a:pt x="8" y="20529"/>
                  </a:cubicBezTo>
                  <a:lnTo>
                    <a:pt x="8" y="20558"/>
                  </a:lnTo>
                  <a:cubicBezTo>
                    <a:pt x="0" y="21813"/>
                    <a:pt x="142" y="22710"/>
                    <a:pt x="264" y="23230"/>
                  </a:cubicBezTo>
                  <a:lnTo>
                    <a:pt x="264" y="23234"/>
                  </a:lnTo>
                  <a:cubicBezTo>
                    <a:pt x="929" y="23112"/>
                    <a:pt x="1660" y="23056"/>
                    <a:pt x="2455" y="23056"/>
                  </a:cubicBezTo>
                  <a:cubicBezTo>
                    <a:pt x="2666" y="23056"/>
                    <a:pt x="2880" y="23060"/>
                    <a:pt x="3099" y="23068"/>
                  </a:cubicBezTo>
                  <a:cubicBezTo>
                    <a:pt x="3136" y="23068"/>
                    <a:pt x="3173" y="23072"/>
                    <a:pt x="3209" y="23076"/>
                  </a:cubicBezTo>
                  <a:cubicBezTo>
                    <a:pt x="3892" y="23100"/>
                    <a:pt x="4615" y="23165"/>
                    <a:pt x="5386" y="23267"/>
                  </a:cubicBezTo>
                  <a:cubicBezTo>
                    <a:pt x="5736" y="23311"/>
                    <a:pt x="6101" y="23364"/>
                    <a:pt x="6475" y="23425"/>
                  </a:cubicBezTo>
                  <a:cubicBezTo>
                    <a:pt x="6808" y="23482"/>
                    <a:pt x="7125" y="23535"/>
                    <a:pt x="7434" y="23596"/>
                  </a:cubicBezTo>
                  <a:cubicBezTo>
                    <a:pt x="7458" y="23608"/>
                    <a:pt x="7486" y="23612"/>
                    <a:pt x="7511" y="23612"/>
                  </a:cubicBezTo>
                  <a:cubicBezTo>
                    <a:pt x="7811" y="23673"/>
                    <a:pt x="8096" y="23742"/>
                    <a:pt x="8372" y="23811"/>
                  </a:cubicBezTo>
                  <a:cubicBezTo>
                    <a:pt x="8811" y="23921"/>
                    <a:pt x="9225" y="24035"/>
                    <a:pt x="9615" y="24169"/>
                  </a:cubicBezTo>
                  <a:cubicBezTo>
                    <a:pt x="9745" y="24205"/>
                    <a:pt x="9863" y="24250"/>
                    <a:pt x="9984" y="24294"/>
                  </a:cubicBezTo>
                  <a:cubicBezTo>
                    <a:pt x="10411" y="24445"/>
                    <a:pt x="10825" y="24615"/>
                    <a:pt x="11231" y="24814"/>
                  </a:cubicBezTo>
                  <a:cubicBezTo>
                    <a:pt x="11329" y="24855"/>
                    <a:pt x="11422" y="24908"/>
                    <a:pt x="11516" y="24953"/>
                  </a:cubicBezTo>
                  <a:cubicBezTo>
                    <a:pt x="11849" y="25123"/>
                    <a:pt x="12166" y="25314"/>
                    <a:pt x="12470" y="25529"/>
                  </a:cubicBezTo>
                  <a:cubicBezTo>
                    <a:pt x="12543" y="25578"/>
                    <a:pt x="12612" y="25627"/>
                    <a:pt x="12682" y="25680"/>
                  </a:cubicBezTo>
                  <a:cubicBezTo>
                    <a:pt x="12682" y="24863"/>
                    <a:pt x="12706" y="23645"/>
                    <a:pt x="12840" y="22170"/>
                  </a:cubicBezTo>
                  <a:cubicBezTo>
                    <a:pt x="12844" y="22146"/>
                    <a:pt x="12848" y="22121"/>
                    <a:pt x="12848" y="22097"/>
                  </a:cubicBezTo>
                  <a:cubicBezTo>
                    <a:pt x="13116" y="19197"/>
                    <a:pt x="13790" y="15330"/>
                    <a:pt x="15415" y="11638"/>
                  </a:cubicBezTo>
                  <a:cubicBezTo>
                    <a:pt x="17873" y="6073"/>
                    <a:pt x="20899" y="4046"/>
                    <a:pt x="22158" y="3404"/>
                  </a:cubicBezTo>
                  <a:cubicBezTo>
                    <a:pt x="20334" y="2352"/>
                    <a:pt x="18230" y="1491"/>
                    <a:pt x="15829" y="882"/>
                  </a:cubicBezTo>
                  <a:cubicBezTo>
                    <a:pt x="15821" y="882"/>
                    <a:pt x="15813" y="882"/>
                    <a:pt x="15809" y="878"/>
                  </a:cubicBezTo>
                  <a:cubicBezTo>
                    <a:pt x="15789" y="878"/>
                    <a:pt x="15769" y="873"/>
                    <a:pt x="15752" y="865"/>
                  </a:cubicBezTo>
                  <a:cubicBezTo>
                    <a:pt x="14830" y="634"/>
                    <a:pt x="13868" y="431"/>
                    <a:pt x="12864" y="276"/>
                  </a:cubicBezTo>
                  <a:cubicBezTo>
                    <a:pt x="12076" y="150"/>
                    <a:pt x="11300" y="61"/>
                    <a:pt x="105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0"/>
            <p:cNvSpPr/>
            <p:nvPr/>
          </p:nvSpPr>
          <p:spPr>
            <a:xfrm>
              <a:off x="7578807" y="1283476"/>
              <a:ext cx="637036" cy="405377"/>
            </a:xfrm>
            <a:custGeom>
              <a:avLst/>
              <a:gdLst/>
              <a:ahLst/>
              <a:cxnLst/>
              <a:rect l="l" t="t" r="r" b="b"/>
              <a:pathLst>
                <a:path w="31599" h="20108" extrusionOk="0">
                  <a:moveTo>
                    <a:pt x="16485" y="0"/>
                  </a:moveTo>
                  <a:cubicBezTo>
                    <a:pt x="14668" y="0"/>
                    <a:pt x="13148" y="174"/>
                    <a:pt x="11869" y="480"/>
                  </a:cubicBezTo>
                  <a:lnTo>
                    <a:pt x="11857" y="480"/>
                  </a:lnTo>
                  <a:cubicBezTo>
                    <a:pt x="11821" y="492"/>
                    <a:pt x="11780" y="504"/>
                    <a:pt x="11739" y="508"/>
                  </a:cubicBezTo>
                  <a:cubicBezTo>
                    <a:pt x="5317" y="2129"/>
                    <a:pt x="5159" y="7255"/>
                    <a:pt x="4233" y="11154"/>
                  </a:cubicBezTo>
                  <a:cubicBezTo>
                    <a:pt x="4083" y="11808"/>
                    <a:pt x="3863" y="12442"/>
                    <a:pt x="3579" y="13043"/>
                  </a:cubicBezTo>
                  <a:cubicBezTo>
                    <a:pt x="2214" y="15886"/>
                    <a:pt x="0" y="15955"/>
                    <a:pt x="0" y="15955"/>
                  </a:cubicBezTo>
                  <a:cubicBezTo>
                    <a:pt x="4" y="15955"/>
                    <a:pt x="4" y="15955"/>
                    <a:pt x="4" y="15960"/>
                  </a:cubicBezTo>
                  <a:cubicBezTo>
                    <a:pt x="2438" y="15846"/>
                    <a:pt x="4050" y="14164"/>
                    <a:pt x="5220" y="12145"/>
                  </a:cubicBezTo>
                  <a:cubicBezTo>
                    <a:pt x="6422" y="10074"/>
                    <a:pt x="7158" y="7657"/>
                    <a:pt x="7824" y="6207"/>
                  </a:cubicBezTo>
                  <a:cubicBezTo>
                    <a:pt x="7885" y="6073"/>
                    <a:pt x="7950" y="5947"/>
                    <a:pt x="8023" y="5821"/>
                  </a:cubicBezTo>
                  <a:cubicBezTo>
                    <a:pt x="8031" y="5805"/>
                    <a:pt x="8039" y="5793"/>
                    <a:pt x="8047" y="5776"/>
                  </a:cubicBezTo>
                  <a:cubicBezTo>
                    <a:pt x="8104" y="5667"/>
                    <a:pt x="8173" y="5561"/>
                    <a:pt x="8246" y="5464"/>
                  </a:cubicBezTo>
                  <a:cubicBezTo>
                    <a:pt x="8392" y="5236"/>
                    <a:pt x="8559" y="5025"/>
                    <a:pt x="8746" y="4830"/>
                  </a:cubicBezTo>
                  <a:lnTo>
                    <a:pt x="8762" y="4814"/>
                  </a:lnTo>
                  <a:cubicBezTo>
                    <a:pt x="8803" y="4769"/>
                    <a:pt x="8843" y="4724"/>
                    <a:pt x="8888" y="4684"/>
                  </a:cubicBezTo>
                  <a:cubicBezTo>
                    <a:pt x="8957" y="4619"/>
                    <a:pt x="9014" y="4558"/>
                    <a:pt x="9087" y="4497"/>
                  </a:cubicBezTo>
                  <a:cubicBezTo>
                    <a:pt x="9099" y="4485"/>
                    <a:pt x="9115" y="4477"/>
                    <a:pt x="9132" y="4460"/>
                  </a:cubicBezTo>
                  <a:cubicBezTo>
                    <a:pt x="9347" y="4282"/>
                    <a:pt x="9574" y="4119"/>
                    <a:pt x="9814" y="3981"/>
                  </a:cubicBezTo>
                  <a:cubicBezTo>
                    <a:pt x="9940" y="3904"/>
                    <a:pt x="10066" y="3835"/>
                    <a:pt x="10200" y="3778"/>
                  </a:cubicBezTo>
                  <a:cubicBezTo>
                    <a:pt x="10310" y="3725"/>
                    <a:pt x="10415" y="3672"/>
                    <a:pt x="10541" y="3624"/>
                  </a:cubicBezTo>
                  <a:cubicBezTo>
                    <a:pt x="10667" y="3575"/>
                    <a:pt x="10801" y="3526"/>
                    <a:pt x="10939" y="3481"/>
                  </a:cubicBezTo>
                  <a:cubicBezTo>
                    <a:pt x="11029" y="3449"/>
                    <a:pt x="11122" y="3420"/>
                    <a:pt x="11215" y="3392"/>
                  </a:cubicBezTo>
                  <a:lnTo>
                    <a:pt x="11345" y="3359"/>
                  </a:lnTo>
                  <a:cubicBezTo>
                    <a:pt x="11435" y="3331"/>
                    <a:pt x="11528" y="3311"/>
                    <a:pt x="11622" y="3286"/>
                  </a:cubicBezTo>
                  <a:lnTo>
                    <a:pt x="11638" y="3286"/>
                  </a:lnTo>
                  <a:cubicBezTo>
                    <a:pt x="11756" y="3262"/>
                    <a:pt x="11877" y="3234"/>
                    <a:pt x="11995" y="3209"/>
                  </a:cubicBezTo>
                  <a:cubicBezTo>
                    <a:pt x="12659" y="3094"/>
                    <a:pt x="13388" y="3039"/>
                    <a:pt x="14180" y="3039"/>
                  </a:cubicBezTo>
                  <a:cubicBezTo>
                    <a:pt x="14393" y="3039"/>
                    <a:pt x="14609" y="3043"/>
                    <a:pt x="14830" y="3051"/>
                  </a:cubicBezTo>
                  <a:cubicBezTo>
                    <a:pt x="14867" y="3051"/>
                    <a:pt x="14904" y="3051"/>
                    <a:pt x="14940" y="3055"/>
                  </a:cubicBezTo>
                  <a:cubicBezTo>
                    <a:pt x="15623" y="3083"/>
                    <a:pt x="16346" y="3148"/>
                    <a:pt x="17117" y="3250"/>
                  </a:cubicBezTo>
                  <a:cubicBezTo>
                    <a:pt x="17471" y="3294"/>
                    <a:pt x="17832" y="3347"/>
                    <a:pt x="18206" y="3408"/>
                  </a:cubicBezTo>
                  <a:cubicBezTo>
                    <a:pt x="18539" y="3465"/>
                    <a:pt x="18856" y="3518"/>
                    <a:pt x="19165" y="3579"/>
                  </a:cubicBezTo>
                  <a:cubicBezTo>
                    <a:pt x="19189" y="3591"/>
                    <a:pt x="19217" y="3595"/>
                    <a:pt x="19242" y="3595"/>
                  </a:cubicBezTo>
                  <a:cubicBezTo>
                    <a:pt x="19542" y="3656"/>
                    <a:pt x="19827" y="3725"/>
                    <a:pt x="20103" y="3794"/>
                  </a:cubicBezTo>
                  <a:cubicBezTo>
                    <a:pt x="20542" y="3904"/>
                    <a:pt x="20956" y="4018"/>
                    <a:pt x="21350" y="4152"/>
                  </a:cubicBezTo>
                  <a:cubicBezTo>
                    <a:pt x="21476" y="4188"/>
                    <a:pt x="21598" y="4233"/>
                    <a:pt x="21715" y="4277"/>
                  </a:cubicBezTo>
                  <a:cubicBezTo>
                    <a:pt x="22142" y="4424"/>
                    <a:pt x="22556" y="4598"/>
                    <a:pt x="22962" y="4793"/>
                  </a:cubicBezTo>
                  <a:cubicBezTo>
                    <a:pt x="23060" y="4838"/>
                    <a:pt x="23157" y="4891"/>
                    <a:pt x="23251" y="4931"/>
                  </a:cubicBezTo>
                  <a:cubicBezTo>
                    <a:pt x="23580" y="5106"/>
                    <a:pt x="23897" y="5297"/>
                    <a:pt x="24201" y="5512"/>
                  </a:cubicBezTo>
                  <a:cubicBezTo>
                    <a:pt x="24274" y="5561"/>
                    <a:pt x="24348" y="5610"/>
                    <a:pt x="24413" y="5663"/>
                  </a:cubicBezTo>
                  <a:cubicBezTo>
                    <a:pt x="24502" y="5728"/>
                    <a:pt x="24579" y="5793"/>
                    <a:pt x="24660" y="5858"/>
                  </a:cubicBezTo>
                  <a:cubicBezTo>
                    <a:pt x="24733" y="5918"/>
                    <a:pt x="24802" y="5979"/>
                    <a:pt x="24867" y="6040"/>
                  </a:cubicBezTo>
                  <a:cubicBezTo>
                    <a:pt x="25018" y="6174"/>
                    <a:pt x="25160" y="6312"/>
                    <a:pt x="25290" y="6467"/>
                  </a:cubicBezTo>
                  <a:cubicBezTo>
                    <a:pt x="25335" y="6512"/>
                    <a:pt x="25375" y="6556"/>
                    <a:pt x="25416" y="6609"/>
                  </a:cubicBezTo>
                  <a:cubicBezTo>
                    <a:pt x="25448" y="6642"/>
                    <a:pt x="25477" y="6678"/>
                    <a:pt x="25501" y="6719"/>
                  </a:cubicBezTo>
                  <a:cubicBezTo>
                    <a:pt x="25554" y="6776"/>
                    <a:pt x="25599" y="6841"/>
                    <a:pt x="25639" y="6906"/>
                  </a:cubicBezTo>
                  <a:cubicBezTo>
                    <a:pt x="25769" y="7088"/>
                    <a:pt x="25887" y="7279"/>
                    <a:pt x="25980" y="7478"/>
                  </a:cubicBezTo>
                  <a:cubicBezTo>
                    <a:pt x="26013" y="7543"/>
                    <a:pt x="26045" y="7604"/>
                    <a:pt x="26070" y="7673"/>
                  </a:cubicBezTo>
                  <a:cubicBezTo>
                    <a:pt x="26090" y="7718"/>
                    <a:pt x="26110" y="7767"/>
                    <a:pt x="26131" y="7819"/>
                  </a:cubicBezTo>
                  <a:cubicBezTo>
                    <a:pt x="26151" y="7876"/>
                    <a:pt x="26167" y="7925"/>
                    <a:pt x="26192" y="7982"/>
                  </a:cubicBezTo>
                  <a:cubicBezTo>
                    <a:pt x="26240" y="8136"/>
                    <a:pt x="26281" y="8299"/>
                    <a:pt x="26313" y="8461"/>
                  </a:cubicBezTo>
                  <a:cubicBezTo>
                    <a:pt x="26330" y="8530"/>
                    <a:pt x="26342" y="8603"/>
                    <a:pt x="26350" y="8677"/>
                  </a:cubicBezTo>
                  <a:cubicBezTo>
                    <a:pt x="26667" y="10996"/>
                    <a:pt x="26110" y="19055"/>
                    <a:pt x="30660" y="20017"/>
                  </a:cubicBezTo>
                  <a:cubicBezTo>
                    <a:pt x="30951" y="20075"/>
                    <a:pt x="31246" y="20107"/>
                    <a:pt x="31545" y="20107"/>
                  </a:cubicBezTo>
                  <a:cubicBezTo>
                    <a:pt x="31563" y="20107"/>
                    <a:pt x="31580" y="20107"/>
                    <a:pt x="31598" y="20107"/>
                  </a:cubicBezTo>
                  <a:cubicBezTo>
                    <a:pt x="31574" y="20107"/>
                    <a:pt x="31553" y="20103"/>
                    <a:pt x="31529" y="20103"/>
                  </a:cubicBezTo>
                  <a:cubicBezTo>
                    <a:pt x="28263" y="19806"/>
                    <a:pt x="27942" y="16102"/>
                    <a:pt x="28584" y="12267"/>
                  </a:cubicBezTo>
                  <a:cubicBezTo>
                    <a:pt x="29019" y="9651"/>
                    <a:pt x="28523" y="4907"/>
                    <a:pt x="24571" y="2149"/>
                  </a:cubicBezTo>
                  <a:cubicBezTo>
                    <a:pt x="24445" y="2056"/>
                    <a:pt x="24311" y="1970"/>
                    <a:pt x="24173" y="1885"/>
                  </a:cubicBezTo>
                  <a:cubicBezTo>
                    <a:pt x="22377" y="756"/>
                    <a:pt x="19920" y="17"/>
                    <a:pt x="16610" y="0"/>
                  </a:cubicBezTo>
                  <a:cubicBezTo>
                    <a:pt x="16568" y="0"/>
                    <a:pt x="16526" y="0"/>
                    <a:pt x="16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0"/>
            <p:cNvSpPr/>
            <p:nvPr/>
          </p:nvSpPr>
          <p:spPr>
            <a:xfrm>
              <a:off x="7563747" y="1007637"/>
              <a:ext cx="257544" cy="252524"/>
            </a:xfrm>
            <a:custGeom>
              <a:avLst/>
              <a:gdLst/>
              <a:ahLst/>
              <a:cxnLst/>
              <a:rect l="l" t="t" r="r" b="b"/>
              <a:pathLst>
                <a:path w="12775" h="12526" extrusionOk="0">
                  <a:moveTo>
                    <a:pt x="7430" y="1"/>
                  </a:moveTo>
                  <a:cubicBezTo>
                    <a:pt x="5345" y="1"/>
                    <a:pt x="3125" y="1340"/>
                    <a:pt x="1808" y="3621"/>
                  </a:cubicBezTo>
                  <a:cubicBezTo>
                    <a:pt x="0" y="6757"/>
                    <a:pt x="581" y="10481"/>
                    <a:pt x="3107" y="11940"/>
                  </a:cubicBezTo>
                  <a:cubicBezTo>
                    <a:pt x="3797" y="12337"/>
                    <a:pt x="4561" y="12526"/>
                    <a:pt x="5343" y="12526"/>
                  </a:cubicBezTo>
                  <a:cubicBezTo>
                    <a:pt x="7428" y="12526"/>
                    <a:pt x="9646" y="11186"/>
                    <a:pt x="10963" y="8905"/>
                  </a:cubicBezTo>
                  <a:cubicBezTo>
                    <a:pt x="12775" y="5770"/>
                    <a:pt x="12190" y="2045"/>
                    <a:pt x="9663" y="587"/>
                  </a:cubicBezTo>
                  <a:cubicBezTo>
                    <a:pt x="8974" y="189"/>
                    <a:pt x="8212" y="1"/>
                    <a:pt x="7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0"/>
            <p:cNvSpPr/>
            <p:nvPr/>
          </p:nvSpPr>
          <p:spPr>
            <a:xfrm>
              <a:off x="7909723" y="1156362"/>
              <a:ext cx="89531" cy="87837"/>
            </a:xfrm>
            <a:custGeom>
              <a:avLst/>
              <a:gdLst/>
              <a:ahLst/>
              <a:cxnLst/>
              <a:rect l="l" t="t" r="r" b="b"/>
              <a:pathLst>
                <a:path w="4441" h="4357" extrusionOk="0">
                  <a:moveTo>
                    <a:pt x="2584" y="1"/>
                  </a:moveTo>
                  <a:cubicBezTo>
                    <a:pt x="1859" y="1"/>
                    <a:pt x="1088" y="468"/>
                    <a:pt x="630" y="1260"/>
                  </a:cubicBezTo>
                  <a:cubicBezTo>
                    <a:pt x="1" y="2349"/>
                    <a:pt x="200" y="3645"/>
                    <a:pt x="1081" y="4152"/>
                  </a:cubicBezTo>
                  <a:cubicBezTo>
                    <a:pt x="1320" y="4291"/>
                    <a:pt x="1584" y="4356"/>
                    <a:pt x="1855" y="4356"/>
                  </a:cubicBezTo>
                  <a:cubicBezTo>
                    <a:pt x="2580" y="4356"/>
                    <a:pt x="3352" y="3889"/>
                    <a:pt x="3811" y="3096"/>
                  </a:cubicBezTo>
                  <a:cubicBezTo>
                    <a:pt x="4440" y="2008"/>
                    <a:pt x="4237" y="712"/>
                    <a:pt x="3360" y="204"/>
                  </a:cubicBezTo>
                  <a:cubicBezTo>
                    <a:pt x="3120" y="66"/>
                    <a:pt x="2855" y="1"/>
                    <a:pt x="25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0"/>
            <p:cNvSpPr/>
            <p:nvPr/>
          </p:nvSpPr>
          <p:spPr>
            <a:xfrm>
              <a:off x="7821117" y="1207752"/>
              <a:ext cx="63726" cy="62536"/>
            </a:xfrm>
            <a:custGeom>
              <a:avLst/>
              <a:gdLst/>
              <a:ahLst/>
              <a:cxnLst/>
              <a:rect l="l" t="t" r="r" b="b"/>
              <a:pathLst>
                <a:path w="3161" h="3102" extrusionOk="0">
                  <a:moveTo>
                    <a:pt x="1841" y="0"/>
                  </a:moveTo>
                  <a:cubicBezTo>
                    <a:pt x="1325" y="0"/>
                    <a:pt x="775" y="332"/>
                    <a:pt x="447" y="897"/>
                  </a:cubicBezTo>
                  <a:cubicBezTo>
                    <a:pt x="1" y="1673"/>
                    <a:pt x="147" y="2595"/>
                    <a:pt x="768" y="2956"/>
                  </a:cubicBezTo>
                  <a:cubicBezTo>
                    <a:pt x="939" y="3055"/>
                    <a:pt x="1128" y="3101"/>
                    <a:pt x="1321" y="3101"/>
                  </a:cubicBezTo>
                  <a:cubicBezTo>
                    <a:pt x="1838" y="3101"/>
                    <a:pt x="2389" y="2769"/>
                    <a:pt x="2714" y="2205"/>
                  </a:cubicBezTo>
                  <a:cubicBezTo>
                    <a:pt x="3161" y="1433"/>
                    <a:pt x="3015" y="507"/>
                    <a:pt x="2393" y="145"/>
                  </a:cubicBezTo>
                  <a:cubicBezTo>
                    <a:pt x="2223" y="47"/>
                    <a:pt x="2034" y="0"/>
                    <a:pt x="18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0"/>
            <p:cNvSpPr/>
            <p:nvPr/>
          </p:nvSpPr>
          <p:spPr>
            <a:xfrm>
              <a:off x="8003974" y="1219708"/>
              <a:ext cx="63746" cy="62536"/>
            </a:xfrm>
            <a:custGeom>
              <a:avLst/>
              <a:gdLst/>
              <a:ahLst/>
              <a:cxnLst/>
              <a:rect l="l" t="t" r="r" b="b"/>
              <a:pathLst>
                <a:path w="3162" h="3102" extrusionOk="0">
                  <a:moveTo>
                    <a:pt x="1840" y="0"/>
                  </a:moveTo>
                  <a:cubicBezTo>
                    <a:pt x="1323" y="0"/>
                    <a:pt x="773" y="332"/>
                    <a:pt x="448" y="897"/>
                  </a:cubicBezTo>
                  <a:cubicBezTo>
                    <a:pt x="1" y="1673"/>
                    <a:pt x="147" y="2595"/>
                    <a:pt x="769" y="2956"/>
                  </a:cubicBezTo>
                  <a:cubicBezTo>
                    <a:pt x="939" y="3055"/>
                    <a:pt x="1128" y="3101"/>
                    <a:pt x="1322" y="3101"/>
                  </a:cubicBezTo>
                  <a:cubicBezTo>
                    <a:pt x="1838" y="3101"/>
                    <a:pt x="2389" y="2769"/>
                    <a:pt x="2714" y="2205"/>
                  </a:cubicBezTo>
                  <a:cubicBezTo>
                    <a:pt x="3161" y="1429"/>
                    <a:pt x="3015" y="507"/>
                    <a:pt x="2393" y="145"/>
                  </a:cubicBezTo>
                  <a:cubicBezTo>
                    <a:pt x="2223" y="47"/>
                    <a:pt x="2034" y="0"/>
                    <a:pt x="18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0"/>
            <p:cNvSpPr/>
            <p:nvPr/>
          </p:nvSpPr>
          <p:spPr>
            <a:xfrm>
              <a:off x="8097660" y="1096404"/>
              <a:ext cx="257564" cy="252605"/>
            </a:xfrm>
            <a:custGeom>
              <a:avLst/>
              <a:gdLst/>
              <a:ahLst/>
              <a:cxnLst/>
              <a:rect l="l" t="t" r="r" b="b"/>
              <a:pathLst>
                <a:path w="12776" h="12530" extrusionOk="0">
                  <a:moveTo>
                    <a:pt x="7431" y="1"/>
                  </a:moveTo>
                  <a:cubicBezTo>
                    <a:pt x="5346" y="1"/>
                    <a:pt x="3127" y="1340"/>
                    <a:pt x="1812" y="3621"/>
                  </a:cubicBezTo>
                  <a:cubicBezTo>
                    <a:pt x="1" y="6757"/>
                    <a:pt x="582" y="10482"/>
                    <a:pt x="3112" y="11944"/>
                  </a:cubicBezTo>
                  <a:cubicBezTo>
                    <a:pt x="3800" y="12341"/>
                    <a:pt x="4562" y="12529"/>
                    <a:pt x="5343" y="12529"/>
                  </a:cubicBezTo>
                  <a:cubicBezTo>
                    <a:pt x="7428" y="12529"/>
                    <a:pt x="9649" y="11187"/>
                    <a:pt x="10964" y="8906"/>
                  </a:cubicBezTo>
                  <a:cubicBezTo>
                    <a:pt x="12775" y="5770"/>
                    <a:pt x="12195" y="2045"/>
                    <a:pt x="9664" y="587"/>
                  </a:cubicBezTo>
                  <a:cubicBezTo>
                    <a:pt x="8975" y="189"/>
                    <a:pt x="8212" y="1"/>
                    <a:pt x="74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0"/>
            <p:cNvSpPr/>
            <p:nvPr/>
          </p:nvSpPr>
          <p:spPr>
            <a:xfrm>
              <a:off x="8215176" y="1123097"/>
              <a:ext cx="56186" cy="55097"/>
            </a:xfrm>
            <a:custGeom>
              <a:avLst/>
              <a:gdLst/>
              <a:ahLst/>
              <a:cxnLst/>
              <a:rect l="l" t="t" r="r" b="b"/>
              <a:pathLst>
                <a:path w="2787" h="2733" extrusionOk="0">
                  <a:moveTo>
                    <a:pt x="1620" y="0"/>
                  </a:moveTo>
                  <a:cubicBezTo>
                    <a:pt x="1166" y="0"/>
                    <a:pt x="684" y="291"/>
                    <a:pt x="395" y="790"/>
                  </a:cubicBezTo>
                  <a:cubicBezTo>
                    <a:pt x="1" y="1472"/>
                    <a:pt x="126" y="2285"/>
                    <a:pt x="679" y="2606"/>
                  </a:cubicBezTo>
                  <a:cubicBezTo>
                    <a:pt x="829" y="2692"/>
                    <a:pt x="995" y="2733"/>
                    <a:pt x="1165" y="2733"/>
                  </a:cubicBezTo>
                  <a:cubicBezTo>
                    <a:pt x="1620" y="2733"/>
                    <a:pt x="2103" y="2440"/>
                    <a:pt x="2393" y="1944"/>
                  </a:cubicBezTo>
                  <a:cubicBezTo>
                    <a:pt x="2787" y="1261"/>
                    <a:pt x="2661" y="449"/>
                    <a:pt x="2109" y="128"/>
                  </a:cubicBezTo>
                  <a:cubicBezTo>
                    <a:pt x="1958" y="41"/>
                    <a:pt x="1791" y="0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0"/>
            <p:cNvSpPr/>
            <p:nvPr/>
          </p:nvSpPr>
          <p:spPr>
            <a:xfrm>
              <a:off x="8136892" y="1183257"/>
              <a:ext cx="56186" cy="55097"/>
            </a:xfrm>
            <a:custGeom>
              <a:avLst/>
              <a:gdLst/>
              <a:ahLst/>
              <a:cxnLst/>
              <a:rect l="l" t="t" r="r" b="b"/>
              <a:pathLst>
                <a:path w="2787" h="2733" extrusionOk="0">
                  <a:moveTo>
                    <a:pt x="1619" y="0"/>
                  </a:moveTo>
                  <a:cubicBezTo>
                    <a:pt x="1165" y="0"/>
                    <a:pt x="684" y="292"/>
                    <a:pt x="398" y="788"/>
                  </a:cubicBezTo>
                  <a:cubicBezTo>
                    <a:pt x="0" y="1474"/>
                    <a:pt x="130" y="2282"/>
                    <a:pt x="679" y="2603"/>
                  </a:cubicBezTo>
                  <a:cubicBezTo>
                    <a:pt x="830" y="2691"/>
                    <a:pt x="997" y="2733"/>
                    <a:pt x="1169" y="2733"/>
                  </a:cubicBezTo>
                  <a:cubicBezTo>
                    <a:pt x="1623" y="2733"/>
                    <a:pt x="2107" y="2440"/>
                    <a:pt x="2393" y="1941"/>
                  </a:cubicBezTo>
                  <a:cubicBezTo>
                    <a:pt x="2787" y="1259"/>
                    <a:pt x="2661" y="446"/>
                    <a:pt x="2108" y="129"/>
                  </a:cubicBezTo>
                  <a:cubicBezTo>
                    <a:pt x="1957" y="42"/>
                    <a:pt x="1790" y="0"/>
                    <a:pt x="1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0"/>
            <p:cNvSpPr/>
            <p:nvPr/>
          </p:nvSpPr>
          <p:spPr>
            <a:xfrm>
              <a:off x="8178826" y="1263658"/>
              <a:ext cx="56186" cy="55117"/>
            </a:xfrm>
            <a:custGeom>
              <a:avLst/>
              <a:gdLst/>
              <a:ahLst/>
              <a:cxnLst/>
              <a:rect l="l" t="t" r="r" b="b"/>
              <a:pathLst>
                <a:path w="2787" h="2734" extrusionOk="0">
                  <a:moveTo>
                    <a:pt x="1618" y="1"/>
                  </a:moveTo>
                  <a:cubicBezTo>
                    <a:pt x="1163" y="1"/>
                    <a:pt x="680" y="293"/>
                    <a:pt x="394" y="788"/>
                  </a:cubicBezTo>
                  <a:cubicBezTo>
                    <a:pt x="0" y="1471"/>
                    <a:pt x="126" y="2283"/>
                    <a:pt x="678" y="2604"/>
                  </a:cubicBezTo>
                  <a:cubicBezTo>
                    <a:pt x="830" y="2692"/>
                    <a:pt x="997" y="2733"/>
                    <a:pt x="1168" y="2733"/>
                  </a:cubicBezTo>
                  <a:cubicBezTo>
                    <a:pt x="1621" y="2733"/>
                    <a:pt x="2103" y="2440"/>
                    <a:pt x="2393" y="1942"/>
                  </a:cubicBezTo>
                  <a:cubicBezTo>
                    <a:pt x="2787" y="1259"/>
                    <a:pt x="2661" y="447"/>
                    <a:pt x="2108" y="130"/>
                  </a:cubicBezTo>
                  <a:cubicBezTo>
                    <a:pt x="1957" y="42"/>
                    <a:pt x="1789" y="1"/>
                    <a:pt x="1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0"/>
            <p:cNvSpPr/>
            <p:nvPr/>
          </p:nvSpPr>
          <p:spPr>
            <a:xfrm>
              <a:off x="8256525" y="1210756"/>
              <a:ext cx="56206" cy="55117"/>
            </a:xfrm>
            <a:custGeom>
              <a:avLst/>
              <a:gdLst/>
              <a:ahLst/>
              <a:cxnLst/>
              <a:rect l="l" t="t" r="r" b="b"/>
              <a:pathLst>
                <a:path w="2788" h="2734" extrusionOk="0">
                  <a:moveTo>
                    <a:pt x="1619" y="1"/>
                  </a:moveTo>
                  <a:cubicBezTo>
                    <a:pt x="1166" y="1"/>
                    <a:pt x="685" y="293"/>
                    <a:pt x="399" y="788"/>
                  </a:cubicBezTo>
                  <a:cubicBezTo>
                    <a:pt x="1" y="1475"/>
                    <a:pt x="131" y="2283"/>
                    <a:pt x="679" y="2604"/>
                  </a:cubicBezTo>
                  <a:cubicBezTo>
                    <a:pt x="830" y="2692"/>
                    <a:pt x="998" y="2733"/>
                    <a:pt x="1169" y="2733"/>
                  </a:cubicBezTo>
                  <a:cubicBezTo>
                    <a:pt x="1624" y="2733"/>
                    <a:pt x="2107" y="2441"/>
                    <a:pt x="2393" y="1946"/>
                  </a:cubicBezTo>
                  <a:cubicBezTo>
                    <a:pt x="2787" y="1259"/>
                    <a:pt x="2661" y="451"/>
                    <a:pt x="2109" y="130"/>
                  </a:cubicBezTo>
                  <a:cubicBezTo>
                    <a:pt x="1958" y="42"/>
                    <a:pt x="1790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0"/>
            <p:cNvSpPr/>
            <p:nvPr/>
          </p:nvSpPr>
          <p:spPr>
            <a:xfrm>
              <a:off x="7619431" y="1065861"/>
              <a:ext cx="155917" cy="146745"/>
            </a:xfrm>
            <a:custGeom>
              <a:avLst/>
              <a:gdLst/>
              <a:ahLst/>
              <a:cxnLst/>
              <a:rect l="l" t="t" r="r" b="b"/>
              <a:pathLst>
                <a:path w="7734" h="7279" extrusionOk="0">
                  <a:moveTo>
                    <a:pt x="4178" y="1"/>
                  </a:moveTo>
                  <a:cubicBezTo>
                    <a:pt x="3713" y="1"/>
                    <a:pt x="3298" y="297"/>
                    <a:pt x="3152" y="741"/>
                  </a:cubicBezTo>
                  <a:cubicBezTo>
                    <a:pt x="2884" y="1545"/>
                    <a:pt x="2620" y="2467"/>
                    <a:pt x="2620" y="2467"/>
                  </a:cubicBezTo>
                  <a:lnTo>
                    <a:pt x="1198" y="2467"/>
                  </a:lnTo>
                  <a:cubicBezTo>
                    <a:pt x="687" y="2467"/>
                    <a:pt x="244" y="2829"/>
                    <a:pt x="138" y="3333"/>
                  </a:cubicBezTo>
                  <a:lnTo>
                    <a:pt x="134" y="3365"/>
                  </a:lnTo>
                  <a:cubicBezTo>
                    <a:pt x="0" y="4015"/>
                    <a:pt x="488" y="4632"/>
                    <a:pt x="1154" y="4657"/>
                  </a:cubicBezTo>
                  <a:cubicBezTo>
                    <a:pt x="1771" y="4677"/>
                    <a:pt x="2380" y="4701"/>
                    <a:pt x="2380" y="4701"/>
                  </a:cubicBezTo>
                  <a:cubicBezTo>
                    <a:pt x="2242" y="5071"/>
                    <a:pt x="2137" y="5550"/>
                    <a:pt x="2060" y="5977"/>
                  </a:cubicBezTo>
                  <a:cubicBezTo>
                    <a:pt x="1954" y="6598"/>
                    <a:pt x="2397" y="7183"/>
                    <a:pt x="3026" y="7240"/>
                  </a:cubicBezTo>
                  <a:cubicBezTo>
                    <a:pt x="3201" y="7256"/>
                    <a:pt x="3372" y="7269"/>
                    <a:pt x="3526" y="7277"/>
                  </a:cubicBezTo>
                  <a:cubicBezTo>
                    <a:pt x="3549" y="7278"/>
                    <a:pt x="3572" y="7279"/>
                    <a:pt x="3595" y="7279"/>
                  </a:cubicBezTo>
                  <a:cubicBezTo>
                    <a:pt x="4067" y="7279"/>
                    <a:pt x="4483" y="6966"/>
                    <a:pt x="4619" y="6513"/>
                  </a:cubicBezTo>
                  <a:cubicBezTo>
                    <a:pt x="4805" y="5887"/>
                    <a:pt x="5013" y="5181"/>
                    <a:pt x="5013" y="5181"/>
                  </a:cubicBezTo>
                  <a:lnTo>
                    <a:pt x="6536" y="5181"/>
                  </a:lnTo>
                  <a:cubicBezTo>
                    <a:pt x="6539" y="5181"/>
                    <a:pt x="6542" y="5181"/>
                    <a:pt x="6545" y="5181"/>
                  </a:cubicBezTo>
                  <a:cubicBezTo>
                    <a:pt x="7045" y="5181"/>
                    <a:pt x="7479" y="4837"/>
                    <a:pt x="7588" y="4348"/>
                  </a:cubicBezTo>
                  <a:cubicBezTo>
                    <a:pt x="7608" y="4246"/>
                    <a:pt x="7628" y="4145"/>
                    <a:pt x="7641" y="4043"/>
                  </a:cubicBezTo>
                  <a:cubicBezTo>
                    <a:pt x="7734" y="3446"/>
                    <a:pt x="7295" y="2898"/>
                    <a:pt x="6694" y="2825"/>
                  </a:cubicBezTo>
                  <a:cubicBezTo>
                    <a:pt x="5991" y="2740"/>
                    <a:pt x="5252" y="2707"/>
                    <a:pt x="5252" y="2707"/>
                  </a:cubicBezTo>
                  <a:lnTo>
                    <a:pt x="5614" y="1399"/>
                  </a:lnTo>
                  <a:cubicBezTo>
                    <a:pt x="5788" y="761"/>
                    <a:pt x="5358" y="120"/>
                    <a:pt x="4700" y="42"/>
                  </a:cubicBezTo>
                  <a:cubicBezTo>
                    <a:pt x="4537" y="22"/>
                    <a:pt x="4375" y="10"/>
                    <a:pt x="4225" y="2"/>
                  </a:cubicBezTo>
                  <a:cubicBezTo>
                    <a:pt x="4209" y="1"/>
                    <a:pt x="4194" y="1"/>
                    <a:pt x="41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0"/>
            <p:cNvSpPr/>
            <p:nvPr/>
          </p:nvSpPr>
          <p:spPr>
            <a:xfrm>
              <a:off x="7875652" y="1119468"/>
              <a:ext cx="58081" cy="25019"/>
            </a:xfrm>
            <a:custGeom>
              <a:avLst/>
              <a:gdLst/>
              <a:ahLst/>
              <a:cxnLst/>
              <a:rect l="l" t="t" r="r" b="b"/>
              <a:pathLst>
                <a:path w="2881" h="1241" extrusionOk="0">
                  <a:moveTo>
                    <a:pt x="664" y="1"/>
                  </a:moveTo>
                  <a:cubicBezTo>
                    <a:pt x="464" y="1"/>
                    <a:pt x="281" y="108"/>
                    <a:pt x="188" y="288"/>
                  </a:cubicBezTo>
                  <a:lnTo>
                    <a:pt x="180" y="300"/>
                  </a:lnTo>
                  <a:cubicBezTo>
                    <a:pt x="1" y="637"/>
                    <a:pt x="220" y="1047"/>
                    <a:pt x="598" y="1084"/>
                  </a:cubicBezTo>
                  <a:lnTo>
                    <a:pt x="2186" y="1238"/>
                  </a:lnTo>
                  <a:cubicBezTo>
                    <a:pt x="2203" y="1240"/>
                    <a:pt x="2219" y="1240"/>
                    <a:pt x="2235" y="1240"/>
                  </a:cubicBezTo>
                  <a:cubicBezTo>
                    <a:pt x="2444" y="1240"/>
                    <a:pt x="2636" y="1122"/>
                    <a:pt x="2722" y="929"/>
                  </a:cubicBezTo>
                  <a:cubicBezTo>
                    <a:pt x="2881" y="596"/>
                    <a:pt x="2661" y="206"/>
                    <a:pt x="2292" y="170"/>
                  </a:cubicBezTo>
                  <a:lnTo>
                    <a:pt x="716" y="3"/>
                  </a:lnTo>
                  <a:cubicBezTo>
                    <a:pt x="698" y="2"/>
                    <a:pt x="681" y="1"/>
                    <a:pt x="6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0"/>
            <p:cNvSpPr/>
            <p:nvPr/>
          </p:nvSpPr>
          <p:spPr>
            <a:xfrm>
              <a:off x="8015606" y="1138298"/>
              <a:ext cx="58162" cy="24938"/>
            </a:xfrm>
            <a:custGeom>
              <a:avLst/>
              <a:gdLst/>
              <a:ahLst/>
              <a:cxnLst/>
              <a:rect l="l" t="t" r="r" b="b"/>
              <a:pathLst>
                <a:path w="2885" h="1237" extrusionOk="0">
                  <a:moveTo>
                    <a:pt x="657" y="0"/>
                  </a:moveTo>
                  <a:cubicBezTo>
                    <a:pt x="460" y="0"/>
                    <a:pt x="280" y="110"/>
                    <a:pt x="188" y="284"/>
                  </a:cubicBezTo>
                  <a:lnTo>
                    <a:pt x="179" y="296"/>
                  </a:lnTo>
                  <a:cubicBezTo>
                    <a:pt x="1" y="633"/>
                    <a:pt x="224" y="1043"/>
                    <a:pt x="602" y="1080"/>
                  </a:cubicBezTo>
                  <a:lnTo>
                    <a:pt x="2190" y="1234"/>
                  </a:lnTo>
                  <a:cubicBezTo>
                    <a:pt x="2206" y="1236"/>
                    <a:pt x="2222" y="1237"/>
                    <a:pt x="2238" y="1237"/>
                  </a:cubicBezTo>
                  <a:cubicBezTo>
                    <a:pt x="2444" y="1237"/>
                    <a:pt x="2636" y="1118"/>
                    <a:pt x="2726" y="930"/>
                  </a:cubicBezTo>
                  <a:cubicBezTo>
                    <a:pt x="2885" y="593"/>
                    <a:pt x="2665" y="203"/>
                    <a:pt x="2296" y="166"/>
                  </a:cubicBezTo>
                  <a:lnTo>
                    <a:pt x="716" y="4"/>
                  </a:lnTo>
                  <a:cubicBezTo>
                    <a:pt x="696" y="1"/>
                    <a:pt x="676" y="0"/>
                    <a:pt x="6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0"/>
            <p:cNvSpPr/>
            <p:nvPr/>
          </p:nvSpPr>
          <p:spPr>
            <a:xfrm>
              <a:off x="7896296" y="1154387"/>
              <a:ext cx="89531" cy="87777"/>
            </a:xfrm>
            <a:custGeom>
              <a:avLst/>
              <a:gdLst/>
              <a:ahLst/>
              <a:cxnLst/>
              <a:rect l="l" t="t" r="r" b="b"/>
              <a:pathLst>
                <a:path w="4441" h="4354" extrusionOk="0">
                  <a:moveTo>
                    <a:pt x="2583" y="0"/>
                  </a:moveTo>
                  <a:cubicBezTo>
                    <a:pt x="1859" y="0"/>
                    <a:pt x="1088" y="466"/>
                    <a:pt x="630" y="1257"/>
                  </a:cubicBezTo>
                  <a:cubicBezTo>
                    <a:pt x="0" y="2349"/>
                    <a:pt x="204" y="3641"/>
                    <a:pt x="1081" y="4149"/>
                  </a:cubicBezTo>
                  <a:cubicBezTo>
                    <a:pt x="1322" y="4288"/>
                    <a:pt x="1588" y="4353"/>
                    <a:pt x="1860" y="4353"/>
                  </a:cubicBezTo>
                  <a:cubicBezTo>
                    <a:pt x="2584" y="4353"/>
                    <a:pt x="3353" y="3888"/>
                    <a:pt x="3811" y="3097"/>
                  </a:cubicBezTo>
                  <a:cubicBezTo>
                    <a:pt x="4440" y="2004"/>
                    <a:pt x="4237" y="708"/>
                    <a:pt x="3360" y="205"/>
                  </a:cubicBezTo>
                  <a:cubicBezTo>
                    <a:pt x="3120" y="66"/>
                    <a:pt x="2855" y="0"/>
                    <a:pt x="2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0"/>
            <p:cNvSpPr/>
            <p:nvPr/>
          </p:nvSpPr>
          <p:spPr>
            <a:xfrm>
              <a:off x="7811622" y="1206361"/>
              <a:ext cx="63726" cy="62536"/>
            </a:xfrm>
            <a:custGeom>
              <a:avLst/>
              <a:gdLst/>
              <a:ahLst/>
              <a:cxnLst/>
              <a:rect l="l" t="t" r="r" b="b"/>
              <a:pathLst>
                <a:path w="3161" h="3102" extrusionOk="0">
                  <a:moveTo>
                    <a:pt x="1838" y="0"/>
                  </a:moveTo>
                  <a:cubicBezTo>
                    <a:pt x="1323" y="0"/>
                    <a:pt x="772" y="332"/>
                    <a:pt x="447" y="897"/>
                  </a:cubicBezTo>
                  <a:cubicBezTo>
                    <a:pt x="0" y="1672"/>
                    <a:pt x="147" y="2595"/>
                    <a:pt x="768" y="2956"/>
                  </a:cubicBezTo>
                  <a:cubicBezTo>
                    <a:pt x="939" y="3055"/>
                    <a:pt x="1127" y="3101"/>
                    <a:pt x="1320" y="3101"/>
                  </a:cubicBezTo>
                  <a:cubicBezTo>
                    <a:pt x="1836" y="3101"/>
                    <a:pt x="2386" y="2769"/>
                    <a:pt x="2714" y="2205"/>
                  </a:cubicBezTo>
                  <a:cubicBezTo>
                    <a:pt x="3161" y="1429"/>
                    <a:pt x="3014" y="507"/>
                    <a:pt x="2389" y="145"/>
                  </a:cubicBezTo>
                  <a:cubicBezTo>
                    <a:pt x="2219" y="47"/>
                    <a:pt x="2031" y="0"/>
                    <a:pt x="18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0"/>
            <p:cNvSpPr/>
            <p:nvPr/>
          </p:nvSpPr>
          <p:spPr>
            <a:xfrm>
              <a:off x="7994478" y="1218256"/>
              <a:ext cx="63726" cy="62516"/>
            </a:xfrm>
            <a:custGeom>
              <a:avLst/>
              <a:gdLst/>
              <a:ahLst/>
              <a:cxnLst/>
              <a:rect l="l" t="t" r="r" b="b"/>
              <a:pathLst>
                <a:path w="3161" h="3101" extrusionOk="0">
                  <a:moveTo>
                    <a:pt x="1839" y="1"/>
                  </a:moveTo>
                  <a:cubicBezTo>
                    <a:pt x="1324" y="1"/>
                    <a:pt x="773" y="331"/>
                    <a:pt x="448" y="896"/>
                  </a:cubicBezTo>
                  <a:cubicBezTo>
                    <a:pt x="1" y="1671"/>
                    <a:pt x="143" y="2594"/>
                    <a:pt x="768" y="2955"/>
                  </a:cubicBezTo>
                  <a:cubicBezTo>
                    <a:pt x="939" y="3054"/>
                    <a:pt x="1127" y="3100"/>
                    <a:pt x="1321" y="3100"/>
                  </a:cubicBezTo>
                  <a:cubicBezTo>
                    <a:pt x="1837" y="3100"/>
                    <a:pt x="2386" y="2768"/>
                    <a:pt x="2714" y="2204"/>
                  </a:cubicBezTo>
                  <a:cubicBezTo>
                    <a:pt x="3161" y="1432"/>
                    <a:pt x="3015" y="506"/>
                    <a:pt x="2389" y="144"/>
                  </a:cubicBezTo>
                  <a:cubicBezTo>
                    <a:pt x="2220" y="47"/>
                    <a:pt x="2032" y="1"/>
                    <a:pt x="1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2" name="Google Shape;1332;p40"/>
          <p:cNvGrpSpPr/>
          <p:nvPr/>
        </p:nvGrpSpPr>
        <p:grpSpPr>
          <a:xfrm>
            <a:off x="7708056" y="3042242"/>
            <a:ext cx="692651" cy="720982"/>
            <a:chOff x="6225649" y="692968"/>
            <a:chExt cx="692651" cy="720982"/>
          </a:xfrm>
        </p:grpSpPr>
        <p:sp>
          <p:nvSpPr>
            <p:cNvPr id="1333" name="Google Shape;1333;p40"/>
            <p:cNvSpPr/>
            <p:nvPr/>
          </p:nvSpPr>
          <p:spPr>
            <a:xfrm>
              <a:off x="6518159" y="785969"/>
              <a:ext cx="387354" cy="608933"/>
            </a:xfrm>
            <a:custGeom>
              <a:avLst/>
              <a:gdLst/>
              <a:ahLst/>
              <a:cxnLst/>
              <a:rect l="l" t="t" r="r" b="b"/>
              <a:pathLst>
                <a:path w="19214" h="30205" extrusionOk="0">
                  <a:moveTo>
                    <a:pt x="11247" y="0"/>
                  </a:moveTo>
                  <a:cubicBezTo>
                    <a:pt x="9308" y="0"/>
                    <a:pt x="7560" y="565"/>
                    <a:pt x="6784" y="1455"/>
                  </a:cubicBezTo>
                  <a:cubicBezTo>
                    <a:pt x="6784" y="1455"/>
                    <a:pt x="10533" y="2650"/>
                    <a:pt x="10192" y="10639"/>
                  </a:cubicBezTo>
                  <a:cubicBezTo>
                    <a:pt x="9876" y="17954"/>
                    <a:pt x="6533" y="26236"/>
                    <a:pt x="1450" y="26236"/>
                  </a:cubicBezTo>
                  <a:cubicBezTo>
                    <a:pt x="982" y="26236"/>
                    <a:pt x="498" y="26166"/>
                    <a:pt x="1" y="26018"/>
                  </a:cubicBezTo>
                  <a:lnTo>
                    <a:pt x="1" y="26018"/>
                  </a:lnTo>
                  <a:cubicBezTo>
                    <a:pt x="1" y="26018"/>
                    <a:pt x="2389" y="30205"/>
                    <a:pt x="6789" y="30205"/>
                  </a:cubicBezTo>
                  <a:cubicBezTo>
                    <a:pt x="7566" y="30205"/>
                    <a:pt x="8406" y="30074"/>
                    <a:pt x="9306" y="29767"/>
                  </a:cubicBezTo>
                  <a:cubicBezTo>
                    <a:pt x="15286" y="27728"/>
                    <a:pt x="19213" y="16785"/>
                    <a:pt x="18734" y="6378"/>
                  </a:cubicBezTo>
                  <a:cubicBezTo>
                    <a:pt x="18734" y="6378"/>
                    <a:pt x="18693" y="2735"/>
                    <a:pt x="15570" y="1037"/>
                  </a:cubicBezTo>
                  <a:cubicBezTo>
                    <a:pt x="14238" y="313"/>
                    <a:pt x="12690" y="0"/>
                    <a:pt x="11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0"/>
            <p:cNvSpPr/>
            <p:nvPr/>
          </p:nvSpPr>
          <p:spPr>
            <a:xfrm>
              <a:off x="6327359" y="692968"/>
              <a:ext cx="568895" cy="224220"/>
            </a:xfrm>
            <a:custGeom>
              <a:avLst/>
              <a:gdLst/>
              <a:ahLst/>
              <a:cxnLst/>
              <a:rect l="l" t="t" r="r" b="b"/>
              <a:pathLst>
                <a:path w="28219" h="11122" extrusionOk="0">
                  <a:moveTo>
                    <a:pt x="14171" y="1"/>
                  </a:moveTo>
                  <a:cubicBezTo>
                    <a:pt x="8861" y="1"/>
                    <a:pt x="5388" y="2090"/>
                    <a:pt x="3213" y="4273"/>
                  </a:cubicBezTo>
                  <a:cubicBezTo>
                    <a:pt x="3136" y="4350"/>
                    <a:pt x="3059" y="4431"/>
                    <a:pt x="2982" y="4509"/>
                  </a:cubicBezTo>
                  <a:cubicBezTo>
                    <a:pt x="2689" y="4813"/>
                    <a:pt x="2409" y="5134"/>
                    <a:pt x="2145" y="5467"/>
                  </a:cubicBezTo>
                  <a:cubicBezTo>
                    <a:pt x="2141" y="5475"/>
                    <a:pt x="2129" y="5487"/>
                    <a:pt x="2117" y="5496"/>
                  </a:cubicBezTo>
                  <a:cubicBezTo>
                    <a:pt x="829" y="7116"/>
                    <a:pt x="216" y="8575"/>
                    <a:pt x="53" y="9009"/>
                  </a:cubicBezTo>
                  <a:cubicBezTo>
                    <a:pt x="17" y="9090"/>
                    <a:pt x="0" y="9139"/>
                    <a:pt x="0" y="9139"/>
                  </a:cubicBezTo>
                  <a:lnTo>
                    <a:pt x="1824" y="9046"/>
                  </a:lnTo>
                  <a:lnTo>
                    <a:pt x="2238" y="9021"/>
                  </a:lnTo>
                  <a:lnTo>
                    <a:pt x="3518" y="8956"/>
                  </a:lnTo>
                  <a:lnTo>
                    <a:pt x="4724" y="8895"/>
                  </a:lnTo>
                  <a:lnTo>
                    <a:pt x="5752" y="8847"/>
                  </a:lnTo>
                  <a:lnTo>
                    <a:pt x="12649" y="8497"/>
                  </a:lnTo>
                  <a:lnTo>
                    <a:pt x="14891" y="8384"/>
                  </a:lnTo>
                  <a:cubicBezTo>
                    <a:pt x="14948" y="8225"/>
                    <a:pt x="15017" y="8071"/>
                    <a:pt x="15098" y="7925"/>
                  </a:cubicBezTo>
                  <a:cubicBezTo>
                    <a:pt x="15456" y="7258"/>
                    <a:pt x="15951" y="6674"/>
                    <a:pt x="16544" y="6206"/>
                  </a:cubicBezTo>
                  <a:cubicBezTo>
                    <a:pt x="17398" y="5549"/>
                    <a:pt x="18640" y="4997"/>
                    <a:pt x="20416" y="4997"/>
                  </a:cubicBezTo>
                  <a:cubicBezTo>
                    <a:pt x="20922" y="4997"/>
                    <a:pt x="21472" y="5042"/>
                    <a:pt x="22069" y="5142"/>
                  </a:cubicBezTo>
                  <a:cubicBezTo>
                    <a:pt x="27101" y="5995"/>
                    <a:pt x="28040" y="9960"/>
                    <a:pt x="28194" y="10955"/>
                  </a:cubicBezTo>
                  <a:cubicBezTo>
                    <a:pt x="28194" y="10967"/>
                    <a:pt x="28194" y="10983"/>
                    <a:pt x="28198" y="10995"/>
                  </a:cubicBezTo>
                  <a:cubicBezTo>
                    <a:pt x="28206" y="11048"/>
                    <a:pt x="28214" y="11089"/>
                    <a:pt x="28218" y="11121"/>
                  </a:cubicBezTo>
                  <a:cubicBezTo>
                    <a:pt x="28214" y="11077"/>
                    <a:pt x="28210" y="11004"/>
                    <a:pt x="28194" y="10902"/>
                  </a:cubicBezTo>
                  <a:cubicBezTo>
                    <a:pt x="28198" y="10898"/>
                    <a:pt x="28198" y="10890"/>
                    <a:pt x="28194" y="10886"/>
                  </a:cubicBezTo>
                  <a:cubicBezTo>
                    <a:pt x="28121" y="10276"/>
                    <a:pt x="27999" y="9675"/>
                    <a:pt x="27828" y="9086"/>
                  </a:cubicBezTo>
                  <a:lnTo>
                    <a:pt x="27820" y="9050"/>
                  </a:lnTo>
                  <a:cubicBezTo>
                    <a:pt x="27292" y="7210"/>
                    <a:pt x="26090" y="4549"/>
                    <a:pt x="23360" y="2587"/>
                  </a:cubicBezTo>
                  <a:cubicBezTo>
                    <a:pt x="21407" y="1186"/>
                    <a:pt x="18673" y="146"/>
                    <a:pt x="14851" y="12"/>
                  </a:cubicBezTo>
                  <a:cubicBezTo>
                    <a:pt x="14621" y="4"/>
                    <a:pt x="14394" y="1"/>
                    <a:pt x="141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0"/>
            <p:cNvSpPr/>
            <p:nvPr/>
          </p:nvSpPr>
          <p:spPr>
            <a:xfrm>
              <a:off x="6266091" y="778772"/>
              <a:ext cx="377536" cy="473075"/>
            </a:xfrm>
            <a:custGeom>
              <a:avLst/>
              <a:gdLst/>
              <a:ahLst/>
              <a:cxnLst/>
              <a:rect l="l" t="t" r="r" b="b"/>
              <a:pathLst>
                <a:path w="18727" h="23466" extrusionOk="0">
                  <a:moveTo>
                    <a:pt x="6577" y="1"/>
                  </a:moveTo>
                  <a:cubicBezTo>
                    <a:pt x="6469" y="1"/>
                    <a:pt x="6361" y="6"/>
                    <a:pt x="6252" y="17"/>
                  </a:cubicBezTo>
                  <a:cubicBezTo>
                    <a:pt x="6057" y="29"/>
                    <a:pt x="5862" y="62"/>
                    <a:pt x="5667" y="114"/>
                  </a:cubicBezTo>
                  <a:lnTo>
                    <a:pt x="5663" y="114"/>
                  </a:lnTo>
                  <a:cubicBezTo>
                    <a:pt x="5655" y="119"/>
                    <a:pt x="5651" y="119"/>
                    <a:pt x="5647" y="119"/>
                  </a:cubicBezTo>
                  <a:cubicBezTo>
                    <a:pt x="5452" y="184"/>
                    <a:pt x="5269" y="248"/>
                    <a:pt x="5099" y="318"/>
                  </a:cubicBezTo>
                  <a:cubicBezTo>
                    <a:pt x="5086" y="318"/>
                    <a:pt x="5074" y="322"/>
                    <a:pt x="5062" y="330"/>
                  </a:cubicBezTo>
                  <a:cubicBezTo>
                    <a:pt x="4575" y="553"/>
                    <a:pt x="4148" y="882"/>
                    <a:pt x="3811" y="1296"/>
                  </a:cubicBezTo>
                  <a:cubicBezTo>
                    <a:pt x="3681" y="1447"/>
                    <a:pt x="3567" y="1609"/>
                    <a:pt x="3474" y="1780"/>
                  </a:cubicBezTo>
                  <a:cubicBezTo>
                    <a:pt x="3356" y="1975"/>
                    <a:pt x="3263" y="2178"/>
                    <a:pt x="3194" y="2389"/>
                  </a:cubicBezTo>
                  <a:cubicBezTo>
                    <a:pt x="2893" y="3246"/>
                    <a:pt x="2617" y="4107"/>
                    <a:pt x="2373" y="4956"/>
                  </a:cubicBezTo>
                  <a:cubicBezTo>
                    <a:pt x="2203" y="5529"/>
                    <a:pt x="2048" y="6094"/>
                    <a:pt x="1906" y="6650"/>
                  </a:cubicBezTo>
                  <a:cubicBezTo>
                    <a:pt x="1756" y="7231"/>
                    <a:pt x="1618" y="7804"/>
                    <a:pt x="1488" y="8364"/>
                  </a:cubicBezTo>
                  <a:cubicBezTo>
                    <a:pt x="1240" y="9449"/>
                    <a:pt x="1029" y="10497"/>
                    <a:pt x="858" y="11496"/>
                  </a:cubicBezTo>
                  <a:cubicBezTo>
                    <a:pt x="627" y="12796"/>
                    <a:pt x="452" y="14010"/>
                    <a:pt x="318" y="15103"/>
                  </a:cubicBezTo>
                  <a:cubicBezTo>
                    <a:pt x="216" y="15936"/>
                    <a:pt x="139" y="16703"/>
                    <a:pt x="86" y="17378"/>
                  </a:cubicBezTo>
                  <a:cubicBezTo>
                    <a:pt x="58" y="17678"/>
                    <a:pt x="33" y="17958"/>
                    <a:pt x="17" y="18222"/>
                  </a:cubicBezTo>
                  <a:cubicBezTo>
                    <a:pt x="1" y="18466"/>
                    <a:pt x="9" y="18714"/>
                    <a:pt x="46" y="18958"/>
                  </a:cubicBezTo>
                  <a:cubicBezTo>
                    <a:pt x="224" y="20298"/>
                    <a:pt x="1155" y="21415"/>
                    <a:pt x="2434" y="21838"/>
                  </a:cubicBezTo>
                  <a:cubicBezTo>
                    <a:pt x="5651" y="22898"/>
                    <a:pt x="9526" y="23308"/>
                    <a:pt x="12081" y="23462"/>
                  </a:cubicBezTo>
                  <a:cubicBezTo>
                    <a:pt x="12103" y="23464"/>
                    <a:pt x="12126" y="23465"/>
                    <a:pt x="12148" y="23465"/>
                  </a:cubicBezTo>
                  <a:cubicBezTo>
                    <a:pt x="12169" y="23465"/>
                    <a:pt x="12191" y="23464"/>
                    <a:pt x="12211" y="23462"/>
                  </a:cubicBezTo>
                  <a:cubicBezTo>
                    <a:pt x="12253" y="23464"/>
                    <a:pt x="12294" y="23465"/>
                    <a:pt x="12336" y="23465"/>
                  </a:cubicBezTo>
                  <a:cubicBezTo>
                    <a:pt x="12596" y="23465"/>
                    <a:pt x="12857" y="23432"/>
                    <a:pt x="13109" y="23373"/>
                  </a:cubicBezTo>
                  <a:cubicBezTo>
                    <a:pt x="13653" y="23251"/>
                    <a:pt x="14161" y="23003"/>
                    <a:pt x="14591" y="22646"/>
                  </a:cubicBezTo>
                  <a:cubicBezTo>
                    <a:pt x="14648" y="22597"/>
                    <a:pt x="14709" y="22548"/>
                    <a:pt x="14762" y="22492"/>
                  </a:cubicBezTo>
                  <a:cubicBezTo>
                    <a:pt x="15221" y="22061"/>
                    <a:pt x="15554" y="21517"/>
                    <a:pt x="15733" y="20911"/>
                  </a:cubicBezTo>
                  <a:cubicBezTo>
                    <a:pt x="16224" y="19205"/>
                    <a:pt x="16659" y="17382"/>
                    <a:pt x="17037" y="15570"/>
                  </a:cubicBezTo>
                  <a:cubicBezTo>
                    <a:pt x="17215" y="14725"/>
                    <a:pt x="17374" y="13888"/>
                    <a:pt x="17524" y="13064"/>
                  </a:cubicBezTo>
                  <a:cubicBezTo>
                    <a:pt x="17630" y="12503"/>
                    <a:pt x="17723" y="11943"/>
                    <a:pt x="17817" y="11407"/>
                  </a:cubicBezTo>
                  <a:cubicBezTo>
                    <a:pt x="18174" y="9302"/>
                    <a:pt x="18442" y="7393"/>
                    <a:pt x="18625" y="5964"/>
                  </a:cubicBezTo>
                  <a:cubicBezTo>
                    <a:pt x="18726" y="5163"/>
                    <a:pt x="18556" y="4355"/>
                    <a:pt x="18137" y="3669"/>
                  </a:cubicBezTo>
                  <a:cubicBezTo>
                    <a:pt x="17727" y="2994"/>
                    <a:pt x="17110" y="2474"/>
                    <a:pt x="16379" y="2186"/>
                  </a:cubicBezTo>
                  <a:cubicBezTo>
                    <a:pt x="12329" y="598"/>
                    <a:pt x="8933" y="119"/>
                    <a:pt x="6740" y="5"/>
                  </a:cubicBezTo>
                  <a:cubicBezTo>
                    <a:pt x="6686" y="2"/>
                    <a:pt x="6631" y="1"/>
                    <a:pt x="65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0"/>
            <p:cNvSpPr/>
            <p:nvPr/>
          </p:nvSpPr>
          <p:spPr>
            <a:xfrm>
              <a:off x="6285264" y="1228518"/>
              <a:ext cx="425598" cy="185432"/>
            </a:xfrm>
            <a:custGeom>
              <a:avLst/>
              <a:gdLst/>
              <a:ahLst/>
              <a:cxnLst/>
              <a:rect l="l" t="t" r="r" b="b"/>
              <a:pathLst>
                <a:path w="21111" h="9198" extrusionOk="0">
                  <a:moveTo>
                    <a:pt x="0" y="1"/>
                  </a:moveTo>
                  <a:cubicBezTo>
                    <a:pt x="208" y="3445"/>
                    <a:pt x="3031" y="7670"/>
                    <a:pt x="9509" y="8856"/>
                  </a:cubicBezTo>
                  <a:cubicBezTo>
                    <a:pt x="10760" y="9082"/>
                    <a:pt x="12030" y="9197"/>
                    <a:pt x="13301" y="9197"/>
                  </a:cubicBezTo>
                  <a:cubicBezTo>
                    <a:pt x="13693" y="9197"/>
                    <a:pt x="14085" y="9186"/>
                    <a:pt x="14477" y="9164"/>
                  </a:cubicBezTo>
                  <a:cubicBezTo>
                    <a:pt x="18417" y="8957"/>
                    <a:pt x="21110" y="7751"/>
                    <a:pt x="21110" y="7751"/>
                  </a:cubicBezTo>
                  <a:lnTo>
                    <a:pt x="21110" y="7751"/>
                  </a:lnTo>
                  <a:cubicBezTo>
                    <a:pt x="21110" y="7751"/>
                    <a:pt x="20538" y="7941"/>
                    <a:pt x="19530" y="7941"/>
                  </a:cubicBezTo>
                  <a:cubicBezTo>
                    <a:pt x="18405" y="7941"/>
                    <a:pt x="16736" y="7704"/>
                    <a:pt x="14713" y="6699"/>
                  </a:cubicBezTo>
                  <a:cubicBezTo>
                    <a:pt x="12787" y="5748"/>
                    <a:pt x="12036" y="4351"/>
                    <a:pt x="11772" y="3197"/>
                  </a:cubicBezTo>
                  <a:cubicBezTo>
                    <a:pt x="11500" y="2052"/>
                    <a:pt x="11707" y="1146"/>
                    <a:pt x="11707" y="1146"/>
                  </a:cubicBezTo>
                  <a:lnTo>
                    <a:pt x="11707" y="1146"/>
                  </a:lnTo>
                  <a:cubicBezTo>
                    <a:pt x="10790" y="1439"/>
                    <a:pt x="9729" y="1554"/>
                    <a:pt x="8629" y="1554"/>
                  </a:cubicBezTo>
                  <a:cubicBezTo>
                    <a:pt x="4586" y="1554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0"/>
            <p:cNvSpPr/>
            <p:nvPr/>
          </p:nvSpPr>
          <p:spPr>
            <a:xfrm>
              <a:off x="6308106" y="780989"/>
              <a:ext cx="98038" cy="43183"/>
            </a:xfrm>
            <a:custGeom>
              <a:avLst/>
              <a:gdLst/>
              <a:ahLst/>
              <a:cxnLst/>
              <a:rect l="l" t="t" r="r" b="b"/>
              <a:pathLst>
                <a:path w="4863" h="2142" extrusionOk="0">
                  <a:moveTo>
                    <a:pt x="3579" y="0"/>
                  </a:moveTo>
                  <a:cubicBezTo>
                    <a:pt x="3575" y="4"/>
                    <a:pt x="3567" y="4"/>
                    <a:pt x="3563" y="9"/>
                  </a:cubicBezTo>
                  <a:cubicBezTo>
                    <a:pt x="3368" y="69"/>
                    <a:pt x="3185" y="138"/>
                    <a:pt x="3015" y="203"/>
                  </a:cubicBezTo>
                  <a:cubicBezTo>
                    <a:pt x="3002" y="208"/>
                    <a:pt x="2990" y="212"/>
                    <a:pt x="2978" y="220"/>
                  </a:cubicBezTo>
                  <a:cubicBezTo>
                    <a:pt x="521" y="1146"/>
                    <a:pt x="54" y="2015"/>
                    <a:pt x="9" y="2129"/>
                  </a:cubicBezTo>
                  <a:cubicBezTo>
                    <a:pt x="1" y="2133"/>
                    <a:pt x="1" y="2133"/>
                    <a:pt x="1" y="2141"/>
                  </a:cubicBezTo>
                  <a:lnTo>
                    <a:pt x="1386" y="1678"/>
                  </a:lnTo>
                  <a:lnTo>
                    <a:pt x="3019" y="1130"/>
                  </a:lnTo>
                  <a:lnTo>
                    <a:pt x="3100" y="1101"/>
                  </a:lnTo>
                  <a:lnTo>
                    <a:pt x="4863" y="508"/>
                  </a:lnTo>
                  <a:lnTo>
                    <a:pt x="3941" y="143"/>
                  </a:lnTo>
                  <a:lnTo>
                    <a:pt x="35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0"/>
            <p:cNvSpPr/>
            <p:nvPr/>
          </p:nvSpPr>
          <p:spPr>
            <a:xfrm>
              <a:off x="6496869" y="1232207"/>
              <a:ext cx="66931" cy="40723"/>
            </a:xfrm>
            <a:custGeom>
              <a:avLst/>
              <a:gdLst/>
              <a:ahLst/>
              <a:cxnLst/>
              <a:rect l="l" t="t" r="r" b="b"/>
              <a:pathLst>
                <a:path w="3320" h="2020" extrusionOk="0">
                  <a:moveTo>
                    <a:pt x="3319" y="1"/>
                  </a:moveTo>
                  <a:lnTo>
                    <a:pt x="1390" y="122"/>
                  </a:lnTo>
                  <a:lnTo>
                    <a:pt x="0" y="2019"/>
                  </a:lnTo>
                  <a:cubicBezTo>
                    <a:pt x="0" y="2019"/>
                    <a:pt x="1288" y="1889"/>
                    <a:pt x="3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0"/>
            <p:cNvSpPr/>
            <p:nvPr/>
          </p:nvSpPr>
          <p:spPr>
            <a:xfrm>
              <a:off x="6225649" y="803166"/>
              <a:ext cx="377516" cy="473316"/>
            </a:xfrm>
            <a:custGeom>
              <a:avLst/>
              <a:gdLst/>
              <a:ahLst/>
              <a:cxnLst/>
              <a:rect l="l" t="t" r="r" b="b"/>
              <a:pathLst>
                <a:path w="18726" h="23478" extrusionOk="0">
                  <a:moveTo>
                    <a:pt x="6607" y="1"/>
                  </a:moveTo>
                  <a:cubicBezTo>
                    <a:pt x="6341" y="1"/>
                    <a:pt x="6076" y="31"/>
                    <a:pt x="5817" y="91"/>
                  </a:cubicBezTo>
                  <a:cubicBezTo>
                    <a:pt x="5167" y="233"/>
                    <a:pt x="4570" y="562"/>
                    <a:pt x="4099" y="1029"/>
                  </a:cubicBezTo>
                  <a:cubicBezTo>
                    <a:pt x="4091" y="1033"/>
                    <a:pt x="4091" y="1033"/>
                    <a:pt x="4091" y="1041"/>
                  </a:cubicBezTo>
                  <a:cubicBezTo>
                    <a:pt x="3709" y="1419"/>
                    <a:pt x="3416" y="1882"/>
                    <a:pt x="3238" y="2394"/>
                  </a:cubicBezTo>
                  <a:cubicBezTo>
                    <a:pt x="3018" y="3019"/>
                    <a:pt x="2811" y="3649"/>
                    <a:pt x="2624" y="4274"/>
                  </a:cubicBezTo>
                  <a:cubicBezTo>
                    <a:pt x="2446" y="4851"/>
                    <a:pt x="2283" y="5416"/>
                    <a:pt x="2125" y="5980"/>
                  </a:cubicBezTo>
                  <a:cubicBezTo>
                    <a:pt x="2080" y="6135"/>
                    <a:pt x="2044" y="6281"/>
                    <a:pt x="2007" y="6435"/>
                  </a:cubicBezTo>
                  <a:cubicBezTo>
                    <a:pt x="1601" y="7967"/>
                    <a:pt x="1280" y="9441"/>
                    <a:pt x="1020" y="10838"/>
                  </a:cubicBezTo>
                  <a:cubicBezTo>
                    <a:pt x="776" y="12134"/>
                    <a:pt x="589" y="13349"/>
                    <a:pt x="447" y="14458"/>
                  </a:cubicBezTo>
                  <a:cubicBezTo>
                    <a:pt x="338" y="15278"/>
                    <a:pt x="252" y="16042"/>
                    <a:pt x="191" y="16736"/>
                  </a:cubicBezTo>
                  <a:cubicBezTo>
                    <a:pt x="130" y="17281"/>
                    <a:pt x="94" y="17780"/>
                    <a:pt x="61" y="18227"/>
                  </a:cubicBezTo>
                  <a:cubicBezTo>
                    <a:pt x="61" y="18268"/>
                    <a:pt x="61" y="18308"/>
                    <a:pt x="61" y="18345"/>
                  </a:cubicBezTo>
                  <a:cubicBezTo>
                    <a:pt x="0" y="19921"/>
                    <a:pt x="987" y="21347"/>
                    <a:pt x="2482" y="21842"/>
                  </a:cubicBezTo>
                  <a:cubicBezTo>
                    <a:pt x="2677" y="21907"/>
                    <a:pt x="2876" y="21972"/>
                    <a:pt x="3079" y="22025"/>
                  </a:cubicBezTo>
                  <a:cubicBezTo>
                    <a:pt x="6170" y="22947"/>
                    <a:pt x="9733" y="23321"/>
                    <a:pt x="12133" y="23471"/>
                  </a:cubicBezTo>
                  <a:cubicBezTo>
                    <a:pt x="12204" y="23475"/>
                    <a:pt x="12274" y="23477"/>
                    <a:pt x="12344" y="23477"/>
                  </a:cubicBezTo>
                  <a:cubicBezTo>
                    <a:pt x="13165" y="23477"/>
                    <a:pt x="13963" y="23195"/>
                    <a:pt x="14603" y="22675"/>
                  </a:cubicBezTo>
                  <a:cubicBezTo>
                    <a:pt x="14790" y="22524"/>
                    <a:pt x="14964" y="22350"/>
                    <a:pt x="15115" y="22163"/>
                  </a:cubicBezTo>
                  <a:cubicBezTo>
                    <a:pt x="15318" y="21919"/>
                    <a:pt x="15484" y="21647"/>
                    <a:pt x="15610" y="21355"/>
                  </a:cubicBezTo>
                  <a:cubicBezTo>
                    <a:pt x="15679" y="21212"/>
                    <a:pt x="15736" y="21062"/>
                    <a:pt x="15777" y="20912"/>
                  </a:cubicBezTo>
                  <a:cubicBezTo>
                    <a:pt x="16500" y="18422"/>
                    <a:pt x="17097" y="15672"/>
                    <a:pt x="17568" y="13089"/>
                  </a:cubicBezTo>
                  <a:lnTo>
                    <a:pt x="17848" y="11496"/>
                  </a:lnTo>
                  <a:cubicBezTo>
                    <a:pt x="17893" y="11232"/>
                    <a:pt x="17934" y="10972"/>
                    <a:pt x="17978" y="10716"/>
                  </a:cubicBezTo>
                  <a:cubicBezTo>
                    <a:pt x="18068" y="10168"/>
                    <a:pt x="18153" y="9628"/>
                    <a:pt x="18230" y="9116"/>
                  </a:cubicBezTo>
                  <a:lnTo>
                    <a:pt x="18230" y="9108"/>
                  </a:lnTo>
                  <a:cubicBezTo>
                    <a:pt x="18413" y="7922"/>
                    <a:pt x="18559" y="6850"/>
                    <a:pt x="18673" y="5960"/>
                  </a:cubicBezTo>
                  <a:cubicBezTo>
                    <a:pt x="18685" y="5838"/>
                    <a:pt x="18697" y="5716"/>
                    <a:pt x="18697" y="5594"/>
                  </a:cubicBezTo>
                  <a:cubicBezTo>
                    <a:pt x="18726" y="4640"/>
                    <a:pt x="18360" y="3714"/>
                    <a:pt x="17694" y="3031"/>
                  </a:cubicBezTo>
                  <a:cubicBezTo>
                    <a:pt x="17337" y="2662"/>
                    <a:pt x="16906" y="2373"/>
                    <a:pt x="16423" y="2191"/>
                  </a:cubicBezTo>
                  <a:cubicBezTo>
                    <a:pt x="16175" y="2093"/>
                    <a:pt x="15931" y="1996"/>
                    <a:pt x="15688" y="1910"/>
                  </a:cubicBezTo>
                  <a:cubicBezTo>
                    <a:pt x="14839" y="1597"/>
                    <a:pt x="14026" y="1338"/>
                    <a:pt x="13250" y="1118"/>
                  </a:cubicBezTo>
                  <a:cubicBezTo>
                    <a:pt x="10801" y="420"/>
                    <a:pt x="8717" y="135"/>
                    <a:pt x="7162" y="30"/>
                  </a:cubicBezTo>
                  <a:lnTo>
                    <a:pt x="7109" y="30"/>
                  </a:lnTo>
                  <a:cubicBezTo>
                    <a:pt x="6999" y="17"/>
                    <a:pt x="6889" y="9"/>
                    <a:pt x="6784" y="5"/>
                  </a:cubicBezTo>
                  <a:cubicBezTo>
                    <a:pt x="6725" y="2"/>
                    <a:pt x="6666" y="1"/>
                    <a:pt x="66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0"/>
            <p:cNvSpPr/>
            <p:nvPr/>
          </p:nvSpPr>
          <p:spPr>
            <a:xfrm>
              <a:off x="6268470" y="825706"/>
              <a:ext cx="273450" cy="98038"/>
            </a:xfrm>
            <a:custGeom>
              <a:avLst/>
              <a:gdLst/>
              <a:ahLst/>
              <a:cxnLst/>
              <a:rect l="l" t="t" r="r" b="b"/>
              <a:pathLst>
                <a:path w="13564" h="4863" extrusionOk="0">
                  <a:moveTo>
                    <a:pt x="11126" y="0"/>
                  </a:moveTo>
                  <a:lnTo>
                    <a:pt x="5310" y="1727"/>
                  </a:lnTo>
                  <a:lnTo>
                    <a:pt x="4879" y="1856"/>
                  </a:lnTo>
                  <a:lnTo>
                    <a:pt x="4855" y="1861"/>
                  </a:lnTo>
                  <a:lnTo>
                    <a:pt x="4103" y="2088"/>
                  </a:lnTo>
                  <a:lnTo>
                    <a:pt x="2974" y="2425"/>
                  </a:lnTo>
                  <a:lnTo>
                    <a:pt x="2255" y="2632"/>
                  </a:lnTo>
                  <a:lnTo>
                    <a:pt x="500" y="3156"/>
                  </a:lnTo>
                  <a:cubicBezTo>
                    <a:pt x="322" y="3733"/>
                    <a:pt x="159" y="4302"/>
                    <a:pt x="1" y="4862"/>
                  </a:cubicBezTo>
                  <a:lnTo>
                    <a:pt x="1784" y="4326"/>
                  </a:lnTo>
                  <a:lnTo>
                    <a:pt x="4526" y="3506"/>
                  </a:lnTo>
                  <a:lnTo>
                    <a:pt x="4964" y="3376"/>
                  </a:lnTo>
                  <a:lnTo>
                    <a:pt x="7154" y="2722"/>
                  </a:lnTo>
                  <a:lnTo>
                    <a:pt x="7592" y="2588"/>
                  </a:lnTo>
                  <a:lnTo>
                    <a:pt x="8673" y="2263"/>
                  </a:lnTo>
                  <a:lnTo>
                    <a:pt x="13564" y="796"/>
                  </a:lnTo>
                  <a:cubicBezTo>
                    <a:pt x="12715" y="484"/>
                    <a:pt x="11902" y="220"/>
                    <a:pt x="11126" y="0"/>
                  </a:cubicBezTo>
                  <a:close/>
                </a:path>
              </a:pathLst>
            </a:custGeom>
            <a:solidFill>
              <a:srgbClr val="D5F2ED">
                <a:alpha val="3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0"/>
            <p:cNvSpPr/>
            <p:nvPr/>
          </p:nvSpPr>
          <p:spPr>
            <a:xfrm>
              <a:off x="6226879" y="1034934"/>
              <a:ext cx="358606" cy="138076"/>
            </a:xfrm>
            <a:custGeom>
              <a:avLst/>
              <a:gdLst/>
              <a:ahLst/>
              <a:cxnLst/>
              <a:rect l="l" t="t" r="r" b="b"/>
              <a:pathLst>
                <a:path w="17788" h="6849" extrusionOk="0">
                  <a:moveTo>
                    <a:pt x="17787" y="0"/>
                  </a:moveTo>
                  <a:lnTo>
                    <a:pt x="130" y="5240"/>
                  </a:lnTo>
                  <a:lnTo>
                    <a:pt x="0" y="6849"/>
                  </a:lnTo>
                  <a:lnTo>
                    <a:pt x="0" y="6849"/>
                  </a:lnTo>
                  <a:lnTo>
                    <a:pt x="17503" y="1593"/>
                  </a:lnTo>
                  <a:lnTo>
                    <a:pt x="17787" y="0"/>
                  </a:lnTo>
                  <a:close/>
                </a:path>
              </a:pathLst>
            </a:custGeom>
            <a:solidFill>
              <a:srgbClr val="D5F2ED">
                <a:alpha val="3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0"/>
            <p:cNvSpPr/>
            <p:nvPr/>
          </p:nvSpPr>
          <p:spPr>
            <a:xfrm>
              <a:off x="6234661" y="915945"/>
              <a:ext cx="367940" cy="178698"/>
            </a:xfrm>
            <a:custGeom>
              <a:avLst/>
              <a:gdLst/>
              <a:ahLst/>
              <a:cxnLst/>
              <a:rect l="l" t="t" r="r" b="b"/>
              <a:pathLst>
                <a:path w="18251" h="8864" extrusionOk="0">
                  <a:moveTo>
                    <a:pt x="18250" y="0"/>
                  </a:moveTo>
                  <a:lnTo>
                    <a:pt x="573" y="5244"/>
                  </a:lnTo>
                  <a:cubicBezTo>
                    <a:pt x="329" y="6540"/>
                    <a:pt x="142" y="7759"/>
                    <a:pt x="0" y="8864"/>
                  </a:cubicBezTo>
                  <a:lnTo>
                    <a:pt x="17783" y="3522"/>
                  </a:lnTo>
                  <a:lnTo>
                    <a:pt x="17783" y="3518"/>
                  </a:lnTo>
                  <a:cubicBezTo>
                    <a:pt x="17966" y="2328"/>
                    <a:pt x="18112" y="1256"/>
                    <a:pt x="18226" y="370"/>
                  </a:cubicBezTo>
                  <a:cubicBezTo>
                    <a:pt x="18238" y="248"/>
                    <a:pt x="18246" y="126"/>
                    <a:pt x="18250" y="0"/>
                  </a:cubicBezTo>
                  <a:close/>
                </a:path>
              </a:pathLst>
            </a:custGeom>
            <a:solidFill>
              <a:srgbClr val="D5F2ED">
                <a:alpha val="3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0"/>
            <p:cNvSpPr/>
            <p:nvPr/>
          </p:nvSpPr>
          <p:spPr>
            <a:xfrm>
              <a:off x="6306150" y="934493"/>
              <a:ext cx="103360" cy="104187"/>
            </a:xfrm>
            <a:custGeom>
              <a:avLst/>
              <a:gdLst/>
              <a:ahLst/>
              <a:cxnLst/>
              <a:rect l="l" t="t" r="r" b="b"/>
              <a:pathLst>
                <a:path w="5127" h="5168" extrusionOk="0">
                  <a:moveTo>
                    <a:pt x="1516" y="0"/>
                  </a:moveTo>
                  <a:cubicBezTo>
                    <a:pt x="1121" y="0"/>
                    <a:pt x="788" y="184"/>
                    <a:pt x="675" y="470"/>
                  </a:cubicBezTo>
                  <a:cubicBezTo>
                    <a:pt x="142" y="1814"/>
                    <a:pt x="25" y="3134"/>
                    <a:pt x="8" y="3853"/>
                  </a:cubicBezTo>
                  <a:cubicBezTo>
                    <a:pt x="0" y="4198"/>
                    <a:pt x="301" y="4540"/>
                    <a:pt x="744" y="4670"/>
                  </a:cubicBezTo>
                  <a:cubicBezTo>
                    <a:pt x="1666" y="4946"/>
                    <a:pt x="2770" y="5092"/>
                    <a:pt x="3494" y="5161"/>
                  </a:cubicBezTo>
                  <a:cubicBezTo>
                    <a:pt x="3537" y="5165"/>
                    <a:pt x="3580" y="5167"/>
                    <a:pt x="3622" y="5167"/>
                  </a:cubicBezTo>
                  <a:cubicBezTo>
                    <a:pt x="4038" y="5167"/>
                    <a:pt x="4389" y="4971"/>
                    <a:pt x="4489" y="4661"/>
                  </a:cubicBezTo>
                  <a:cubicBezTo>
                    <a:pt x="4834" y="3569"/>
                    <a:pt x="5013" y="2216"/>
                    <a:pt x="5090" y="1465"/>
                  </a:cubicBezTo>
                  <a:cubicBezTo>
                    <a:pt x="5126" y="1120"/>
                    <a:pt x="4838" y="770"/>
                    <a:pt x="4399" y="616"/>
                  </a:cubicBezTo>
                  <a:cubicBezTo>
                    <a:pt x="3510" y="303"/>
                    <a:pt x="2584" y="96"/>
                    <a:pt x="1645" y="7"/>
                  </a:cubicBezTo>
                  <a:cubicBezTo>
                    <a:pt x="1602" y="2"/>
                    <a:pt x="1558" y="0"/>
                    <a:pt x="15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0"/>
            <p:cNvSpPr/>
            <p:nvPr/>
          </p:nvSpPr>
          <p:spPr>
            <a:xfrm>
              <a:off x="6433968" y="958747"/>
              <a:ext cx="103380" cy="104247"/>
            </a:xfrm>
            <a:custGeom>
              <a:avLst/>
              <a:gdLst/>
              <a:ahLst/>
              <a:cxnLst/>
              <a:rect l="l" t="t" r="r" b="b"/>
              <a:pathLst>
                <a:path w="5128" h="5171" extrusionOk="0">
                  <a:moveTo>
                    <a:pt x="1527" y="0"/>
                  </a:moveTo>
                  <a:cubicBezTo>
                    <a:pt x="1130" y="0"/>
                    <a:pt x="790" y="185"/>
                    <a:pt x="675" y="473"/>
                  </a:cubicBezTo>
                  <a:cubicBezTo>
                    <a:pt x="143" y="1813"/>
                    <a:pt x="29" y="3138"/>
                    <a:pt x="9" y="3852"/>
                  </a:cubicBezTo>
                  <a:cubicBezTo>
                    <a:pt x="1" y="4202"/>
                    <a:pt x="306" y="4539"/>
                    <a:pt x="744" y="4673"/>
                  </a:cubicBezTo>
                  <a:cubicBezTo>
                    <a:pt x="1670" y="4949"/>
                    <a:pt x="2771" y="5091"/>
                    <a:pt x="3498" y="5164"/>
                  </a:cubicBezTo>
                  <a:cubicBezTo>
                    <a:pt x="3541" y="5169"/>
                    <a:pt x="3583" y="5171"/>
                    <a:pt x="3625" y="5171"/>
                  </a:cubicBezTo>
                  <a:cubicBezTo>
                    <a:pt x="4041" y="5171"/>
                    <a:pt x="4390" y="4971"/>
                    <a:pt x="4489" y="4665"/>
                  </a:cubicBezTo>
                  <a:cubicBezTo>
                    <a:pt x="4839" y="3572"/>
                    <a:pt x="5013" y="2220"/>
                    <a:pt x="5090" y="1468"/>
                  </a:cubicBezTo>
                  <a:cubicBezTo>
                    <a:pt x="5127" y="1119"/>
                    <a:pt x="4843" y="774"/>
                    <a:pt x="4400" y="619"/>
                  </a:cubicBezTo>
                  <a:cubicBezTo>
                    <a:pt x="3510" y="306"/>
                    <a:pt x="2584" y="99"/>
                    <a:pt x="1646" y="6"/>
                  </a:cubicBezTo>
                  <a:cubicBezTo>
                    <a:pt x="1606" y="2"/>
                    <a:pt x="1566" y="0"/>
                    <a:pt x="15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0"/>
            <p:cNvSpPr/>
            <p:nvPr/>
          </p:nvSpPr>
          <p:spPr>
            <a:xfrm>
              <a:off x="6284276" y="1065518"/>
              <a:ext cx="103360" cy="104207"/>
            </a:xfrm>
            <a:custGeom>
              <a:avLst/>
              <a:gdLst/>
              <a:ahLst/>
              <a:cxnLst/>
              <a:rect l="l" t="t" r="r" b="b"/>
              <a:pathLst>
                <a:path w="5127" h="5169" extrusionOk="0">
                  <a:moveTo>
                    <a:pt x="1516" y="0"/>
                  </a:moveTo>
                  <a:cubicBezTo>
                    <a:pt x="1121" y="0"/>
                    <a:pt x="789" y="184"/>
                    <a:pt x="675" y="470"/>
                  </a:cubicBezTo>
                  <a:cubicBezTo>
                    <a:pt x="143" y="1814"/>
                    <a:pt x="29" y="3134"/>
                    <a:pt x="9" y="3853"/>
                  </a:cubicBezTo>
                  <a:cubicBezTo>
                    <a:pt x="1" y="4203"/>
                    <a:pt x="301" y="4540"/>
                    <a:pt x="748" y="4670"/>
                  </a:cubicBezTo>
                  <a:cubicBezTo>
                    <a:pt x="1670" y="4946"/>
                    <a:pt x="2771" y="5092"/>
                    <a:pt x="3498" y="5161"/>
                  </a:cubicBezTo>
                  <a:cubicBezTo>
                    <a:pt x="3544" y="5166"/>
                    <a:pt x="3589" y="5168"/>
                    <a:pt x="3634" y="5168"/>
                  </a:cubicBezTo>
                  <a:cubicBezTo>
                    <a:pt x="4047" y="5168"/>
                    <a:pt x="4394" y="4969"/>
                    <a:pt x="4489" y="4662"/>
                  </a:cubicBezTo>
                  <a:cubicBezTo>
                    <a:pt x="4838" y="3569"/>
                    <a:pt x="5017" y="2216"/>
                    <a:pt x="5090" y="1469"/>
                  </a:cubicBezTo>
                  <a:cubicBezTo>
                    <a:pt x="5127" y="1120"/>
                    <a:pt x="4843" y="770"/>
                    <a:pt x="4404" y="616"/>
                  </a:cubicBezTo>
                  <a:cubicBezTo>
                    <a:pt x="3510" y="303"/>
                    <a:pt x="2584" y="100"/>
                    <a:pt x="1646" y="7"/>
                  </a:cubicBezTo>
                  <a:cubicBezTo>
                    <a:pt x="1602" y="2"/>
                    <a:pt x="1559" y="0"/>
                    <a:pt x="1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0"/>
            <p:cNvSpPr/>
            <p:nvPr/>
          </p:nvSpPr>
          <p:spPr>
            <a:xfrm>
              <a:off x="6412114" y="1089832"/>
              <a:ext cx="103360" cy="104187"/>
            </a:xfrm>
            <a:custGeom>
              <a:avLst/>
              <a:gdLst/>
              <a:ahLst/>
              <a:cxnLst/>
              <a:rect l="l" t="t" r="r" b="b"/>
              <a:pathLst>
                <a:path w="5127" h="5168" extrusionOk="0">
                  <a:moveTo>
                    <a:pt x="1517" y="1"/>
                  </a:moveTo>
                  <a:cubicBezTo>
                    <a:pt x="1125" y="1"/>
                    <a:pt x="792" y="184"/>
                    <a:pt x="679" y="470"/>
                  </a:cubicBezTo>
                  <a:cubicBezTo>
                    <a:pt x="143" y="1815"/>
                    <a:pt x="29" y="3135"/>
                    <a:pt x="8" y="3854"/>
                  </a:cubicBezTo>
                  <a:cubicBezTo>
                    <a:pt x="0" y="4199"/>
                    <a:pt x="305" y="4540"/>
                    <a:pt x="748" y="4670"/>
                  </a:cubicBezTo>
                  <a:cubicBezTo>
                    <a:pt x="1670" y="4946"/>
                    <a:pt x="2771" y="5092"/>
                    <a:pt x="3498" y="5162"/>
                  </a:cubicBezTo>
                  <a:cubicBezTo>
                    <a:pt x="3541" y="5166"/>
                    <a:pt x="3584" y="5168"/>
                    <a:pt x="3626" y="5168"/>
                  </a:cubicBezTo>
                  <a:cubicBezTo>
                    <a:pt x="4043" y="5168"/>
                    <a:pt x="4393" y="4972"/>
                    <a:pt x="4489" y="4662"/>
                  </a:cubicBezTo>
                  <a:cubicBezTo>
                    <a:pt x="4838" y="3569"/>
                    <a:pt x="5017" y="2217"/>
                    <a:pt x="5090" y="1465"/>
                  </a:cubicBezTo>
                  <a:cubicBezTo>
                    <a:pt x="5127" y="1120"/>
                    <a:pt x="4842" y="771"/>
                    <a:pt x="4403" y="616"/>
                  </a:cubicBezTo>
                  <a:cubicBezTo>
                    <a:pt x="3510" y="304"/>
                    <a:pt x="2584" y="100"/>
                    <a:pt x="1645" y="7"/>
                  </a:cubicBezTo>
                  <a:cubicBezTo>
                    <a:pt x="1602" y="3"/>
                    <a:pt x="1559" y="1"/>
                    <a:pt x="15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0"/>
            <p:cNvSpPr/>
            <p:nvPr/>
          </p:nvSpPr>
          <p:spPr>
            <a:xfrm>
              <a:off x="6578439" y="1034511"/>
              <a:ext cx="35965" cy="59069"/>
            </a:xfrm>
            <a:custGeom>
              <a:avLst/>
              <a:gdLst/>
              <a:ahLst/>
              <a:cxnLst/>
              <a:rect l="l" t="t" r="r" b="b"/>
              <a:pathLst>
                <a:path w="1784" h="2930" extrusionOk="0">
                  <a:moveTo>
                    <a:pt x="1119" y="1"/>
                  </a:moveTo>
                  <a:cubicBezTo>
                    <a:pt x="738" y="1"/>
                    <a:pt x="326" y="561"/>
                    <a:pt x="171" y="1313"/>
                  </a:cubicBezTo>
                  <a:cubicBezTo>
                    <a:pt x="0" y="2117"/>
                    <a:pt x="187" y="2836"/>
                    <a:pt x="585" y="2922"/>
                  </a:cubicBezTo>
                  <a:cubicBezTo>
                    <a:pt x="610" y="2927"/>
                    <a:pt x="635" y="2929"/>
                    <a:pt x="661" y="2929"/>
                  </a:cubicBezTo>
                  <a:cubicBezTo>
                    <a:pt x="1040" y="2929"/>
                    <a:pt x="1457" y="2372"/>
                    <a:pt x="1613" y="1618"/>
                  </a:cubicBezTo>
                  <a:cubicBezTo>
                    <a:pt x="1783" y="813"/>
                    <a:pt x="1596" y="90"/>
                    <a:pt x="1198" y="9"/>
                  </a:cubicBezTo>
                  <a:cubicBezTo>
                    <a:pt x="1172" y="4"/>
                    <a:pt x="1146" y="1"/>
                    <a:pt x="11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0"/>
            <p:cNvSpPr/>
            <p:nvPr/>
          </p:nvSpPr>
          <p:spPr>
            <a:xfrm>
              <a:off x="6673657" y="1296137"/>
              <a:ext cx="27216" cy="22922"/>
            </a:xfrm>
            <a:custGeom>
              <a:avLst/>
              <a:gdLst/>
              <a:ahLst/>
              <a:cxnLst/>
              <a:rect l="l" t="t" r="r" b="b"/>
              <a:pathLst>
                <a:path w="1350" h="1137" extrusionOk="0">
                  <a:moveTo>
                    <a:pt x="723" y="1"/>
                  </a:moveTo>
                  <a:cubicBezTo>
                    <a:pt x="292" y="1"/>
                    <a:pt x="0" y="493"/>
                    <a:pt x="253" y="879"/>
                  </a:cubicBezTo>
                  <a:cubicBezTo>
                    <a:pt x="369" y="1055"/>
                    <a:pt x="549" y="1136"/>
                    <a:pt x="727" y="1136"/>
                  </a:cubicBezTo>
                  <a:cubicBezTo>
                    <a:pt x="978" y="1136"/>
                    <a:pt x="1225" y="974"/>
                    <a:pt x="1285" y="684"/>
                  </a:cubicBezTo>
                  <a:cubicBezTo>
                    <a:pt x="1350" y="380"/>
                    <a:pt x="1155" y="79"/>
                    <a:pt x="846" y="14"/>
                  </a:cubicBezTo>
                  <a:cubicBezTo>
                    <a:pt x="804" y="5"/>
                    <a:pt x="763" y="1"/>
                    <a:pt x="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0"/>
            <p:cNvSpPr/>
            <p:nvPr/>
          </p:nvSpPr>
          <p:spPr>
            <a:xfrm>
              <a:off x="6732526" y="1214849"/>
              <a:ext cx="27236" cy="22922"/>
            </a:xfrm>
            <a:custGeom>
              <a:avLst/>
              <a:gdLst/>
              <a:ahLst/>
              <a:cxnLst/>
              <a:rect l="l" t="t" r="r" b="b"/>
              <a:pathLst>
                <a:path w="1351" h="1137" extrusionOk="0">
                  <a:moveTo>
                    <a:pt x="726" y="0"/>
                  </a:moveTo>
                  <a:cubicBezTo>
                    <a:pt x="294" y="0"/>
                    <a:pt x="0" y="490"/>
                    <a:pt x="253" y="878"/>
                  </a:cubicBezTo>
                  <a:cubicBezTo>
                    <a:pt x="368" y="1055"/>
                    <a:pt x="547" y="1137"/>
                    <a:pt x="725" y="1137"/>
                  </a:cubicBezTo>
                  <a:cubicBezTo>
                    <a:pt x="976" y="1137"/>
                    <a:pt x="1223" y="974"/>
                    <a:pt x="1285" y="687"/>
                  </a:cubicBezTo>
                  <a:cubicBezTo>
                    <a:pt x="1350" y="378"/>
                    <a:pt x="1151" y="78"/>
                    <a:pt x="847" y="13"/>
                  </a:cubicBezTo>
                  <a:cubicBezTo>
                    <a:pt x="806" y="4"/>
                    <a:pt x="765" y="0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0"/>
            <p:cNvSpPr/>
            <p:nvPr/>
          </p:nvSpPr>
          <p:spPr>
            <a:xfrm>
              <a:off x="6763795" y="1121404"/>
              <a:ext cx="27236" cy="22962"/>
            </a:xfrm>
            <a:custGeom>
              <a:avLst/>
              <a:gdLst/>
              <a:ahLst/>
              <a:cxnLst/>
              <a:rect l="l" t="t" r="r" b="b"/>
              <a:pathLst>
                <a:path w="1351" h="1139" extrusionOk="0">
                  <a:moveTo>
                    <a:pt x="727" y="1"/>
                  </a:moveTo>
                  <a:cubicBezTo>
                    <a:pt x="294" y="1"/>
                    <a:pt x="1" y="491"/>
                    <a:pt x="254" y="878"/>
                  </a:cubicBezTo>
                  <a:cubicBezTo>
                    <a:pt x="369" y="1056"/>
                    <a:pt x="549" y="1138"/>
                    <a:pt x="727" y="1138"/>
                  </a:cubicBezTo>
                  <a:cubicBezTo>
                    <a:pt x="977" y="1138"/>
                    <a:pt x="1224" y="976"/>
                    <a:pt x="1286" y="687"/>
                  </a:cubicBezTo>
                  <a:cubicBezTo>
                    <a:pt x="1351" y="379"/>
                    <a:pt x="1152" y="78"/>
                    <a:pt x="847" y="13"/>
                  </a:cubicBezTo>
                  <a:cubicBezTo>
                    <a:pt x="806" y="5"/>
                    <a:pt x="766" y="1"/>
                    <a:pt x="7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0"/>
            <p:cNvSpPr/>
            <p:nvPr/>
          </p:nvSpPr>
          <p:spPr>
            <a:xfrm>
              <a:off x="6782484" y="1032535"/>
              <a:ext cx="27135" cy="22902"/>
            </a:xfrm>
            <a:custGeom>
              <a:avLst/>
              <a:gdLst/>
              <a:ahLst/>
              <a:cxnLst/>
              <a:rect l="l" t="t" r="r" b="b"/>
              <a:pathLst>
                <a:path w="1346" h="1136" extrusionOk="0">
                  <a:moveTo>
                    <a:pt x="722" y="0"/>
                  </a:moveTo>
                  <a:cubicBezTo>
                    <a:pt x="292" y="0"/>
                    <a:pt x="1" y="489"/>
                    <a:pt x="253" y="879"/>
                  </a:cubicBezTo>
                  <a:cubicBezTo>
                    <a:pt x="368" y="1054"/>
                    <a:pt x="547" y="1136"/>
                    <a:pt x="725" y="1136"/>
                  </a:cubicBezTo>
                  <a:cubicBezTo>
                    <a:pt x="975" y="1136"/>
                    <a:pt x="1223" y="974"/>
                    <a:pt x="1285" y="684"/>
                  </a:cubicBezTo>
                  <a:cubicBezTo>
                    <a:pt x="1346" y="375"/>
                    <a:pt x="1151" y="75"/>
                    <a:pt x="846" y="14"/>
                  </a:cubicBezTo>
                  <a:cubicBezTo>
                    <a:pt x="804" y="5"/>
                    <a:pt x="762" y="0"/>
                    <a:pt x="7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0"/>
            <p:cNvSpPr/>
            <p:nvPr/>
          </p:nvSpPr>
          <p:spPr>
            <a:xfrm>
              <a:off x="6699382" y="921349"/>
              <a:ext cx="218917" cy="84813"/>
            </a:xfrm>
            <a:custGeom>
              <a:avLst/>
              <a:gdLst/>
              <a:ahLst/>
              <a:cxnLst/>
              <a:rect l="l" t="t" r="r" b="b"/>
              <a:pathLst>
                <a:path w="10859" h="4207" extrusionOk="0">
                  <a:moveTo>
                    <a:pt x="1185" y="0"/>
                  </a:moveTo>
                  <a:cubicBezTo>
                    <a:pt x="655" y="0"/>
                    <a:pt x="194" y="381"/>
                    <a:pt x="98" y="910"/>
                  </a:cubicBezTo>
                  <a:cubicBezTo>
                    <a:pt x="1" y="1410"/>
                    <a:pt x="25" y="1926"/>
                    <a:pt x="167" y="2413"/>
                  </a:cubicBezTo>
                  <a:cubicBezTo>
                    <a:pt x="289" y="2795"/>
                    <a:pt x="618" y="3079"/>
                    <a:pt x="1016" y="3148"/>
                  </a:cubicBezTo>
                  <a:cubicBezTo>
                    <a:pt x="3157" y="3526"/>
                    <a:pt x="7747" y="4022"/>
                    <a:pt x="9485" y="4201"/>
                  </a:cubicBezTo>
                  <a:cubicBezTo>
                    <a:pt x="9524" y="4205"/>
                    <a:pt x="9562" y="4207"/>
                    <a:pt x="9600" y="4207"/>
                  </a:cubicBezTo>
                  <a:cubicBezTo>
                    <a:pt x="10052" y="4207"/>
                    <a:pt x="10462" y="3924"/>
                    <a:pt x="10627" y="3494"/>
                  </a:cubicBezTo>
                  <a:cubicBezTo>
                    <a:pt x="10793" y="3035"/>
                    <a:pt x="10858" y="2543"/>
                    <a:pt x="10821" y="2052"/>
                  </a:cubicBezTo>
                  <a:cubicBezTo>
                    <a:pt x="10777" y="1556"/>
                    <a:pt x="10407" y="1154"/>
                    <a:pt x="9916" y="1073"/>
                  </a:cubicBezTo>
                  <a:cubicBezTo>
                    <a:pt x="6914" y="545"/>
                    <a:pt x="2994" y="159"/>
                    <a:pt x="1280" y="5"/>
                  </a:cubicBezTo>
                  <a:cubicBezTo>
                    <a:pt x="1248" y="2"/>
                    <a:pt x="1217" y="0"/>
                    <a:pt x="11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0"/>
            <p:cNvSpPr/>
            <p:nvPr/>
          </p:nvSpPr>
          <p:spPr>
            <a:xfrm>
              <a:off x="6588922" y="1036729"/>
              <a:ext cx="35965" cy="59049"/>
            </a:xfrm>
            <a:custGeom>
              <a:avLst/>
              <a:gdLst/>
              <a:ahLst/>
              <a:cxnLst/>
              <a:rect l="l" t="t" r="r" b="b"/>
              <a:pathLst>
                <a:path w="1784" h="2929" extrusionOk="0">
                  <a:moveTo>
                    <a:pt x="1120" y="1"/>
                  </a:moveTo>
                  <a:cubicBezTo>
                    <a:pt x="741" y="1"/>
                    <a:pt x="326" y="561"/>
                    <a:pt x="171" y="1313"/>
                  </a:cubicBezTo>
                  <a:cubicBezTo>
                    <a:pt x="0" y="2117"/>
                    <a:pt x="187" y="2836"/>
                    <a:pt x="589" y="2921"/>
                  </a:cubicBezTo>
                  <a:cubicBezTo>
                    <a:pt x="614" y="2926"/>
                    <a:pt x="639" y="2929"/>
                    <a:pt x="664" y="2929"/>
                  </a:cubicBezTo>
                  <a:cubicBezTo>
                    <a:pt x="1043" y="2929"/>
                    <a:pt x="1456" y="2367"/>
                    <a:pt x="1613" y="1613"/>
                  </a:cubicBezTo>
                  <a:cubicBezTo>
                    <a:pt x="1783" y="813"/>
                    <a:pt x="1596" y="94"/>
                    <a:pt x="1198" y="9"/>
                  </a:cubicBezTo>
                  <a:cubicBezTo>
                    <a:pt x="1172" y="3"/>
                    <a:pt x="1146" y="1"/>
                    <a:pt x="11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4" name="Google Shape;1354;p40"/>
          <p:cNvGrpSpPr/>
          <p:nvPr/>
        </p:nvGrpSpPr>
        <p:grpSpPr>
          <a:xfrm>
            <a:off x="8144865" y="701734"/>
            <a:ext cx="1016340" cy="890949"/>
            <a:chOff x="7245674" y="2087184"/>
            <a:chExt cx="1016340" cy="890949"/>
          </a:xfrm>
        </p:grpSpPr>
        <p:sp>
          <p:nvSpPr>
            <p:cNvPr id="1355" name="Google Shape;1355;p40"/>
            <p:cNvSpPr/>
            <p:nvPr/>
          </p:nvSpPr>
          <p:spPr>
            <a:xfrm>
              <a:off x="7597852" y="2543321"/>
              <a:ext cx="466946" cy="395499"/>
            </a:xfrm>
            <a:custGeom>
              <a:avLst/>
              <a:gdLst/>
              <a:ahLst/>
              <a:cxnLst/>
              <a:rect l="l" t="t" r="r" b="b"/>
              <a:pathLst>
                <a:path w="23162" h="19618" extrusionOk="0">
                  <a:moveTo>
                    <a:pt x="13823" y="1"/>
                  </a:moveTo>
                  <a:cubicBezTo>
                    <a:pt x="11183" y="1"/>
                    <a:pt x="8312" y="1035"/>
                    <a:pt x="5890" y="3082"/>
                  </a:cubicBezTo>
                  <a:cubicBezTo>
                    <a:pt x="1231" y="7026"/>
                    <a:pt x="0" y="13232"/>
                    <a:pt x="3144" y="16949"/>
                  </a:cubicBezTo>
                  <a:cubicBezTo>
                    <a:pt x="4653" y="18733"/>
                    <a:pt x="6897" y="19618"/>
                    <a:pt x="9339" y="19618"/>
                  </a:cubicBezTo>
                  <a:cubicBezTo>
                    <a:pt x="11978" y="19618"/>
                    <a:pt x="14849" y="18584"/>
                    <a:pt x="17271" y="16535"/>
                  </a:cubicBezTo>
                  <a:cubicBezTo>
                    <a:pt x="21930" y="12591"/>
                    <a:pt x="23161" y="6384"/>
                    <a:pt x="20017" y="2671"/>
                  </a:cubicBezTo>
                  <a:cubicBezTo>
                    <a:pt x="18509" y="886"/>
                    <a:pt x="16265" y="1"/>
                    <a:pt x="138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0"/>
            <p:cNvSpPr/>
            <p:nvPr/>
          </p:nvSpPr>
          <p:spPr>
            <a:xfrm>
              <a:off x="7618396" y="2556869"/>
              <a:ext cx="436484" cy="403603"/>
            </a:xfrm>
            <a:custGeom>
              <a:avLst/>
              <a:gdLst/>
              <a:ahLst/>
              <a:cxnLst/>
              <a:rect l="l" t="t" r="r" b="b"/>
              <a:pathLst>
                <a:path w="21651" h="20020" extrusionOk="0">
                  <a:moveTo>
                    <a:pt x="15598" y="1"/>
                  </a:moveTo>
                  <a:cubicBezTo>
                    <a:pt x="13783" y="1"/>
                    <a:pt x="9020" y="469"/>
                    <a:pt x="5038" y="4952"/>
                  </a:cubicBezTo>
                  <a:cubicBezTo>
                    <a:pt x="1" y="10615"/>
                    <a:pt x="2487" y="16671"/>
                    <a:pt x="2487" y="16671"/>
                  </a:cubicBezTo>
                  <a:cubicBezTo>
                    <a:pt x="2487" y="16671"/>
                    <a:pt x="4550" y="19141"/>
                    <a:pt x="7495" y="19990"/>
                  </a:cubicBezTo>
                  <a:cubicBezTo>
                    <a:pt x="7565" y="20010"/>
                    <a:pt x="7640" y="20020"/>
                    <a:pt x="7719" y="20020"/>
                  </a:cubicBezTo>
                  <a:cubicBezTo>
                    <a:pt x="10968" y="20020"/>
                    <a:pt x="21651" y="3441"/>
                    <a:pt x="21651" y="3441"/>
                  </a:cubicBezTo>
                  <a:cubicBezTo>
                    <a:pt x="21651" y="3441"/>
                    <a:pt x="18767" y="1232"/>
                    <a:pt x="16350" y="34"/>
                  </a:cubicBezTo>
                  <a:cubicBezTo>
                    <a:pt x="16350" y="34"/>
                    <a:pt x="16076" y="1"/>
                    <a:pt x="15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0"/>
            <p:cNvSpPr/>
            <p:nvPr/>
          </p:nvSpPr>
          <p:spPr>
            <a:xfrm>
              <a:off x="7443268" y="2087628"/>
              <a:ext cx="560226" cy="260528"/>
            </a:xfrm>
            <a:custGeom>
              <a:avLst/>
              <a:gdLst/>
              <a:ahLst/>
              <a:cxnLst/>
              <a:rect l="l" t="t" r="r" b="b"/>
              <a:pathLst>
                <a:path w="27789" h="12923" extrusionOk="0">
                  <a:moveTo>
                    <a:pt x="20590" y="1"/>
                  </a:moveTo>
                  <a:cubicBezTo>
                    <a:pt x="5972" y="1"/>
                    <a:pt x="1" y="12922"/>
                    <a:pt x="1" y="12922"/>
                  </a:cubicBezTo>
                  <a:lnTo>
                    <a:pt x="5554" y="12922"/>
                  </a:lnTo>
                  <a:cubicBezTo>
                    <a:pt x="10023" y="5126"/>
                    <a:pt x="15409" y="3125"/>
                    <a:pt x="19760" y="3125"/>
                  </a:cubicBezTo>
                  <a:cubicBezTo>
                    <a:pt x="24350" y="3125"/>
                    <a:pt x="27789" y="5351"/>
                    <a:pt x="27789" y="5351"/>
                  </a:cubicBezTo>
                  <a:cubicBezTo>
                    <a:pt x="27472" y="521"/>
                    <a:pt x="20741" y="1"/>
                    <a:pt x="20741" y="1"/>
                  </a:cubicBezTo>
                  <a:cubicBezTo>
                    <a:pt x="20691" y="1"/>
                    <a:pt x="20640" y="1"/>
                    <a:pt x="20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0"/>
            <p:cNvSpPr/>
            <p:nvPr/>
          </p:nvSpPr>
          <p:spPr>
            <a:xfrm>
              <a:off x="7245674" y="2277018"/>
              <a:ext cx="362215" cy="425880"/>
            </a:xfrm>
            <a:custGeom>
              <a:avLst/>
              <a:gdLst/>
              <a:ahLst/>
              <a:cxnLst/>
              <a:rect l="l" t="t" r="r" b="b"/>
              <a:pathLst>
                <a:path w="17967" h="21125" extrusionOk="0">
                  <a:moveTo>
                    <a:pt x="11843" y="1"/>
                  </a:moveTo>
                  <a:cubicBezTo>
                    <a:pt x="8648" y="1"/>
                    <a:pt x="4899" y="2956"/>
                    <a:pt x="2694" y="7529"/>
                  </a:cubicBezTo>
                  <a:cubicBezTo>
                    <a:pt x="1" y="13114"/>
                    <a:pt x="630" y="19000"/>
                    <a:pt x="4107" y="20678"/>
                  </a:cubicBezTo>
                  <a:cubicBezTo>
                    <a:pt x="4735" y="20980"/>
                    <a:pt x="5414" y="21124"/>
                    <a:pt x="6119" y="21124"/>
                  </a:cubicBezTo>
                  <a:cubicBezTo>
                    <a:pt x="9314" y="21124"/>
                    <a:pt x="13067" y="18168"/>
                    <a:pt x="15273" y="13594"/>
                  </a:cubicBezTo>
                  <a:cubicBezTo>
                    <a:pt x="17966" y="8008"/>
                    <a:pt x="17333" y="2123"/>
                    <a:pt x="13860" y="449"/>
                  </a:cubicBezTo>
                  <a:cubicBezTo>
                    <a:pt x="13230" y="145"/>
                    <a:pt x="12550" y="1"/>
                    <a:pt x="118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0"/>
            <p:cNvSpPr/>
            <p:nvPr/>
          </p:nvSpPr>
          <p:spPr>
            <a:xfrm>
              <a:off x="7282689" y="2294820"/>
              <a:ext cx="362134" cy="425880"/>
            </a:xfrm>
            <a:custGeom>
              <a:avLst/>
              <a:gdLst/>
              <a:ahLst/>
              <a:cxnLst/>
              <a:rect l="l" t="t" r="r" b="b"/>
              <a:pathLst>
                <a:path w="17963" h="21125" extrusionOk="0">
                  <a:moveTo>
                    <a:pt x="11846" y="1"/>
                  </a:moveTo>
                  <a:cubicBezTo>
                    <a:pt x="8651" y="1"/>
                    <a:pt x="4900" y="2957"/>
                    <a:pt x="2694" y="7532"/>
                  </a:cubicBezTo>
                  <a:cubicBezTo>
                    <a:pt x="1" y="13117"/>
                    <a:pt x="630" y="19003"/>
                    <a:pt x="4107" y="20676"/>
                  </a:cubicBezTo>
                  <a:cubicBezTo>
                    <a:pt x="4736" y="20980"/>
                    <a:pt x="5416" y="21125"/>
                    <a:pt x="6123" y="21125"/>
                  </a:cubicBezTo>
                  <a:cubicBezTo>
                    <a:pt x="9316" y="21125"/>
                    <a:pt x="13068" y="18169"/>
                    <a:pt x="15269" y="13596"/>
                  </a:cubicBezTo>
                  <a:cubicBezTo>
                    <a:pt x="17962" y="8011"/>
                    <a:pt x="17333" y="2125"/>
                    <a:pt x="13860" y="448"/>
                  </a:cubicBezTo>
                  <a:cubicBezTo>
                    <a:pt x="13231" y="145"/>
                    <a:pt x="12552" y="1"/>
                    <a:pt x="118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0"/>
            <p:cNvSpPr/>
            <p:nvPr/>
          </p:nvSpPr>
          <p:spPr>
            <a:xfrm>
              <a:off x="7660894" y="2582675"/>
              <a:ext cx="466946" cy="395459"/>
            </a:xfrm>
            <a:custGeom>
              <a:avLst/>
              <a:gdLst/>
              <a:ahLst/>
              <a:cxnLst/>
              <a:rect l="l" t="t" r="r" b="b"/>
              <a:pathLst>
                <a:path w="23162" h="19616" extrusionOk="0">
                  <a:moveTo>
                    <a:pt x="13822" y="1"/>
                  </a:moveTo>
                  <a:cubicBezTo>
                    <a:pt x="11182" y="1"/>
                    <a:pt x="8311" y="1035"/>
                    <a:pt x="5891" y="3084"/>
                  </a:cubicBezTo>
                  <a:cubicBezTo>
                    <a:pt x="1232" y="7024"/>
                    <a:pt x="1" y="13234"/>
                    <a:pt x="3141" y="16947"/>
                  </a:cubicBezTo>
                  <a:cubicBezTo>
                    <a:pt x="4651" y="18731"/>
                    <a:pt x="6896" y="19615"/>
                    <a:pt x="9339" y="19615"/>
                  </a:cubicBezTo>
                  <a:cubicBezTo>
                    <a:pt x="11979" y="19615"/>
                    <a:pt x="14850" y="18581"/>
                    <a:pt x="17272" y="16533"/>
                  </a:cubicBezTo>
                  <a:cubicBezTo>
                    <a:pt x="21931" y="12592"/>
                    <a:pt x="23162" y="6386"/>
                    <a:pt x="20018" y="2669"/>
                  </a:cubicBezTo>
                  <a:cubicBezTo>
                    <a:pt x="18509" y="885"/>
                    <a:pt x="16264" y="1"/>
                    <a:pt x="138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0"/>
            <p:cNvSpPr/>
            <p:nvPr/>
          </p:nvSpPr>
          <p:spPr>
            <a:xfrm>
              <a:off x="7334683" y="2327662"/>
              <a:ext cx="362215" cy="425840"/>
            </a:xfrm>
            <a:custGeom>
              <a:avLst/>
              <a:gdLst/>
              <a:ahLst/>
              <a:cxnLst/>
              <a:rect l="l" t="t" r="r" b="b"/>
              <a:pathLst>
                <a:path w="17967" h="21123" extrusionOk="0">
                  <a:moveTo>
                    <a:pt x="11847" y="0"/>
                  </a:moveTo>
                  <a:cubicBezTo>
                    <a:pt x="8652" y="0"/>
                    <a:pt x="4899" y="2953"/>
                    <a:pt x="2694" y="7527"/>
                  </a:cubicBezTo>
                  <a:cubicBezTo>
                    <a:pt x="1" y="13117"/>
                    <a:pt x="635" y="19002"/>
                    <a:pt x="4107" y="20676"/>
                  </a:cubicBezTo>
                  <a:cubicBezTo>
                    <a:pt x="4736" y="20979"/>
                    <a:pt x="5415" y="21123"/>
                    <a:pt x="6121" y="21123"/>
                  </a:cubicBezTo>
                  <a:cubicBezTo>
                    <a:pt x="9318" y="21123"/>
                    <a:pt x="13071" y="18167"/>
                    <a:pt x="15274" y="13592"/>
                  </a:cubicBezTo>
                  <a:cubicBezTo>
                    <a:pt x="17967" y="8007"/>
                    <a:pt x="17333" y="2121"/>
                    <a:pt x="13860" y="448"/>
                  </a:cubicBezTo>
                  <a:cubicBezTo>
                    <a:pt x="13231" y="145"/>
                    <a:pt x="12553" y="0"/>
                    <a:pt x="118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0"/>
            <p:cNvSpPr/>
            <p:nvPr/>
          </p:nvSpPr>
          <p:spPr>
            <a:xfrm>
              <a:off x="7428957" y="2438477"/>
              <a:ext cx="173658" cy="204184"/>
            </a:xfrm>
            <a:custGeom>
              <a:avLst/>
              <a:gdLst/>
              <a:ahLst/>
              <a:cxnLst/>
              <a:rect l="l" t="t" r="r" b="b"/>
              <a:pathLst>
                <a:path w="6683" h="7857" extrusionOk="0">
                  <a:moveTo>
                    <a:pt x="4407" y="0"/>
                  </a:moveTo>
                  <a:cubicBezTo>
                    <a:pt x="3219" y="0"/>
                    <a:pt x="1823" y="1099"/>
                    <a:pt x="1004" y="2803"/>
                  </a:cubicBezTo>
                  <a:cubicBezTo>
                    <a:pt x="1" y="4878"/>
                    <a:pt x="236" y="7068"/>
                    <a:pt x="1528" y="7689"/>
                  </a:cubicBezTo>
                  <a:cubicBezTo>
                    <a:pt x="1763" y="7803"/>
                    <a:pt x="2016" y="7857"/>
                    <a:pt x="2280" y="7857"/>
                  </a:cubicBezTo>
                  <a:cubicBezTo>
                    <a:pt x="3467" y="7857"/>
                    <a:pt x="4862" y="6759"/>
                    <a:pt x="5679" y="5057"/>
                  </a:cubicBezTo>
                  <a:cubicBezTo>
                    <a:pt x="6683" y="2981"/>
                    <a:pt x="6447" y="788"/>
                    <a:pt x="5155" y="166"/>
                  </a:cubicBezTo>
                  <a:cubicBezTo>
                    <a:pt x="4922" y="54"/>
                    <a:pt x="4670" y="0"/>
                    <a:pt x="4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0"/>
            <p:cNvSpPr/>
            <p:nvPr/>
          </p:nvSpPr>
          <p:spPr>
            <a:xfrm>
              <a:off x="7741443" y="2087184"/>
              <a:ext cx="520572" cy="668022"/>
            </a:xfrm>
            <a:custGeom>
              <a:avLst/>
              <a:gdLst/>
              <a:ahLst/>
              <a:cxnLst/>
              <a:rect l="l" t="t" r="r" b="b"/>
              <a:pathLst>
                <a:path w="25822" h="33136" extrusionOk="0">
                  <a:moveTo>
                    <a:pt x="5763" y="1"/>
                  </a:moveTo>
                  <a:cubicBezTo>
                    <a:pt x="2471" y="1"/>
                    <a:pt x="0" y="921"/>
                    <a:pt x="0" y="921"/>
                  </a:cubicBezTo>
                  <a:cubicBezTo>
                    <a:pt x="1152" y="714"/>
                    <a:pt x="2240" y="615"/>
                    <a:pt x="3266" y="615"/>
                  </a:cubicBezTo>
                  <a:cubicBezTo>
                    <a:pt x="11885" y="615"/>
                    <a:pt x="16058" y="7597"/>
                    <a:pt x="15558" y="15881"/>
                  </a:cubicBezTo>
                  <a:cubicBezTo>
                    <a:pt x="14997" y="25150"/>
                    <a:pt x="9152" y="28554"/>
                    <a:pt x="9152" y="28554"/>
                  </a:cubicBezTo>
                  <a:cubicBezTo>
                    <a:pt x="10976" y="31324"/>
                    <a:pt x="10911" y="33136"/>
                    <a:pt x="10911" y="33136"/>
                  </a:cubicBezTo>
                  <a:cubicBezTo>
                    <a:pt x="10911" y="33136"/>
                    <a:pt x="25822" y="23765"/>
                    <a:pt x="19408" y="9297"/>
                  </a:cubicBezTo>
                  <a:cubicBezTo>
                    <a:pt x="16013" y="1640"/>
                    <a:pt x="10157" y="1"/>
                    <a:pt x="5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Strelica: prema dolje 3">
            <a:extLst>
              <a:ext uri="{FF2B5EF4-FFF2-40B4-BE49-F238E27FC236}">
                <a16:creationId xmlns:a16="http://schemas.microsoft.com/office/drawing/2014/main" id="{1C769D79-C5E1-4C35-813E-FBBD435C7BEC}"/>
              </a:ext>
            </a:extLst>
          </p:cNvPr>
          <p:cNvSpPr/>
          <p:nvPr/>
        </p:nvSpPr>
        <p:spPr>
          <a:xfrm>
            <a:off x="3733622" y="2915255"/>
            <a:ext cx="644659" cy="994026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9484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3">
            <a:extLst>
              <a:ext uri="{FF2B5EF4-FFF2-40B4-BE49-F238E27FC236}">
                <a16:creationId xmlns:a16="http://schemas.microsoft.com/office/drawing/2014/main" id="{1DB9E9E8-A0B3-4DDA-B652-AD809EAB28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823" y="438538"/>
            <a:ext cx="7835329" cy="432662"/>
          </a:xfrm>
        </p:spPr>
        <p:txBody>
          <a:bodyPr/>
          <a:lstStyle/>
          <a:p>
            <a:pPr marL="139700" indent="0"/>
            <a:endParaRPr lang="hr-HR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b="1" dirty="0">
                <a:sym typeface="Wingdings" panose="05000000000000000000" pitchFamily="2" charset="2"/>
              </a:rPr>
              <a:t>zaključak: </a:t>
            </a:r>
            <a:r>
              <a:rPr lang="hr-HR" dirty="0">
                <a:sym typeface="Wingdings" panose="05000000000000000000" pitchFamily="2" charset="2"/>
              </a:rPr>
              <a:t>tko je upravo doživio digitalne scene nasilja, taj je otupio na realno zamijećeno nasilje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b="1" dirty="0">
                <a:sym typeface="Wingdings" panose="05000000000000000000" pitchFamily="2" charset="2"/>
              </a:rPr>
              <a:t>desenzibilizacija</a:t>
            </a:r>
            <a:r>
              <a:rPr lang="hr-HR" dirty="0">
                <a:sym typeface="Wingdings" panose="05000000000000000000" pitchFamily="2" charset="2"/>
              </a:rPr>
              <a:t> – otupljivanje ljudske empatije prema drugim ljudskim bićima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dirty="0">
              <a:sym typeface="Wingdings" panose="05000000000000000000" pitchFamily="2" charset="2"/>
            </a:endParaRPr>
          </a:p>
          <a:p>
            <a:pPr marL="139700" indent="0"/>
            <a:endParaRPr lang="hr-HR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139700" indent="0"/>
            <a:r>
              <a:rPr lang="hr-HR" i="1" dirty="0">
                <a:solidFill>
                  <a:srgbClr val="0070C0"/>
                </a:solidFill>
                <a:sym typeface="Wingdings" panose="05000000000000000000" pitchFamily="2" charset="2"/>
              </a:rPr>
              <a:t> 	Ako zaista želite da vam dijete u školi postiže loš uspjeh i ubuduće manje mari za 	vas i svoje prijatelje, poklonite mu igraću konzolu. Time ćete pridonijeti da u   	realnome svijetu bude više nasilja</a:t>
            </a:r>
            <a:r>
              <a:rPr lang="hr-HR" dirty="0">
                <a:solidFill>
                  <a:srgbClr val="0070C0"/>
                </a:solidFill>
                <a:sym typeface="Wingdings" panose="05000000000000000000" pitchFamily="2" charset="2"/>
              </a:rPr>
              <a:t>.</a:t>
            </a:r>
            <a:endParaRPr lang="hr-H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98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40"/>
          <p:cNvSpPr/>
          <p:nvPr/>
        </p:nvSpPr>
        <p:spPr>
          <a:xfrm>
            <a:off x="895523" y="140519"/>
            <a:ext cx="1137000" cy="1137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40"/>
          <p:cNvSpPr txBox="1">
            <a:spLocks noGrp="1"/>
          </p:cNvSpPr>
          <p:nvPr>
            <p:ph type="title"/>
          </p:nvPr>
        </p:nvSpPr>
        <p:spPr>
          <a:xfrm>
            <a:off x="2118074" y="-469461"/>
            <a:ext cx="6292660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tx2">
                    <a:lumMod val="75000"/>
                  </a:schemeClr>
                </a:solidFill>
              </a:rPr>
              <a:t>Čini li nas </a:t>
            </a:r>
            <a:r>
              <a:rPr lang="hr-HR" sz="2400" i="1" dirty="0" err="1">
                <a:solidFill>
                  <a:schemeClr val="tx2">
                    <a:lumMod val="75000"/>
                  </a:schemeClr>
                </a:solidFill>
              </a:rPr>
              <a:t>multitasking</a:t>
            </a:r>
            <a:r>
              <a:rPr lang="hr-HR" sz="2400" dirty="0">
                <a:solidFill>
                  <a:schemeClr val="tx2">
                    <a:lumMod val="75000"/>
                  </a:schemeClr>
                </a:solidFill>
              </a:rPr>
              <a:t> pametnijima?</a:t>
            </a:r>
            <a:endParaRPr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38" name="Google Shape;1238;p40"/>
          <p:cNvSpPr txBox="1">
            <a:spLocks noGrp="1"/>
          </p:cNvSpPr>
          <p:nvPr>
            <p:ph type="title" idx="2"/>
          </p:nvPr>
        </p:nvSpPr>
        <p:spPr>
          <a:xfrm>
            <a:off x="750357" y="277585"/>
            <a:ext cx="14346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6</a:t>
            </a:r>
            <a:endParaRPr dirty="0"/>
          </a:p>
        </p:txBody>
      </p:sp>
      <p:sp>
        <p:nvSpPr>
          <p:cNvPr id="1239" name="Google Shape;1239;p40"/>
          <p:cNvSpPr txBox="1">
            <a:spLocks noGrp="1"/>
          </p:cNvSpPr>
          <p:nvPr>
            <p:ph type="subTitle" idx="1"/>
          </p:nvPr>
        </p:nvSpPr>
        <p:spPr>
          <a:xfrm>
            <a:off x="1240320" y="1294411"/>
            <a:ext cx="6145548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dirty="0"/>
              <a:t>prema jednoj američkoj studiji, moderni čovjek svoj posao prekida u prosjeku svakih </a:t>
            </a:r>
            <a:r>
              <a:rPr lang="hr-HR" b="1" dirty="0"/>
              <a:t>11 minuta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dirty="0"/>
              <a:t>majka jednog petnaestogodišnjaka: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hr-HR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</a:pPr>
            <a:r>
              <a:rPr lang="hr-HR" i="1" dirty="0">
                <a:solidFill>
                  <a:srgbClr val="0070C0"/>
                </a:solidFill>
              </a:rPr>
              <a:t>Udžbenici su se neotvoreni nalazili u njegovoj torbi, dok je laptop uvijek stajao upaljen na pisaćem stolu. Na monitoru je bio otvoren neki dokument za povijest, engleski i fiziku, ali ispod toga skrivale su se </a:t>
            </a:r>
            <a:r>
              <a:rPr lang="hr-HR" i="1" dirty="0" err="1">
                <a:solidFill>
                  <a:srgbClr val="0070C0"/>
                </a:solidFill>
              </a:rPr>
              <a:t>nejgove</a:t>
            </a:r>
            <a:r>
              <a:rPr lang="hr-HR" i="1" dirty="0">
                <a:solidFill>
                  <a:srgbClr val="0070C0"/>
                </a:solidFill>
              </a:rPr>
              <a:t> Facebook i </a:t>
            </a:r>
            <a:r>
              <a:rPr lang="hr-HR" i="1" dirty="0" err="1">
                <a:solidFill>
                  <a:srgbClr val="0070C0"/>
                </a:solidFill>
              </a:rPr>
              <a:t>i</a:t>
            </a:r>
            <a:r>
              <a:rPr lang="hr-HR" i="1" dirty="0">
                <a:solidFill>
                  <a:srgbClr val="0070C0"/>
                </a:solidFill>
              </a:rPr>
              <a:t> </a:t>
            </a:r>
            <a:r>
              <a:rPr lang="hr-HR" i="1" dirty="0" err="1">
                <a:solidFill>
                  <a:srgbClr val="0070C0"/>
                </a:solidFill>
              </a:rPr>
              <a:t>Tunes</a:t>
            </a:r>
            <a:r>
              <a:rPr lang="hr-HR" i="1" dirty="0">
                <a:solidFill>
                  <a:srgbClr val="0070C0"/>
                </a:solidFill>
              </a:rPr>
              <a:t> stranice, a katkada bi se, samo da mu još više uništi sposobnost koncentracije, vrtio i neki video na YouTubeu</a:t>
            </a:r>
            <a:r>
              <a:rPr lang="hr-HR" dirty="0">
                <a:solidFill>
                  <a:srgbClr val="0070C0"/>
                </a:solidFill>
              </a:rPr>
              <a:t>.</a:t>
            </a:r>
            <a:endParaRPr dirty="0">
              <a:solidFill>
                <a:srgbClr val="0070C0"/>
              </a:solidFill>
            </a:endParaRPr>
          </a:p>
        </p:txBody>
      </p:sp>
      <p:grpSp>
        <p:nvGrpSpPr>
          <p:cNvPr id="1240" name="Google Shape;1240;p40"/>
          <p:cNvGrpSpPr/>
          <p:nvPr/>
        </p:nvGrpSpPr>
        <p:grpSpPr>
          <a:xfrm>
            <a:off x="8016632" y="1926864"/>
            <a:ext cx="1135455" cy="902355"/>
            <a:chOff x="5684015" y="2953552"/>
            <a:chExt cx="2474309" cy="1729557"/>
          </a:xfrm>
        </p:grpSpPr>
        <p:sp>
          <p:nvSpPr>
            <p:cNvPr id="1241" name="Google Shape;1241;p40"/>
            <p:cNvSpPr/>
            <p:nvPr/>
          </p:nvSpPr>
          <p:spPr>
            <a:xfrm>
              <a:off x="5684015" y="3786978"/>
              <a:ext cx="2306989" cy="896132"/>
            </a:xfrm>
            <a:custGeom>
              <a:avLst/>
              <a:gdLst/>
              <a:ahLst/>
              <a:cxnLst/>
              <a:rect l="l" t="t" r="r" b="b"/>
              <a:pathLst>
                <a:path w="114434" h="44451" extrusionOk="0">
                  <a:moveTo>
                    <a:pt x="50145" y="0"/>
                  </a:moveTo>
                  <a:lnTo>
                    <a:pt x="1" y="14692"/>
                  </a:lnTo>
                  <a:cubicBezTo>
                    <a:pt x="1" y="14692"/>
                    <a:pt x="1" y="17633"/>
                    <a:pt x="1289" y="20939"/>
                  </a:cubicBezTo>
                  <a:cubicBezTo>
                    <a:pt x="1289" y="20939"/>
                    <a:pt x="57243" y="44451"/>
                    <a:pt x="61307" y="44451"/>
                  </a:cubicBezTo>
                  <a:cubicBezTo>
                    <a:pt x="61323" y="44451"/>
                    <a:pt x="61338" y="44450"/>
                    <a:pt x="61352" y="44450"/>
                  </a:cubicBezTo>
                  <a:cubicBezTo>
                    <a:pt x="65028" y="44267"/>
                    <a:pt x="110396" y="27918"/>
                    <a:pt x="112049" y="27365"/>
                  </a:cubicBezTo>
                  <a:cubicBezTo>
                    <a:pt x="112049" y="27365"/>
                    <a:pt x="114254" y="24428"/>
                    <a:pt x="114433" y="21857"/>
                  </a:cubicBezTo>
                  <a:lnTo>
                    <a:pt x="501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0"/>
            <p:cNvSpPr/>
            <p:nvPr/>
          </p:nvSpPr>
          <p:spPr>
            <a:xfrm>
              <a:off x="6787585" y="2953552"/>
              <a:ext cx="1370739" cy="1262903"/>
            </a:xfrm>
            <a:custGeom>
              <a:avLst/>
              <a:gdLst/>
              <a:ahLst/>
              <a:cxnLst/>
              <a:rect l="l" t="t" r="r" b="b"/>
              <a:pathLst>
                <a:path w="67993" h="62644" extrusionOk="0">
                  <a:moveTo>
                    <a:pt x="5095" y="1"/>
                  </a:moveTo>
                  <a:cubicBezTo>
                    <a:pt x="5041" y="1"/>
                    <a:pt x="4996" y="2"/>
                    <a:pt x="4960" y="5"/>
                  </a:cubicBezTo>
                  <a:cubicBezTo>
                    <a:pt x="2571" y="196"/>
                    <a:pt x="0" y="1297"/>
                    <a:pt x="0" y="1297"/>
                  </a:cubicBezTo>
                  <a:cubicBezTo>
                    <a:pt x="21" y="1301"/>
                    <a:pt x="41" y="1305"/>
                    <a:pt x="61" y="1309"/>
                  </a:cubicBezTo>
                  <a:cubicBezTo>
                    <a:pt x="39839" y="10014"/>
                    <a:pt x="62432" y="19746"/>
                    <a:pt x="63849" y="20367"/>
                  </a:cubicBezTo>
                  <a:cubicBezTo>
                    <a:pt x="63870" y="20380"/>
                    <a:pt x="63894" y="20384"/>
                    <a:pt x="63902" y="20392"/>
                  </a:cubicBezTo>
                  <a:cubicBezTo>
                    <a:pt x="63910" y="20392"/>
                    <a:pt x="63914" y="20396"/>
                    <a:pt x="63918" y="20396"/>
                  </a:cubicBezTo>
                  <a:cubicBezTo>
                    <a:pt x="64288" y="27195"/>
                    <a:pt x="59694" y="62644"/>
                    <a:pt x="59694" y="62644"/>
                  </a:cubicBezTo>
                  <a:cubicBezTo>
                    <a:pt x="59743" y="62615"/>
                    <a:pt x="59792" y="62595"/>
                    <a:pt x="59844" y="62563"/>
                  </a:cubicBezTo>
                  <a:cubicBezTo>
                    <a:pt x="62935" y="60958"/>
                    <a:pt x="63187" y="59890"/>
                    <a:pt x="63187" y="59890"/>
                  </a:cubicBezTo>
                  <a:cubicBezTo>
                    <a:pt x="67696" y="41237"/>
                    <a:pt x="67993" y="24027"/>
                    <a:pt x="67976" y="19177"/>
                  </a:cubicBezTo>
                  <a:cubicBezTo>
                    <a:pt x="67976" y="18848"/>
                    <a:pt x="67903" y="18519"/>
                    <a:pt x="67765" y="18219"/>
                  </a:cubicBezTo>
                  <a:cubicBezTo>
                    <a:pt x="67558" y="17756"/>
                    <a:pt x="67209" y="17370"/>
                    <a:pt x="66770" y="17118"/>
                  </a:cubicBezTo>
                  <a:cubicBezTo>
                    <a:pt x="46690" y="5480"/>
                    <a:pt x="8504" y="1"/>
                    <a:pt x="5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0"/>
            <p:cNvSpPr/>
            <p:nvPr/>
          </p:nvSpPr>
          <p:spPr>
            <a:xfrm>
              <a:off x="5684015" y="3772139"/>
              <a:ext cx="2306989" cy="799908"/>
            </a:xfrm>
            <a:custGeom>
              <a:avLst/>
              <a:gdLst/>
              <a:ahLst/>
              <a:cxnLst/>
              <a:rect l="l" t="t" r="r" b="b"/>
              <a:pathLst>
                <a:path w="114434" h="39678" extrusionOk="0">
                  <a:moveTo>
                    <a:pt x="50332" y="1"/>
                  </a:moveTo>
                  <a:cubicBezTo>
                    <a:pt x="33248" y="3120"/>
                    <a:pt x="1" y="15428"/>
                    <a:pt x="1" y="15428"/>
                  </a:cubicBezTo>
                  <a:cubicBezTo>
                    <a:pt x="30124" y="29389"/>
                    <a:pt x="60986" y="39674"/>
                    <a:pt x="60982" y="39678"/>
                  </a:cubicBezTo>
                  <a:cubicBezTo>
                    <a:pt x="78615" y="34901"/>
                    <a:pt x="114433" y="22593"/>
                    <a:pt x="114433" y="22593"/>
                  </a:cubicBezTo>
                  <a:cubicBezTo>
                    <a:pt x="98088" y="14510"/>
                    <a:pt x="50332" y="1"/>
                    <a:pt x="50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0"/>
            <p:cNvSpPr/>
            <p:nvPr/>
          </p:nvSpPr>
          <p:spPr>
            <a:xfrm>
              <a:off x="6232120" y="3868367"/>
              <a:ext cx="1347898" cy="507407"/>
            </a:xfrm>
            <a:custGeom>
              <a:avLst/>
              <a:gdLst/>
              <a:ahLst/>
              <a:cxnLst/>
              <a:rect l="l" t="t" r="r" b="b"/>
              <a:pathLst>
                <a:path w="66860" h="25169" extrusionOk="0">
                  <a:moveTo>
                    <a:pt x="22410" y="1"/>
                  </a:moveTo>
                  <a:cubicBezTo>
                    <a:pt x="12799" y="2019"/>
                    <a:pt x="0" y="7901"/>
                    <a:pt x="0" y="7901"/>
                  </a:cubicBezTo>
                  <a:cubicBezTo>
                    <a:pt x="19835" y="18738"/>
                    <a:pt x="41513" y="25168"/>
                    <a:pt x="41513" y="25168"/>
                  </a:cubicBezTo>
                  <a:cubicBezTo>
                    <a:pt x="52533" y="22410"/>
                    <a:pt x="66859" y="16715"/>
                    <a:pt x="66859" y="16715"/>
                  </a:cubicBezTo>
                  <a:cubicBezTo>
                    <a:pt x="48491" y="7718"/>
                    <a:pt x="22410" y="1"/>
                    <a:pt x="224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0"/>
            <p:cNvSpPr/>
            <p:nvPr/>
          </p:nvSpPr>
          <p:spPr>
            <a:xfrm>
              <a:off x="6309840" y="4205354"/>
              <a:ext cx="407413" cy="181480"/>
            </a:xfrm>
            <a:custGeom>
              <a:avLst/>
              <a:gdLst/>
              <a:ahLst/>
              <a:cxnLst/>
              <a:rect l="l" t="t" r="r" b="b"/>
              <a:pathLst>
                <a:path w="20209" h="9002" extrusionOk="0">
                  <a:moveTo>
                    <a:pt x="6796" y="0"/>
                  </a:moveTo>
                  <a:cubicBezTo>
                    <a:pt x="3493" y="370"/>
                    <a:pt x="0" y="2576"/>
                    <a:pt x="0" y="2576"/>
                  </a:cubicBezTo>
                  <a:cubicBezTo>
                    <a:pt x="5565" y="6077"/>
                    <a:pt x="14485" y="9002"/>
                    <a:pt x="14485" y="9002"/>
                  </a:cubicBezTo>
                  <a:cubicBezTo>
                    <a:pt x="18132" y="8084"/>
                    <a:pt x="20208" y="5882"/>
                    <a:pt x="20208" y="5882"/>
                  </a:cubicBezTo>
                  <a:cubicBezTo>
                    <a:pt x="17450" y="4229"/>
                    <a:pt x="6796" y="0"/>
                    <a:pt x="67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0"/>
            <p:cNvSpPr/>
            <p:nvPr/>
          </p:nvSpPr>
          <p:spPr>
            <a:xfrm>
              <a:off x="6695048" y="2979681"/>
              <a:ext cx="1414466" cy="1247844"/>
            </a:xfrm>
            <a:custGeom>
              <a:avLst/>
              <a:gdLst/>
              <a:ahLst/>
              <a:cxnLst/>
              <a:rect l="l" t="t" r="r" b="b"/>
              <a:pathLst>
                <a:path w="70162" h="61897" extrusionOk="0">
                  <a:moveTo>
                    <a:pt x="4590" y="1"/>
                  </a:moveTo>
                  <a:cubicBezTo>
                    <a:pt x="4448" y="326"/>
                    <a:pt x="4302" y="671"/>
                    <a:pt x="4172" y="1053"/>
                  </a:cubicBezTo>
                  <a:cubicBezTo>
                    <a:pt x="512" y="11183"/>
                    <a:pt x="0" y="40039"/>
                    <a:pt x="0" y="40039"/>
                  </a:cubicBezTo>
                  <a:cubicBezTo>
                    <a:pt x="12673" y="45917"/>
                    <a:pt x="64284" y="61896"/>
                    <a:pt x="64284" y="61896"/>
                  </a:cubicBezTo>
                  <a:cubicBezTo>
                    <a:pt x="64333" y="61689"/>
                    <a:pt x="64382" y="61478"/>
                    <a:pt x="64434" y="61262"/>
                  </a:cubicBezTo>
                  <a:cubicBezTo>
                    <a:pt x="68354" y="44645"/>
                    <a:pt x="70003" y="20424"/>
                    <a:pt x="70154" y="18166"/>
                  </a:cubicBezTo>
                  <a:cubicBezTo>
                    <a:pt x="70158" y="18056"/>
                    <a:pt x="70162" y="17995"/>
                    <a:pt x="70162" y="17995"/>
                  </a:cubicBezTo>
                  <a:cubicBezTo>
                    <a:pt x="43077" y="6163"/>
                    <a:pt x="6357" y="281"/>
                    <a:pt x="4651" y="9"/>
                  </a:cubicBezTo>
                  <a:cubicBezTo>
                    <a:pt x="4631" y="9"/>
                    <a:pt x="4611" y="5"/>
                    <a:pt x="4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0"/>
            <p:cNvSpPr/>
            <p:nvPr/>
          </p:nvSpPr>
          <p:spPr>
            <a:xfrm>
              <a:off x="6759320" y="3072219"/>
              <a:ext cx="1247259" cy="1049832"/>
            </a:xfrm>
            <a:custGeom>
              <a:avLst/>
              <a:gdLst/>
              <a:ahLst/>
              <a:cxnLst/>
              <a:rect l="l" t="t" r="r" b="b"/>
              <a:pathLst>
                <a:path w="61868" h="52075" extrusionOk="0">
                  <a:moveTo>
                    <a:pt x="2873" y="1"/>
                  </a:moveTo>
                  <a:cubicBezTo>
                    <a:pt x="2873" y="1"/>
                    <a:pt x="1942" y="4237"/>
                    <a:pt x="1146" y="11248"/>
                  </a:cubicBezTo>
                  <a:cubicBezTo>
                    <a:pt x="846" y="13872"/>
                    <a:pt x="565" y="16886"/>
                    <a:pt x="358" y="20213"/>
                  </a:cubicBezTo>
                  <a:cubicBezTo>
                    <a:pt x="135" y="23795"/>
                    <a:pt x="1" y="27748"/>
                    <a:pt x="21" y="31960"/>
                  </a:cubicBezTo>
                  <a:lnTo>
                    <a:pt x="2353" y="32801"/>
                  </a:lnTo>
                  <a:lnTo>
                    <a:pt x="2357" y="32801"/>
                  </a:lnTo>
                  <a:cubicBezTo>
                    <a:pt x="5927" y="34068"/>
                    <a:pt x="13202" y="36663"/>
                    <a:pt x="21423" y="39568"/>
                  </a:cubicBezTo>
                  <a:lnTo>
                    <a:pt x="21427" y="39568"/>
                  </a:lnTo>
                  <a:cubicBezTo>
                    <a:pt x="35283" y="44454"/>
                    <a:pt x="51806" y="50230"/>
                    <a:pt x="57794" y="52074"/>
                  </a:cubicBezTo>
                  <a:cubicBezTo>
                    <a:pt x="57794" y="52074"/>
                    <a:pt x="61348" y="32593"/>
                    <a:pt x="61803" y="20371"/>
                  </a:cubicBezTo>
                  <a:lnTo>
                    <a:pt x="61803" y="20367"/>
                  </a:lnTo>
                  <a:cubicBezTo>
                    <a:pt x="61860" y="18986"/>
                    <a:pt x="61868" y="17690"/>
                    <a:pt x="61831" y="16533"/>
                  </a:cubicBezTo>
                  <a:cubicBezTo>
                    <a:pt x="61831" y="16533"/>
                    <a:pt x="57164" y="14725"/>
                    <a:pt x="50072" y="12280"/>
                  </a:cubicBezTo>
                  <a:cubicBezTo>
                    <a:pt x="45421" y="10679"/>
                    <a:pt x="39726" y="8807"/>
                    <a:pt x="33621" y="6987"/>
                  </a:cubicBezTo>
                  <a:cubicBezTo>
                    <a:pt x="29348" y="5720"/>
                    <a:pt x="24880" y="4481"/>
                    <a:pt x="20428" y="3388"/>
                  </a:cubicBezTo>
                  <a:cubicBezTo>
                    <a:pt x="14360" y="1898"/>
                    <a:pt x="8320" y="667"/>
                    <a:pt x="28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0"/>
            <p:cNvSpPr/>
            <p:nvPr/>
          </p:nvSpPr>
          <p:spPr>
            <a:xfrm>
              <a:off x="6766537" y="3140523"/>
              <a:ext cx="670522" cy="339192"/>
            </a:xfrm>
            <a:custGeom>
              <a:avLst/>
              <a:gdLst/>
              <a:ahLst/>
              <a:cxnLst/>
              <a:rect l="l" t="t" r="r" b="b"/>
              <a:pathLst>
                <a:path w="33260" h="16825" extrusionOk="0">
                  <a:moveTo>
                    <a:pt x="20066" y="0"/>
                  </a:moveTo>
                  <a:lnTo>
                    <a:pt x="788" y="7860"/>
                  </a:lnTo>
                  <a:cubicBezTo>
                    <a:pt x="488" y="10484"/>
                    <a:pt x="207" y="13498"/>
                    <a:pt x="0" y="16825"/>
                  </a:cubicBezTo>
                  <a:lnTo>
                    <a:pt x="33259" y="3599"/>
                  </a:lnTo>
                  <a:cubicBezTo>
                    <a:pt x="28990" y="2332"/>
                    <a:pt x="24518" y="1093"/>
                    <a:pt x="20066" y="0"/>
                  </a:cubicBezTo>
                  <a:close/>
                </a:path>
              </a:pathLst>
            </a:custGeom>
            <a:solidFill>
              <a:srgbClr val="D5F2ED">
                <a:alpha val="3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0"/>
            <p:cNvSpPr/>
            <p:nvPr/>
          </p:nvSpPr>
          <p:spPr>
            <a:xfrm>
              <a:off x="6806818" y="3319692"/>
              <a:ext cx="1199762" cy="550146"/>
            </a:xfrm>
            <a:custGeom>
              <a:avLst/>
              <a:gdLst/>
              <a:ahLst/>
              <a:cxnLst/>
              <a:rect l="l" t="t" r="r" b="b"/>
              <a:pathLst>
                <a:path w="59512" h="27289" extrusionOk="0">
                  <a:moveTo>
                    <a:pt x="47716" y="1"/>
                  </a:moveTo>
                  <a:lnTo>
                    <a:pt x="1" y="20522"/>
                  </a:lnTo>
                  <a:cubicBezTo>
                    <a:pt x="3571" y="21789"/>
                    <a:pt x="10846" y="24384"/>
                    <a:pt x="19067" y="27289"/>
                  </a:cubicBezTo>
                  <a:lnTo>
                    <a:pt x="19071" y="27289"/>
                  </a:lnTo>
                  <a:lnTo>
                    <a:pt x="59447" y="8096"/>
                  </a:lnTo>
                  <a:lnTo>
                    <a:pt x="59447" y="8092"/>
                  </a:lnTo>
                  <a:cubicBezTo>
                    <a:pt x="59504" y="6711"/>
                    <a:pt x="59512" y="5415"/>
                    <a:pt x="59475" y="4258"/>
                  </a:cubicBezTo>
                  <a:cubicBezTo>
                    <a:pt x="59475" y="4258"/>
                    <a:pt x="54808" y="2450"/>
                    <a:pt x="47716" y="1"/>
                  </a:cubicBezTo>
                  <a:close/>
                </a:path>
              </a:pathLst>
            </a:custGeom>
            <a:solidFill>
              <a:srgbClr val="D5F2ED">
                <a:alpha val="3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0" name="Google Shape;1250;p40"/>
          <p:cNvGrpSpPr/>
          <p:nvPr/>
        </p:nvGrpSpPr>
        <p:grpSpPr>
          <a:xfrm>
            <a:off x="8285138" y="3510777"/>
            <a:ext cx="557586" cy="335343"/>
            <a:chOff x="8351038" y="3222477"/>
            <a:chExt cx="557586" cy="335343"/>
          </a:xfrm>
        </p:grpSpPr>
        <p:sp>
          <p:nvSpPr>
            <p:cNvPr id="1251" name="Google Shape;1251;p40"/>
            <p:cNvSpPr/>
            <p:nvPr/>
          </p:nvSpPr>
          <p:spPr>
            <a:xfrm>
              <a:off x="8352349" y="3390537"/>
              <a:ext cx="25402" cy="37195"/>
            </a:xfrm>
            <a:custGeom>
              <a:avLst/>
              <a:gdLst/>
              <a:ahLst/>
              <a:cxnLst/>
              <a:rect l="l" t="t" r="r" b="b"/>
              <a:pathLst>
                <a:path w="1260" h="1845" extrusionOk="0">
                  <a:moveTo>
                    <a:pt x="536" y="0"/>
                  </a:moveTo>
                  <a:lnTo>
                    <a:pt x="0" y="1844"/>
                  </a:lnTo>
                  <a:lnTo>
                    <a:pt x="1259" y="169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0"/>
            <p:cNvSpPr/>
            <p:nvPr/>
          </p:nvSpPr>
          <p:spPr>
            <a:xfrm>
              <a:off x="8351038" y="3252294"/>
              <a:ext cx="549158" cy="305525"/>
            </a:xfrm>
            <a:custGeom>
              <a:avLst/>
              <a:gdLst/>
              <a:ahLst/>
              <a:cxnLst/>
              <a:rect l="l" t="t" r="r" b="b"/>
              <a:pathLst>
                <a:path w="27240" h="15155" extrusionOk="0">
                  <a:moveTo>
                    <a:pt x="19458" y="0"/>
                  </a:moveTo>
                  <a:cubicBezTo>
                    <a:pt x="19375" y="0"/>
                    <a:pt x="19291" y="13"/>
                    <a:pt x="19209" y="37"/>
                  </a:cubicBezTo>
                  <a:cubicBezTo>
                    <a:pt x="13945" y="1613"/>
                    <a:pt x="3668" y="6447"/>
                    <a:pt x="646" y="7885"/>
                  </a:cubicBezTo>
                  <a:cubicBezTo>
                    <a:pt x="167" y="8112"/>
                    <a:pt x="0" y="8710"/>
                    <a:pt x="293" y="9152"/>
                  </a:cubicBezTo>
                  <a:cubicBezTo>
                    <a:pt x="1723" y="11358"/>
                    <a:pt x="4290" y="13925"/>
                    <a:pt x="5305" y="14912"/>
                  </a:cubicBezTo>
                  <a:cubicBezTo>
                    <a:pt x="5472" y="15071"/>
                    <a:pt x="5690" y="15155"/>
                    <a:pt x="5912" y="15155"/>
                  </a:cubicBezTo>
                  <a:cubicBezTo>
                    <a:pt x="6037" y="15155"/>
                    <a:pt x="6162" y="15128"/>
                    <a:pt x="6280" y="15075"/>
                  </a:cubicBezTo>
                  <a:cubicBezTo>
                    <a:pt x="7799" y="14364"/>
                    <a:pt x="9538" y="13511"/>
                    <a:pt x="10253" y="13157"/>
                  </a:cubicBezTo>
                  <a:cubicBezTo>
                    <a:pt x="10374" y="13098"/>
                    <a:pt x="10505" y="13068"/>
                    <a:pt x="10636" y="13068"/>
                  </a:cubicBezTo>
                  <a:cubicBezTo>
                    <a:pt x="10737" y="13068"/>
                    <a:pt x="10838" y="13085"/>
                    <a:pt x="10935" y="13121"/>
                  </a:cubicBezTo>
                  <a:cubicBezTo>
                    <a:pt x="11634" y="13377"/>
                    <a:pt x="12214" y="13604"/>
                    <a:pt x="12556" y="13738"/>
                  </a:cubicBezTo>
                  <a:cubicBezTo>
                    <a:pt x="12657" y="13780"/>
                    <a:pt x="12765" y="13800"/>
                    <a:pt x="12873" y="13800"/>
                  </a:cubicBezTo>
                  <a:cubicBezTo>
                    <a:pt x="12986" y="13800"/>
                    <a:pt x="13099" y="13778"/>
                    <a:pt x="13206" y="13734"/>
                  </a:cubicBezTo>
                  <a:cubicBezTo>
                    <a:pt x="13660" y="13543"/>
                    <a:pt x="14436" y="13226"/>
                    <a:pt x="14932" y="13023"/>
                  </a:cubicBezTo>
                  <a:cubicBezTo>
                    <a:pt x="15224" y="12905"/>
                    <a:pt x="15427" y="12637"/>
                    <a:pt x="15464" y="12325"/>
                  </a:cubicBezTo>
                  <a:cubicBezTo>
                    <a:pt x="15505" y="12024"/>
                    <a:pt x="15541" y="11683"/>
                    <a:pt x="15566" y="11415"/>
                  </a:cubicBezTo>
                  <a:cubicBezTo>
                    <a:pt x="15598" y="11122"/>
                    <a:pt x="15773" y="10866"/>
                    <a:pt x="16037" y="10732"/>
                  </a:cubicBezTo>
                  <a:cubicBezTo>
                    <a:pt x="16419" y="10541"/>
                    <a:pt x="16959" y="10273"/>
                    <a:pt x="17332" y="10091"/>
                  </a:cubicBezTo>
                  <a:cubicBezTo>
                    <a:pt x="17452" y="10032"/>
                    <a:pt x="17582" y="10003"/>
                    <a:pt x="17711" y="10003"/>
                  </a:cubicBezTo>
                  <a:cubicBezTo>
                    <a:pt x="17877" y="10003"/>
                    <a:pt x="18042" y="10050"/>
                    <a:pt x="18185" y="10143"/>
                  </a:cubicBezTo>
                  <a:cubicBezTo>
                    <a:pt x="18612" y="10416"/>
                    <a:pt x="19172" y="10822"/>
                    <a:pt x="19538" y="11086"/>
                  </a:cubicBezTo>
                  <a:cubicBezTo>
                    <a:pt x="19689" y="11198"/>
                    <a:pt x="19869" y="11256"/>
                    <a:pt x="20050" y="11256"/>
                  </a:cubicBezTo>
                  <a:cubicBezTo>
                    <a:pt x="20157" y="11256"/>
                    <a:pt x="20264" y="11236"/>
                    <a:pt x="20367" y="11195"/>
                  </a:cubicBezTo>
                  <a:cubicBezTo>
                    <a:pt x="22962" y="10168"/>
                    <a:pt x="25403" y="8807"/>
                    <a:pt x="26671" y="8064"/>
                  </a:cubicBezTo>
                  <a:cubicBezTo>
                    <a:pt x="27142" y="7779"/>
                    <a:pt x="27239" y="7138"/>
                    <a:pt x="26874" y="6727"/>
                  </a:cubicBezTo>
                  <a:cubicBezTo>
                    <a:pt x="23259" y="2694"/>
                    <a:pt x="20822" y="789"/>
                    <a:pt x="19956" y="163"/>
                  </a:cubicBezTo>
                  <a:cubicBezTo>
                    <a:pt x="19810" y="56"/>
                    <a:pt x="19636" y="0"/>
                    <a:pt x="194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0"/>
            <p:cNvSpPr/>
            <p:nvPr/>
          </p:nvSpPr>
          <p:spPr>
            <a:xfrm>
              <a:off x="8359465" y="3222477"/>
              <a:ext cx="549158" cy="305525"/>
            </a:xfrm>
            <a:custGeom>
              <a:avLst/>
              <a:gdLst/>
              <a:ahLst/>
              <a:cxnLst/>
              <a:rect l="l" t="t" r="r" b="b"/>
              <a:pathLst>
                <a:path w="27240" h="15155" extrusionOk="0">
                  <a:moveTo>
                    <a:pt x="19459" y="1"/>
                  </a:moveTo>
                  <a:cubicBezTo>
                    <a:pt x="19375" y="1"/>
                    <a:pt x="19291" y="13"/>
                    <a:pt x="19209" y="38"/>
                  </a:cubicBezTo>
                  <a:cubicBezTo>
                    <a:pt x="13945" y="1614"/>
                    <a:pt x="3669" y="6448"/>
                    <a:pt x="646" y="7885"/>
                  </a:cubicBezTo>
                  <a:cubicBezTo>
                    <a:pt x="171" y="8113"/>
                    <a:pt x="1" y="8710"/>
                    <a:pt x="293" y="9153"/>
                  </a:cubicBezTo>
                  <a:cubicBezTo>
                    <a:pt x="1723" y="11358"/>
                    <a:pt x="4290" y="13925"/>
                    <a:pt x="5305" y="14908"/>
                  </a:cubicBezTo>
                  <a:cubicBezTo>
                    <a:pt x="5473" y="15070"/>
                    <a:pt x="5692" y="15155"/>
                    <a:pt x="5914" y="15155"/>
                  </a:cubicBezTo>
                  <a:cubicBezTo>
                    <a:pt x="6038" y="15155"/>
                    <a:pt x="6163" y="15129"/>
                    <a:pt x="6280" y="15075"/>
                  </a:cubicBezTo>
                  <a:cubicBezTo>
                    <a:pt x="7800" y="14364"/>
                    <a:pt x="9538" y="13511"/>
                    <a:pt x="10253" y="13158"/>
                  </a:cubicBezTo>
                  <a:cubicBezTo>
                    <a:pt x="10372" y="13098"/>
                    <a:pt x="10503" y="13068"/>
                    <a:pt x="10635" y="13068"/>
                  </a:cubicBezTo>
                  <a:cubicBezTo>
                    <a:pt x="10736" y="13068"/>
                    <a:pt x="10838" y="13086"/>
                    <a:pt x="10935" y="13121"/>
                  </a:cubicBezTo>
                  <a:cubicBezTo>
                    <a:pt x="11634" y="13377"/>
                    <a:pt x="12215" y="13605"/>
                    <a:pt x="12556" y="13739"/>
                  </a:cubicBezTo>
                  <a:cubicBezTo>
                    <a:pt x="12658" y="13779"/>
                    <a:pt x="12768" y="13799"/>
                    <a:pt x="12877" y="13799"/>
                  </a:cubicBezTo>
                  <a:cubicBezTo>
                    <a:pt x="12989" y="13799"/>
                    <a:pt x="13101" y="13778"/>
                    <a:pt x="13206" y="13735"/>
                  </a:cubicBezTo>
                  <a:cubicBezTo>
                    <a:pt x="13661" y="13544"/>
                    <a:pt x="14437" y="13227"/>
                    <a:pt x="14932" y="13024"/>
                  </a:cubicBezTo>
                  <a:cubicBezTo>
                    <a:pt x="15225" y="12906"/>
                    <a:pt x="15428" y="12638"/>
                    <a:pt x="15464" y="12325"/>
                  </a:cubicBezTo>
                  <a:cubicBezTo>
                    <a:pt x="15501" y="12029"/>
                    <a:pt x="15537" y="11683"/>
                    <a:pt x="15566" y="11419"/>
                  </a:cubicBezTo>
                  <a:cubicBezTo>
                    <a:pt x="15594" y="11123"/>
                    <a:pt x="15773" y="10867"/>
                    <a:pt x="16037" y="10733"/>
                  </a:cubicBezTo>
                  <a:cubicBezTo>
                    <a:pt x="16415" y="10542"/>
                    <a:pt x="16955" y="10274"/>
                    <a:pt x="17329" y="10091"/>
                  </a:cubicBezTo>
                  <a:cubicBezTo>
                    <a:pt x="17450" y="10032"/>
                    <a:pt x="17581" y="10003"/>
                    <a:pt x="17711" y="10003"/>
                  </a:cubicBezTo>
                  <a:cubicBezTo>
                    <a:pt x="17877" y="10003"/>
                    <a:pt x="18042" y="10050"/>
                    <a:pt x="18186" y="10144"/>
                  </a:cubicBezTo>
                  <a:cubicBezTo>
                    <a:pt x="18612" y="10420"/>
                    <a:pt x="19173" y="10822"/>
                    <a:pt x="19538" y="11090"/>
                  </a:cubicBezTo>
                  <a:cubicBezTo>
                    <a:pt x="19689" y="11200"/>
                    <a:pt x="19868" y="11257"/>
                    <a:pt x="20049" y="11257"/>
                  </a:cubicBezTo>
                  <a:cubicBezTo>
                    <a:pt x="20156" y="11257"/>
                    <a:pt x="20264" y="11237"/>
                    <a:pt x="20367" y="11196"/>
                  </a:cubicBezTo>
                  <a:cubicBezTo>
                    <a:pt x="22963" y="10172"/>
                    <a:pt x="25404" y="8812"/>
                    <a:pt x="26671" y="8064"/>
                  </a:cubicBezTo>
                  <a:cubicBezTo>
                    <a:pt x="27142" y="7784"/>
                    <a:pt x="27240" y="7138"/>
                    <a:pt x="26874" y="6728"/>
                  </a:cubicBezTo>
                  <a:cubicBezTo>
                    <a:pt x="23255" y="2698"/>
                    <a:pt x="20822" y="789"/>
                    <a:pt x="19957" y="164"/>
                  </a:cubicBezTo>
                  <a:cubicBezTo>
                    <a:pt x="19810" y="56"/>
                    <a:pt x="19636" y="1"/>
                    <a:pt x="19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0"/>
            <p:cNvSpPr/>
            <p:nvPr/>
          </p:nvSpPr>
          <p:spPr>
            <a:xfrm>
              <a:off x="8393698" y="3358017"/>
              <a:ext cx="109267" cy="58666"/>
            </a:xfrm>
            <a:custGeom>
              <a:avLst/>
              <a:gdLst/>
              <a:ahLst/>
              <a:cxnLst/>
              <a:rect l="l" t="t" r="r" b="b"/>
              <a:pathLst>
                <a:path w="5420" h="2910" extrusionOk="0">
                  <a:moveTo>
                    <a:pt x="4802" y="1"/>
                  </a:moveTo>
                  <a:lnTo>
                    <a:pt x="1" y="2194"/>
                  </a:lnTo>
                  <a:lnTo>
                    <a:pt x="622" y="2909"/>
                  </a:lnTo>
                  <a:lnTo>
                    <a:pt x="5419" y="756"/>
                  </a:lnTo>
                  <a:lnTo>
                    <a:pt x="48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0"/>
            <p:cNvSpPr/>
            <p:nvPr/>
          </p:nvSpPr>
          <p:spPr>
            <a:xfrm>
              <a:off x="8415149" y="3387916"/>
              <a:ext cx="109267" cy="58645"/>
            </a:xfrm>
            <a:custGeom>
              <a:avLst/>
              <a:gdLst/>
              <a:ahLst/>
              <a:cxnLst/>
              <a:rect l="l" t="t" r="r" b="b"/>
              <a:pathLst>
                <a:path w="5420" h="2909" extrusionOk="0">
                  <a:moveTo>
                    <a:pt x="4802" y="0"/>
                  </a:moveTo>
                  <a:lnTo>
                    <a:pt x="1" y="2194"/>
                  </a:lnTo>
                  <a:lnTo>
                    <a:pt x="622" y="2909"/>
                  </a:lnTo>
                  <a:lnTo>
                    <a:pt x="5419" y="756"/>
                  </a:lnTo>
                  <a:lnTo>
                    <a:pt x="48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0"/>
            <p:cNvSpPr/>
            <p:nvPr/>
          </p:nvSpPr>
          <p:spPr>
            <a:xfrm>
              <a:off x="8441277" y="3417068"/>
              <a:ext cx="109166" cy="58726"/>
            </a:xfrm>
            <a:custGeom>
              <a:avLst/>
              <a:gdLst/>
              <a:ahLst/>
              <a:cxnLst/>
              <a:rect l="l" t="t" r="r" b="b"/>
              <a:pathLst>
                <a:path w="5415" h="2913" extrusionOk="0">
                  <a:moveTo>
                    <a:pt x="4798" y="0"/>
                  </a:moveTo>
                  <a:lnTo>
                    <a:pt x="0" y="2198"/>
                  </a:lnTo>
                  <a:lnTo>
                    <a:pt x="622" y="2913"/>
                  </a:lnTo>
                  <a:lnTo>
                    <a:pt x="5415" y="760"/>
                  </a:lnTo>
                  <a:lnTo>
                    <a:pt x="47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7" name="Google Shape;1257;p40"/>
          <p:cNvGrpSpPr/>
          <p:nvPr/>
        </p:nvGrpSpPr>
        <p:grpSpPr>
          <a:xfrm>
            <a:off x="428218" y="356591"/>
            <a:ext cx="288107" cy="242774"/>
            <a:chOff x="7220211" y="1901524"/>
            <a:chExt cx="288107" cy="242774"/>
          </a:xfrm>
        </p:grpSpPr>
        <p:sp>
          <p:nvSpPr>
            <p:cNvPr id="1258" name="Google Shape;1258;p40"/>
            <p:cNvSpPr/>
            <p:nvPr/>
          </p:nvSpPr>
          <p:spPr>
            <a:xfrm>
              <a:off x="7311518" y="2086398"/>
              <a:ext cx="64290" cy="57900"/>
            </a:xfrm>
            <a:custGeom>
              <a:avLst/>
              <a:gdLst/>
              <a:ahLst/>
              <a:cxnLst/>
              <a:rect l="l" t="t" r="r" b="b"/>
              <a:pathLst>
                <a:path w="3189" h="2872" extrusionOk="0">
                  <a:moveTo>
                    <a:pt x="1596" y="0"/>
                  </a:moveTo>
                  <a:cubicBezTo>
                    <a:pt x="1205" y="0"/>
                    <a:pt x="815" y="159"/>
                    <a:pt x="532" y="473"/>
                  </a:cubicBezTo>
                  <a:cubicBezTo>
                    <a:pt x="0" y="1057"/>
                    <a:pt x="45" y="1963"/>
                    <a:pt x="630" y="2499"/>
                  </a:cubicBezTo>
                  <a:cubicBezTo>
                    <a:pt x="904" y="2749"/>
                    <a:pt x="1249" y="2871"/>
                    <a:pt x="1593" y="2871"/>
                  </a:cubicBezTo>
                  <a:cubicBezTo>
                    <a:pt x="1984" y="2871"/>
                    <a:pt x="2374" y="2713"/>
                    <a:pt x="2657" y="2402"/>
                  </a:cubicBezTo>
                  <a:cubicBezTo>
                    <a:pt x="3189" y="1813"/>
                    <a:pt x="3144" y="907"/>
                    <a:pt x="2559" y="375"/>
                  </a:cubicBezTo>
                  <a:cubicBezTo>
                    <a:pt x="2285" y="124"/>
                    <a:pt x="1940" y="0"/>
                    <a:pt x="1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0"/>
            <p:cNvSpPr/>
            <p:nvPr/>
          </p:nvSpPr>
          <p:spPr>
            <a:xfrm>
              <a:off x="7273112" y="2029585"/>
              <a:ext cx="151099" cy="64149"/>
            </a:xfrm>
            <a:custGeom>
              <a:avLst/>
              <a:gdLst/>
              <a:ahLst/>
              <a:cxnLst/>
              <a:rect l="l" t="t" r="r" b="b"/>
              <a:pathLst>
                <a:path w="7495" h="3182" extrusionOk="0">
                  <a:moveTo>
                    <a:pt x="3479" y="1"/>
                  </a:moveTo>
                  <a:cubicBezTo>
                    <a:pt x="1063" y="1"/>
                    <a:pt x="198" y="1554"/>
                    <a:pt x="163" y="1621"/>
                  </a:cubicBezTo>
                  <a:cubicBezTo>
                    <a:pt x="0" y="1922"/>
                    <a:pt x="110" y="2299"/>
                    <a:pt x="407" y="2462"/>
                  </a:cubicBezTo>
                  <a:cubicBezTo>
                    <a:pt x="503" y="2515"/>
                    <a:pt x="608" y="2541"/>
                    <a:pt x="712" y="2541"/>
                  </a:cubicBezTo>
                  <a:cubicBezTo>
                    <a:pt x="931" y="2541"/>
                    <a:pt x="1144" y="2428"/>
                    <a:pt x="1260" y="2226"/>
                  </a:cubicBezTo>
                  <a:cubicBezTo>
                    <a:pt x="1287" y="2187"/>
                    <a:pt x="1848" y="1257"/>
                    <a:pt x="3484" y="1257"/>
                  </a:cubicBezTo>
                  <a:cubicBezTo>
                    <a:pt x="3537" y="1257"/>
                    <a:pt x="3592" y="1258"/>
                    <a:pt x="3648" y="1260"/>
                  </a:cubicBezTo>
                  <a:cubicBezTo>
                    <a:pt x="5581" y="1325"/>
                    <a:pt x="6183" y="2726"/>
                    <a:pt x="6203" y="2783"/>
                  </a:cubicBezTo>
                  <a:cubicBezTo>
                    <a:pt x="6297" y="3027"/>
                    <a:pt x="6532" y="3181"/>
                    <a:pt x="6787" y="3181"/>
                  </a:cubicBezTo>
                  <a:cubicBezTo>
                    <a:pt x="6829" y="3181"/>
                    <a:pt x="6871" y="3177"/>
                    <a:pt x="6914" y="3169"/>
                  </a:cubicBezTo>
                  <a:cubicBezTo>
                    <a:pt x="6946" y="3161"/>
                    <a:pt x="6983" y="3148"/>
                    <a:pt x="7015" y="3136"/>
                  </a:cubicBezTo>
                  <a:cubicBezTo>
                    <a:pt x="7336" y="3010"/>
                    <a:pt x="7495" y="2649"/>
                    <a:pt x="7369" y="2324"/>
                  </a:cubicBezTo>
                  <a:cubicBezTo>
                    <a:pt x="7336" y="2234"/>
                    <a:pt x="6471" y="102"/>
                    <a:pt x="3689" y="4"/>
                  </a:cubicBezTo>
                  <a:cubicBezTo>
                    <a:pt x="3617" y="2"/>
                    <a:pt x="3547" y="1"/>
                    <a:pt x="34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0"/>
            <p:cNvSpPr/>
            <p:nvPr/>
          </p:nvSpPr>
          <p:spPr>
            <a:xfrm>
              <a:off x="7247387" y="1966643"/>
              <a:ext cx="225469" cy="87615"/>
            </a:xfrm>
            <a:custGeom>
              <a:avLst/>
              <a:gdLst/>
              <a:ahLst/>
              <a:cxnLst/>
              <a:rect l="l" t="t" r="r" b="b"/>
              <a:pathLst>
                <a:path w="11184" h="4346" extrusionOk="0">
                  <a:moveTo>
                    <a:pt x="5159" y="1"/>
                  </a:moveTo>
                  <a:cubicBezTo>
                    <a:pt x="1509" y="1"/>
                    <a:pt x="223" y="2305"/>
                    <a:pt x="167" y="2403"/>
                  </a:cubicBezTo>
                  <a:cubicBezTo>
                    <a:pt x="1" y="2708"/>
                    <a:pt x="115" y="3090"/>
                    <a:pt x="419" y="3256"/>
                  </a:cubicBezTo>
                  <a:cubicBezTo>
                    <a:pt x="515" y="3308"/>
                    <a:pt x="617" y="3333"/>
                    <a:pt x="718" y="3333"/>
                  </a:cubicBezTo>
                  <a:cubicBezTo>
                    <a:pt x="939" y="3333"/>
                    <a:pt x="1154" y="3214"/>
                    <a:pt x="1268" y="3005"/>
                  </a:cubicBezTo>
                  <a:cubicBezTo>
                    <a:pt x="1312" y="2934"/>
                    <a:pt x="2292" y="1253"/>
                    <a:pt x="5169" y="1253"/>
                  </a:cubicBezTo>
                  <a:cubicBezTo>
                    <a:pt x="5258" y="1253"/>
                    <a:pt x="5348" y="1255"/>
                    <a:pt x="5440" y="1258"/>
                  </a:cubicBezTo>
                  <a:cubicBezTo>
                    <a:pt x="8815" y="1376"/>
                    <a:pt x="9847" y="3845"/>
                    <a:pt x="9888" y="3947"/>
                  </a:cubicBezTo>
                  <a:cubicBezTo>
                    <a:pt x="9982" y="4191"/>
                    <a:pt x="10217" y="4346"/>
                    <a:pt x="10472" y="4346"/>
                  </a:cubicBezTo>
                  <a:cubicBezTo>
                    <a:pt x="10514" y="4346"/>
                    <a:pt x="10556" y="4341"/>
                    <a:pt x="10598" y="4333"/>
                  </a:cubicBezTo>
                  <a:cubicBezTo>
                    <a:pt x="10635" y="4325"/>
                    <a:pt x="10667" y="4317"/>
                    <a:pt x="10700" y="4304"/>
                  </a:cubicBezTo>
                  <a:cubicBezTo>
                    <a:pt x="11025" y="4174"/>
                    <a:pt x="11183" y="3813"/>
                    <a:pt x="11057" y="3492"/>
                  </a:cubicBezTo>
                  <a:cubicBezTo>
                    <a:pt x="11005" y="3358"/>
                    <a:pt x="9705" y="153"/>
                    <a:pt x="5484" y="7"/>
                  </a:cubicBezTo>
                  <a:cubicBezTo>
                    <a:pt x="5374" y="3"/>
                    <a:pt x="5266" y="1"/>
                    <a:pt x="51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0"/>
            <p:cNvSpPr/>
            <p:nvPr/>
          </p:nvSpPr>
          <p:spPr>
            <a:xfrm>
              <a:off x="7220211" y="1901524"/>
              <a:ext cx="288107" cy="107533"/>
            </a:xfrm>
            <a:custGeom>
              <a:avLst/>
              <a:gdLst/>
              <a:ahLst/>
              <a:cxnLst/>
              <a:rect l="l" t="t" r="r" b="b"/>
              <a:pathLst>
                <a:path w="14291" h="5334" extrusionOk="0">
                  <a:moveTo>
                    <a:pt x="6590" y="1"/>
                  </a:moveTo>
                  <a:cubicBezTo>
                    <a:pt x="1881" y="1"/>
                    <a:pt x="238" y="2940"/>
                    <a:pt x="167" y="3070"/>
                  </a:cubicBezTo>
                  <a:cubicBezTo>
                    <a:pt x="0" y="3371"/>
                    <a:pt x="114" y="3753"/>
                    <a:pt x="419" y="3919"/>
                  </a:cubicBezTo>
                  <a:cubicBezTo>
                    <a:pt x="514" y="3971"/>
                    <a:pt x="617" y="3996"/>
                    <a:pt x="718" y="3996"/>
                  </a:cubicBezTo>
                  <a:cubicBezTo>
                    <a:pt x="941" y="3996"/>
                    <a:pt x="1156" y="3877"/>
                    <a:pt x="1268" y="3667"/>
                  </a:cubicBezTo>
                  <a:cubicBezTo>
                    <a:pt x="1327" y="3569"/>
                    <a:pt x="2665" y="1256"/>
                    <a:pt x="6592" y="1256"/>
                  </a:cubicBezTo>
                  <a:cubicBezTo>
                    <a:pt x="6709" y="1256"/>
                    <a:pt x="6828" y="1259"/>
                    <a:pt x="6950" y="1263"/>
                  </a:cubicBezTo>
                  <a:cubicBezTo>
                    <a:pt x="11540" y="1425"/>
                    <a:pt x="12938" y="4793"/>
                    <a:pt x="12994" y="4935"/>
                  </a:cubicBezTo>
                  <a:cubicBezTo>
                    <a:pt x="13089" y="5179"/>
                    <a:pt x="13324" y="5333"/>
                    <a:pt x="13579" y="5333"/>
                  </a:cubicBezTo>
                  <a:cubicBezTo>
                    <a:pt x="13621" y="5333"/>
                    <a:pt x="13663" y="5329"/>
                    <a:pt x="13705" y="5321"/>
                  </a:cubicBezTo>
                  <a:cubicBezTo>
                    <a:pt x="13742" y="5313"/>
                    <a:pt x="13774" y="5304"/>
                    <a:pt x="13807" y="5288"/>
                  </a:cubicBezTo>
                  <a:cubicBezTo>
                    <a:pt x="14132" y="5162"/>
                    <a:pt x="14290" y="4801"/>
                    <a:pt x="14164" y="4476"/>
                  </a:cubicBezTo>
                  <a:cubicBezTo>
                    <a:pt x="14095" y="4305"/>
                    <a:pt x="12434" y="199"/>
                    <a:pt x="6995" y="8"/>
                  </a:cubicBezTo>
                  <a:cubicBezTo>
                    <a:pt x="6858" y="3"/>
                    <a:pt x="6723" y="1"/>
                    <a:pt x="6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2" name="Google Shape;1262;p40"/>
          <p:cNvSpPr/>
          <p:nvPr/>
        </p:nvSpPr>
        <p:spPr>
          <a:xfrm>
            <a:off x="8162768" y="2454604"/>
            <a:ext cx="310867" cy="281413"/>
          </a:xfrm>
          <a:custGeom>
            <a:avLst/>
            <a:gdLst/>
            <a:ahLst/>
            <a:cxnLst/>
            <a:rect l="l" t="t" r="r" b="b"/>
            <a:pathLst>
              <a:path w="15420" h="13959" extrusionOk="0">
                <a:moveTo>
                  <a:pt x="7231" y="2778"/>
                </a:moveTo>
                <a:cubicBezTo>
                  <a:pt x="9563" y="5045"/>
                  <a:pt x="11061" y="8505"/>
                  <a:pt x="11061" y="8505"/>
                </a:cubicBezTo>
                <a:cubicBezTo>
                  <a:pt x="9110" y="9256"/>
                  <a:pt x="4543" y="10163"/>
                  <a:pt x="4384" y="10194"/>
                </a:cubicBezTo>
                <a:lnTo>
                  <a:pt x="4384" y="10194"/>
                </a:lnTo>
                <a:cubicBezTo>
                  <a:pt x="5180" y="7286"/>
                  <a:pt x="7231" y="2778"/>
                  <a:pt x="7231" y="2778"/>
                </a:cubicBezTo>
                <a:close/>
                <a:moveTo>
                  <a:pt x="7522" y="0"/>
                </a:moveTo>
                <a:cubicBezTo>
                  <a:pt x="5645" y="0"/>
                  <a:pt x="3806" y="759"/>
                  <a:pt x="2462" y="2173"/>
                </a:cubicBezTo>
                <a:cubicBezTo>
                  <a:pt x="521" y="4220"/>
                  <a:pt x="1" y="7238"/>
                  <a:pt x="1146" y="9817"/>
                </a:cubicBezTo>
                <a:cubicBezTo>
                  <a:pt x="2271" y="12341"/>
                  <a:pt x="4772" y="13959"/>
                  <a:pt x="7520" y="13959"/>
                </a:cubicBezTo>
                <a:cubicBezTo>
                  <a:pt x="7581" y="13959"/>
                  <a:pt x="7641" y="13958"/>
                  <a:pt x="7702" y="13956"/>
                </a:cubicBezTo>
                <a:cubicBezTo>
                  <a:pt x="10525" y="13883"/>
                  <a:pt x="13027" y="12116"/>
                  <a:pt x="14039" y="9484"/>
                </a:cubicBezTo>
                <a:cubicBezTo>
                  <a:pt x="15420" y="5885"/>
                  <a:pt x="13624" y="1848"/>
                  <a:pt x="10026" y="467"/>
                </a:cubicBezTo>
                <a:cubicBezTo>
                  <a:pt x="9211" y="153"/>
                  <a:pt x="8363" y="0"/>
                  <a:pt x="75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3" name="Google Shape;1263;p40"/>
          <p:cNvGrpSpPr/>
          <p:nvPr/>
        </p:nvGrpSpPr>
        <p:grpSpPr>
          <a:xfrm>
            <a:off x="857051" y="317596"/>
            <a:ext cx="261600" cy="352550"/>
            <a:chOff x="5658788" y="2331488"/>
            <a:chExt cx="261600" cy="352550"/>
          </a:xfrm>
        </p:grpSpPr>
        <p:sp>
          <p:nvSpPr>
            <p:cNvPr id="1264" name="Google Shape;1264;p40"/>
            <p:cNvSpPr/>
            <p:nvPr/>
          </p:nvSpPr>
          <p:spPr>
            <a:xfrm>
              <a:off x="5714063" y="2331488"/>
              <a:ext cx="206325" cy="352550"/>
            </a:xfrm>
            <a:custGeom>
              <a:avLst/>
              <a:gdLst/>
              <a:ahLst/>
              <a:cxnLst/>
              <a:rect l="l" t="t" r="r" b="b"/>
              <a:pathLst>
                <a:path w="8253" h="14102" extrusionOk="0">
                  <a:moveTo>
                    <a:pt x="1412" y="1433"/>
                  </a:moveTo>
                  <a:lnTo>
                    <a:pt x="4256" y="2985"/>
                  </a:lnTo>
                  <a:lnTo>
                    <a:pt x="3224" y="5978"/>
                  </a:lnTo>
                  <a:lnTo>
                    <a:pt x="1412" y="1433"/>
                  </a:lnTo>
                  <a:close/>
                  <a:moveTo>
                    <a:pt x="3894" y="7652"/>
                  </a:moveTo>
                  <a:lnTo>
                    <a:pt x="7168" y="8460"/>
                  </a:lnTo>
                  <a:lnTo>
                    <a:pt x="5787" y="12392"/>
                  </a:lnTo>
                  <a:lnTo>
                    <a:pt x="3894" y="7652"/>
                  </a:lnTo>
                  <a:close/>
                  <a:moveTo>
                    <a:pt x="537" y="0"/>
                  </a:moveTo>
                  <a:cubicBezTo>
                    <a:pt x="246" y="0"/>
                    <a:pt x="0" y="301"/>
                    <a:pt x="125" y="612"/>
                  </a:cubicBezTo>
                  <a:lnTo>
                    <a:pt x="5397" y="13822"/>
                  </a:lnTo>
                  <a:cubicBezTo>
                    <a:pt x="5462" y="13992"/>
                    <a:pt x="5629" y="14102"/>
                    <a:pt x="5807" y="14102"/>
                  </a:cubicBezTo>
                  <a:lnTo>
                    <a:pt x="5820" y="14102"/>
                  </a:lnTo>
                  <a:cubicBezTo>
                    <a:pt x="6002" y="14098"/>
                    <a:pt x="6169" y="13980"/>
                    <a:pt x="6230" y="13805"/>
                  </a:cubicBezTo>
                  <a:lnTo>
                    <a:pt x="8167" y="8293"/>
                  </a:lnTo>
                  <a:cubicBezTo>
                    <a:pt x="8253" y="8042"/>
                    <a:pt x="8110" y="7774"/>
                    <a:pt x="7855" y="7713"/>
                  </a:cubicBezTo>
                  <a:lnTo>
                    <a:pt x="3906" y="6738"/>
                  </a:lnTo>
                  <a:lnTo>
                    <a:pt x="5218" y="2915"/>
                  </a:lnTo>
                  <a:cubicBezTo>
                    <a:pt x="5287" y="2712"/>
                    <a:pt x="5202" y="2485"/>
                    <a:pt x="5011" y="2379"/>
                  </a:cubicBezTo>
                  <a:lnTo>
                    <a:pt x="750" y="56"/>
                  </a:lnTo>
                  <a:cubicBezTo>
                    <a:pt x="680" y="17"/>
                    <a:pt x="607" y="0"/>
                    <a:pt x="5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0"/>
            <p:cNvSpPr/>
            <p:nvPr/>
          </p:nvSpPr>
          <p:spPr>
            <a:xfrm>
              <a:off x="5658788" y="2445163"/>
              <a:ext cx="151025" cy="201525"/>
            </a:xfrm>
            <a:custGeom>
              <a:avLst/>
              <a:gdLst/>
              <a:ahLst/>
              <a:cxnLst/>
              <a:rect l="l" t="t" r="r" b="b"/>
              <a:pathLst>
                <a:path w="6041" h="8061" extrusionOk="0">
                  <a:moveTo>
                    <a:pt x="506" y="0"/>
                  </a:moveTo>
                  <a:cubicBezTo>
                    <a:pt x="331" y="0"/>
                    <a:pt x="164" y="105"/>
                    <a:pt x="94" y="278"/>
                  </a:cubicBezTo>
                  <a:cubicBezTo>
                    <a:pt x="0" y="505"/>
                    <a:pt x="110" y="765"/>
                    <a:pt x="337" y="858"/>
                  </a:cubicBezTo>
                  <a:lnTo>
                    <a:pt x="4939" y="2743"/>
                  </a:lnTo>
                  <a:lnTo>
                    <a:pt x="2827" y="7435"/>
                  </a:lnTo>
                  <a:cubicBezTo>
                    <a:pt x="2693" y="7727"/>
                    <a:pt x="2908" y="8060"/>
                    <a:pt x="3233" y="8060"/>
                  </a:cubicBezTo>
                  <a:cubicBezTo>
                    <a:pt x="3408" y="8060"/>
                    <a:pt x="3562" y="7959"/>
                    <a:pt x="3636" y="7800"/>
                  </a:cubicBezTo>
                  <a:lnTo>
                    <a:pt x="5939" y="2690"/>
                  </a:lnTo>
                  <a:cubicBezTo>
                    <a:pt x="6040" y="2459"/>
                    <a:pt x="5935" y="2191"/>
                    <a:pt x="5699" y="2093"/>
                  </a:cubicBezTo>
                  <a:lnTo>
                    <a:pt x="674" y="34"/>
                  </a:lnTo>
                  <a:cubicBezTo>
                    <a:pt x="619" y="11"/>
                    <a:pt x="562" y="0"/>
                    <a:pt x="5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" name="Google Shape;1300;p40"/>
          <p:cNvGrpSpPr/>
          <p:nvPr/>
        </p:nvGrpSpPr>
        <p:grpSpPr>
          <a:xfrm rot="1863367">
            <a:off x="7971832" y="4430602"/>
            <a:ext cx="1017520" cy="509024"/>
            <a:chOff x="6086682" y="1657156"/>
            <a:chExt cx="1017475" cy="509002"/>
          </a:xfrm>
        </p:grpSpPr>
        <p:sp>
          <p:nvSpPr>
            <p:cNvPr id="1301" name="Google Shape;1301;p40"/>
            <p:cNvSpPr/>
            <p:nvPr/>
          </p:nvSpPr>
          <p:spPr>
            <a:xfrm>
              <a:off x="7038826" y="1923197"/>
              <a:ext cx="64048" cy="53988"/>
            </a:xfrm>
            <a:custGeom>
              <a:avLst/>
              <a:gdLst/>
              <a:ahLst/>
              <a:cxnLst/>
              <a:rect l="l" t="t" r="r" b="b"/>
              <a:pathLst>
                <a:path w="3177" h="2678" extrusionOk="0">
                  <a:moveTo>
                    <a:pt x="3103" y="1"/>
                  </a:moveTo>
                  <a:lnTo>
                    <a:pt x="0" y="1337"/>
                  </a:lnTo>
                  <a:lnTo>
                    <a:pt x="3103" y="2678"/>
                  </a:lnTo>
                  <a:cubicBezTo>
                    <a:pt x="3177" y="1199"/>
                    <a:pt x="3103" y="1"/>
                    <a:pt x="3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2" name="Google Shape;1302;p40"/>
            <p:cNvGrpSpPr/>
            <p:nvPr/>
          </p:nvGrpSpPr>
          <p:grpSpPr>
            <a:xfrm>
              <a:off x="6086682" y="1657156"/>
              <a:ext cx="1017475" cy="509002"/>
              <a:chOff x="6086682" y="1657156"/>
              <a:chExt cx="1017475" cy="509002"/>
            </a:xfrm>
          </p:grpSpPr>
          <p:sp>
            <p:nvSpPr>
              <p:cNvPr id="1303" name="Google Shape;1303;p40"/>
              <p:cNvSpPr/>
              <p:nvPr/>
            </p:nvSpPr>
            <p:spPr>
              <a:xfrm>
                <a:off x="6088234" y="1818139"/>
                <a:ext cx="53323" cy="59311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2942" extrusionOk="0">
                    <a:moveTo>
                      <a:pt x="49" y="1"/>
                    </a:moveTo>
                    <a:cubicBezTo>
                      <a:pt x="1" y="979"/>
                      <a:pt x="1" y="1958"/>
                      <a:pt x="49" y="2941"/>
                    </a:cubicBezTo>
                    <a:lnTo>
                      <a:pt x="2645" y="1861"/>
                    </a:lnTo>
                    <a:lnTo>
                      <a:pt x="49" y="1"/>
                    </a:lnTo>
                    <a:close/>
                  </a:path>
                </a:pathLst>
              </a:custGeom>
              <a:solidFill>
                <a:srgbClr val="9DAB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40"/>
              <p:cNvSpPr/>
              <p:nvPr/>
            </p:nvSpPr>
            <p:spPr>
              <a:xfrm>
                <a:off x="6086682" y="1708989"/>
                <a:ext cx="1017475" cy="457168"/>
              </a:xfrm>
              <a:custGeom>
                <a:avLst/>
                <a:gdLst/>
                <a:ahLst/>
                <a:cxnLst/>
                <a:rect l="l" t="t" r="r" b="b"/>
                <a:pathLst>
                  <a:path w="50470" h="22677" extrusionOk="0">
                    <a:moveTo>
                      <a:pt x="18072" y="0"/>
                    </a:moveTo>
                    <a:cubicBezTo>
                      <a:pt x="17710" y="0"/>
                      <a:pt x="17347" y="57"/>
                      <a:pt x="16999" y="171"/>
                    </a:cubicBezTo>
                    <a:cubicBezTo>
                      <a:pt x="9408" y="2669"/>
                      <a:pt x="2978" y="6056"/>
                      <a:pt x="488" y="7445"/>
                    </a:cubicBezTo>
                    <a:cubicBezTo>
                      <a:pt x="0" y="7718"/>
                      <a:pt x="8" y="8416"/>
                      <a:pt x="500" y="8680"/>
                    </a:cubicBezTo>
                    <a:cubicBezTo>
                      <a:pt x="12576" y="15127"/>
                      <a:pt x="26598" y="20748"/>
                      <a:pt x="30924" y="22438"/>
                    </a:cubicBezTo>
                    <a:cubicBezTo>
                      <a:pt x="31332" y="22597"/>
                      <a:pt x="31761" y="22676"/>
                      <a:pt x="32191" y="22676"/>
                    </a:cubicBezTo>
                    <a:cubicBezTo>
                      <a:pt x="32672" y="22676"/>
                      <a:pt x="33152" y="22577"/>
                      <a:pt x="33600" y="22377"/>
                    </a:cubicBezTo>
                    <a:cubicBezTo>
                      <a:pt x="40136" y="19501"/>
                      <a:pt x="47301" y="15427"/>
                      <a:pt x="49990" y="13867"/>
                    </a:cubicBezTo>
                    <a:cubicBezTo>
                      <a:pt x="50470" y="13587"/>
                      <a:pt x="50453" y="12884"/>
                      <a:pt x="49958" y="12633"/>
                    </a:cubicBezTo>
                    <a:cubicBezTo>
                      <a:pt x="40579" y="7848"/>
                      <a:pt x="23689" y="1779"/>
                      <a:pt x="19225" y="199"/>
                    </a:cubicBezTo>
                    <a:cubicBezTo>
                      <a:pt x="18853" y="66"/>
                      <a:pt x="18462" y="0"/>
                      <a:pt x="18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40"/>
              <p:cNvSpPr/>
              <p:nvPr/>
            </p:nvSpPr>
            <p:spPr>
              <a:xfrm>
                <a:off x="6086682" y="1657156"/>
                <a:ext cx="1017475" cy="457168"/>
              </a:xfrm>
              <a:custGeom>
                <a:avLst/>
                <a:gdLst/>
                <a:ahLst/>
                <a:cxnLst/>
                <a:rect l="l" t="t" r="r" b="b"/>
                <a:pathLst>
                  <a:path w="50470" h="22677" extrusionOk="0">
                    <a:moveTo>
                      <a:pt x="18072" y="0"/>
                    </a:moveTo>
                    <a:cubicBezTo>
                      <a:pt x="17710" y="0"/>
                      <a:pt x="17347" y="57"/>
                      <a:pt x="16999" y="170"/>
                    </a:cubicBezTo>
                    <a:cubicBezTo>
                      <a:pt x="9408" y="2668"/>
                      <a:pt x="2978" y="6056"/>
                      <a:pt x="488" y="7445"/>
                    </a:cubicBezTo>
                    <a:cubicBezTo>
                      <a:pt x="0" y="7717"/>
                      <a:pt x="8" y="8416"/>
                      <a:pt x="500" y="8680"/>
                    </a:cubicBezTo>
                    <a:cubicBezTo>
                      <a:pt x="12576" y="15126"/>
                      <a:pt x="26598" y="20752"/>
                      <a:pt x="30924" y="22438"/>
                    </a:cubicBezTo>
                    <a:cubicBezTo>
                      <a:pt x="31332" y="22597"/>
                      <a:pt x="31761" y="22676"/>
                      <a:pt x="32191" y="22676"/>
                    </a:cubicBezTo>
                    <a:cubicBezTo>
                      <a:pt x="32672" y="22676"/>
                      <a:pt x="33152" y="22576"/>
                      <a:pt x="33600" y="22377"/>
                    </a:cubicBezTo>
                    <a:cubicBezTo>
                      <a:pt x="40136" y="19501"/>
                      <a:pt x="47301" y="15427"/>
                      <a:pt x="49990" y="13867"/>
                    </a:cubicBezTo>
                    <a:cubicBezTo>
                      <a:pt x="50470" y="13587"/>
                      <a:pt x="50453" y="12884"/>
                      <a:pt x="49958" y="12632"/>
                    </a:cubicBezTo>
                    <a:cubicBezTo>
                      <a:pt x="40579" y="7847"/>
                      <a:pt x="23689" y="1779"/>
                      <a:pt x="19225" y="199"/>
                    </a:cubicBezTo>
                    <a:cubicBezTo>
                      <a:pt x="18853" y="66"/>
                      <a:pt x="18462" y="0"/>
                      <a:pt x="180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40"/>
              <p:cNvSpPr/>
              <p:nvPr/>
            </p:nvSpPr>
            <p:spPr>
              <a:xfrm>
                <a:off x="6139583" y="1675502"/>
                <a:ext cx="862707" cy="374049"/>
              </a:xfrm>
              <a:custGeom>
                <a:avLst/>
                <a:gdLst/>
                <a:ahLst/>
                <a:cxnLst/>
                <a:rect l="l" t="t" r="r" b="b"/>
                <a:pathLst>
                  <a:path w="42793" h="18554" extrusionOk="0">
                    <a:moveTo>
                      <a:pt x="15310" y="1"/>
                    </a:moveTo>
                    <a:cubicBezTo>
                      <a:pt x="15007" y="1"/>
                      <a:pt x="14703" y="47"/>
                      <a:pt x="14408" y="138"/>
                    </a:cubicBezTo>
                    <a:cubicBezTo>
                      <a:pt x="7974" y="2181"/>
                      <a:pt x="2523" y="4955"/>
                      <a:pt x="407" y="6088"/>
                    </a:cubicBezTo>
                    <a:cubicBezTo>
                      <a:pt x="0" y="6308"/>
                      <a:pt x="8" y="6893"/>
                      <a:pt x="419" y="7104"/>
                    </a:cubicBezTo>
                    <a:cubicBezTo>
                      <a:pt x="630" y="7214"/>
                      <a:pt x="837" y="7319"/>
                      <a:pt x="1052" y="7425"/>
                    </a:cubicBezTo>
                    <a:cubicBezTo>
                      <a:pt x="2332" y="8079"/>
                      <a:pt x="3636" y="8725"/>
                      <a:pt x="4944" y="9346"/>
                    </a:cubicBezTo>
                    <a:cubicBezTo>
                      <a:pt x="6272" y="9984"/>
                      <a:pt x="7604" y="10601"/>
                      <a:pt x="8920" y="11198"/>
                    </a:cubicBezTo>
                    <a:cubicBezTo>
                      <a:pt x="11422" y="12332"/>
                      <a:pt x="13868" y="13392"/>
                      <a:pt x="16118" y="14326"/>
                    </a:cubicBezTo>
                    <a:cubicBezTo>
                      <a:pt x="17044" y="14720"/>
                      <a:pt x="17938" y="15090"/>
                      <a:pt x="18787" y="15435"/>
                    </a:cubicBezTo>
                    <a:cubicBezTo>
                      <a:pt x="22117" y="16796"/>
                      <a:pt x="24790" y="17823"/>
                      <a:pt x="26212" y="18364"/>
                    </a:cubicBezTo>
                    <a:cubicBezTo>
                      <a:pt x="26555" y="18491"/>
                      <a:pt x="26915" y="18554"/>
                      <a:pt x="27275" y="18554"/>
                    </a:cubicBezTo>
                    <a:cubicBezTo>
                      <a:pt x="27686" y="18554"/>
                      <a:pt x="28097" y="18471"/>
                      <a:pt x="28482" y="18307"/>
                    </a:cubicBezTo>
                    <a:cubicBezTo>
                      <a:pt x="30538" y="17437"/>
                      <a:pt x="32678" y="16426"/>
                      <a:pt x="34661" y="15435"/>
                    </a:cubicBezTo>
                    <a:cubicBezTo>
                      <a:pt x="35412" y="15061"/>
                      <a:pt x="36143" y="14692"/>
                      <a:pt x="36842" y="14330"/>
                    </a:cubicBezTo>
                    <a:cubicBezTo>
                      <a:pt x="39259" y="13079"/>
                      <a:pt x="41269" y="11970"/>
                      <a:pt x="42382" y="11349"/>
                    </a:cubicBezTo>
                    <a:cubicBezTo>
                      <a:pt x="42793" y="11125"/>
                      <a:pt x="42776" y="10528"/>
                      <a:pt x="42354" y="10329"/>
                    </a:cubicBezTo>
                    <a:cubicBezTo>
                      <a:pt x="42175" y="10240"/>
                      <a:pt x="41996" y="10154"/>
                      <a:pt x="41814" y="10065"/>
                    </a:cubicBezTo>
                    <a:cubicBezTo>
                      <a:pt x="40550" y="9460"/>
                      <a:pt x="39141" y="8826"/>
                      <a:pt x="37654" y="8193"/>
                    </a:cubicBezTo>
                    <a:cubicBezTo>
                      <a:pt x="35741" y="7368"/>
                      <a:pt x="33698" y="6543"/>
                      <a:pt x="31647" y="5743"/>
                    </a:cubicBezTo>
                    <a:lnTo>
                      <a:pt x="31639" y="5743"/>
                    </a:lnTo>
                    <a:cubicBezTo>
                      <a:pt x="30022" y="5114"/>
                      <a:pt x="28393" y="4500"/>
                      <a:pt x="26837" y="3915"/>
                    </a:cubicBezTo>
                    <a:lnTo>
                      <a:pt x="26829" y="3915"/>
                    </a:lnTo>
                    <a:cubicBezTo>
                      <a:pt x="22162" y="2189"/>
                      <a:pt x="18076" y="771"/>
                      <a:pt x="16293" y="166"/>
                    </a:cubicBezTo>
                    <a:cubicBezTo>
                      <a:pt x="15974" y="56"/>
                      <a:pt x="15642" y="1"/>
                      <a:pt x="153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40"/>
              <p:cNvSpPr/>
              <p:nvPr/>
            </p:nvSpPr>
            <p:spPr>
              <a:xfrm>
                <a:off x="6141781" y="1754592"/>
                <a:ext cx="635806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31538" h="3502" extrusionOk="0">
                    <a:moveTo>
                      <a:pt x="26724" y="0"/>
                    </a:moveTo>
                    <a:cubicBezTo>
                      <a:pt x="19828" y="564"/>
                      <a:pt x="4290" y="1801"/>
                      <a:pt x="1556" y="1801"/>
                    </a:cubicBezTo>
                    <a:cubicBezTo>
                      <a:pt x="1334" y="1801"/>
                      <a:pt x="1196" y="1793"/>
                      <a:pt x="1155" y="1776"/>
                    </a:cubicBezTo>
                    <a:lnTo>
                      <a:pt x="1" y="2641"/>
                    </a:lnTo>
                    <a:lnTo>
                      <a:pt x="943" y="3502"/>
                    </a:lnTo>
                    <a:lnTo>
                      <a:pt x="31534" y="1828"/>
                    </a:lnTo>
                    <a:lnTo>
                      <a:pt x="31538" y="1828"/>
                    </a:lnTo>
                    <a:lnTo>
                      <a:pt x="26728" y="0"/>
                    </a:lnTo>
                    <a:close/>
                  </a:path>
                </a:pathLst>
              </a:custGeom>
              <a:solidFill>
                <a:srgbClr val="D5F2ED">
                  <a:alpha val="38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40"/>
              <p:cNvSpPr/>
              <p:nvPr/>
            </p:nvSpPr>
            <p:spPr>
              <a:xfrm>
                <a:off x="6239237" y="1840820"/>
                <a:ext cx="743319" cy="60540"/>
              </a:xfrm>
              <a:custGeom>
                <a:avLst/>
                <a:gdLst/>
                <a:ahLst/>
                <a:cxnLst/>
                <a:rect l="l" t="t" r="r" b="b"/>
                <a:pathLst>
                  <a:path w="36871" h="3003" extrusionOk="0">
                    <a:moveTo>
                      <a:pt x="32711" y="1"/>
                    </a:moveTo>
                    <a:lnTo>
                      <a:pt x="1" y="1150"/>
                    </a:lnTo>
                    <a:cubicBezTo>
                      <a:pt x="1329" y="1792"/>
                      <a:pt x="2661" y="2409"/>
                      <a:pt x="3981" y="3002"/>
                    </a:cubicBezTo>
                    <a:lnTo>
                      <a:pt x="36871" y="1873"/>
                    </a:lnTo>
                    <a:lnTo>
                      <a:pt x="32711" y="1"/>
                    </a:lnTo>
                    <a:close/>
                  </a:path>
                </a:pathLst>
              </a:custGeom>
              <a:solidFill>
                <a:srgbClr val="D5F2ED">
                  <a:alpha val="38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40"/>
              <p:cNvSpPr/>
              <p:nvPr/>
            </p:nvSpPr>
            <p:spPr>
              <a:xfrm>
                <a:off x="6464512" y="1964405"/>
                <a:ext cx="417816" cy="22357"/>
              </a:xfrm>
              <a:custGeom>
                <a:avLst/>
                <a:gdLst/>
                <a:ahLst/>
                <a:cxnLst/>
                <a:rect l="l" t="t" r="r" b="b"/>
                <a:pathLst>
                  <a:path w="20725" h="1109" extrusionOk="0">
                    <a:moveTo>
                      <a:pt x="1" y="0"/>
                    </a:moveTo>
                    <a:lnTo>
                      <a:pt x="2670" y="1109"/>
                    </a:lnTo>
                    <a:lnTo>
                      <a:pt x="18544" y="1109"/>
                    </a:lnTo>
                    <a:lnTo>
                      <a:pt x="19100" y="825"/>
                    </a:lnTo>
                    <a:lnTo>
                      <a:pt x="20725" y="0"/>
                    </a:lnTo>
                    <a:close/>
                  </a:path>
                </a:pathLst>
              </a:custGeom>
              <a:solidFill>
                <a:srgbClr val="D5F2ED">
                  <a:alpha val="38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40"/>
              <p:cNvSpPr/>
              <p:nvPr/>
            </p:nvSpPr>
            <p:spPr>
              <a:xfrm>
                <a:off x="6883307" y="1982913"/>
                <a:ext cx="40723" cy="27861"/>
              </a:xfrm>
              <a:custGeom>
                <a:avLst/>
                <a:gdLst/>
                <a:ahLst/>
                <a:cxnLst/>
                <a:rect l="l" t="t" r="r" b="b"/>
                <a:pathLst>
                  <a:path w="2020" h="1382" extrusionOk="0">
                    <a:moveTo>
                      <a:pt x="1012" y="0"/>
                    </a:moveTo>
                    <a:cubicBezTo>
                      <a:pt x="451" y="0"/>
                      <a:pt x="1" y="309"/>
                      <a:pt x="1" y="691"/>
                    </a:cubicBezTo>
                    <a:cubicBezTo>
                      <a:pt x="1" y="1072"/>
                      <a:pt x="451" y="1381"/>
                      <a:pt x="1012" y="1381"/>
                    </a:cubicBezTo>
                    <a:cubicBezTo>
                      <a:pt x="1569" y="1381"/>
                      <a:pt x="2019" y="1072"/>
                      <a:pt x="2019" y="691"/>
                    </a:cubicBezTo>
                    <a:cubicBezTo>
                      <a:pt x="2019" y="309"/>
                      <a:pt x="1569" y="0"/>
                      <a:pt x="10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11" name="Google Shape;1311;p40"/>
          <p:cNvGrpSpPr/>
          <p:nvPr/>
        </p:nvGrpSpPr>
        <p:grpSpPr>
          <a:xfrm>
            <a:off x="8315532" y="87487"/>
            <a:ext cx="562457" cy="463338"/>
            <a:chOff x="7432381" y="878104"/>
            <a:chExt cx="1041062" cy="810795"/>
          </a:xfrm>
        </p:grpSpPr>
        <p:sp>
          <p:nvSpPr>
            <p:cNvPr id="1312" name="Google Shape;1312;p40"/>
            <p:cNvSpPr/>
            <p:nvPr/>
          </p:nvSpPr>
          <p:spPr>
            <a:xfrm>
              <a:off x="7432381" y="878104"/>
              <a:ext cx="1041062" cy="810795"/>
            </a:xfrm>
            <a:custGeom>
              <a:avLst/>
              <a:gdLst/>
              <a:ahLst/>
              <a:cxnLst/>
              <a:rect l="l" t="t" r="r" b="b"/>
              <a:pathLst>
                <a:path w="51640" h="40218" extrusionOk="0">
                  <a:moveTo>
                    <a:pt x="27239" y="0"/>
                  </a:moveTo>
                  <a:cubicBezTo>
                    <a:pt x="14735" y="0"/>
                    <a:pt x="5611" y="8132"/>
                    <a:pt x="3116" y="15696"/>
                  </a:cubicBezTo>
                  <a:cubicBezTo>
                    <a:pt x="322" y="24157"/>
                    <a:pt x="1" y="34937"/>
                    <a:pt x="5907" y="35969"/>
                  </a:cubicBezTo>
                  <a:cubicBezTo>
                    <a:pt x="6282" y="36037"/>
                    <a:pt x="6661" y="36071"/>
                    <a:pt x="7040" y="36071"/>
                  </a:cubicBezTo>
                  <a:cubicBezTo>
                    <a:pt x="7116" y="36071"/>
                    <a:pt x="7192" y="36069"/>
                    <a:pt x="7267" y="36067"/>
                  </a:cubicBezTo>
                  <a:cubicBezTo>
                    <a:pt x="9701" y="35953"/>
                    <a:pt x="11313" y="34271"/>
                    <a:pt x="12483" y="32252"/>
                  </a:cubicBezTo>
                  <a:cubicBezTo>
                    <a:pt x="13685" y="30181"/>
                    <a:pt x="14421" y="27764"/>
                    <a:pt x="15087" y="26314"/>
                  </a:cubicBezTo>
                  <a:cubicBezTo>
                    <a:pt x="15148" y="26180"/>
                    <a:pt x="15213" y="26054"/>
                    <a:pt x="15286" y="25928"/>
                  </a:cubicBezTo>
                  <a:cubicBezTo>
                    <a:pt x="15294" y="25912"/>
                    <a:pt x="15302" y="25900"/>
                    <a:pt x="15310" y="25883"/>
                  </a:cubicBezTo>
                  <a:cubicBezTo>
                    <a:pt x="15367" y="25774"/>
                    <a:pt x="15436" y="25668"/>
                    <a:pt x="15509" y="25571"/>
                  </a:cubicBezTo>
                  <a:cubicBezTo>
                    <a:pt x="15655" y="25343"/>
                    <a:pt x="15822" y="25132"/>
                    <a:pt x="16009" y="24937"/>
                  </a:cubicBezTo>
                  <a:lnTo>
                    <a:pt x="16025" y="24921"/>
                  </a:lnTo>
                  <a:cubicBezTo>
                    <a:pt x="16066" y="24876"/>
                    <a:pt x="16106" y="24831"/>
                    <a:pt x="16151" y="24791"/>
                  </a:cubicBezTo>
                  <a:cubicBezTo>
                    <a:pt x="16220" y="24726"/>
                    <a:pt x="16277" y="24665"/>
                    <a:pt x="16350" y="24604"/>
                  </a:cubicBezTo>
                  <a:cubicBezTo>
                    <a:pt x="16362" y="24596"/>
                    <a:pt x="16378" y="24584"/>
                    <a:pt x="16395" y="24567"/>
                  </a:cubicBezTo>
                  <a:cubicBezTo>
                    <a:pt x="16610" y="24389"/>
                    <a:pt x="16837" y="24226"/>
                    <a:pt x="17077" y="24088"/>
                  </a:cubicBezTo>
                  <a:cubicBezTo>
                    <a:pt x="17203" y="24011"/>
                    <a:pt x="17329" y="23942"/>
                    <a:pt x="17463" y="23885"/>
                  </a:cubicBezTo>
                  <a:cubicBezTo>
                    <a:pt x="17573" y="23832"/>
                    <a:pt x="17678" y="23783"/>
                    <a:pt x="17804" y="23731"/>
                  </a:cubicBezTo>
                  <a:cubicBezTo>
                    <a:pt x="17930" y="23682"/>
                    <a:pt x="18064" y="23633"/>
                    <a:pt x="18202" y="23588"/>
                  </a:cubicBezTo>
                  <a:cubicBezTo>
                    <a:pt x="18292" y="23556"/>
                    <a:pt x="18385" y="23527"/>
                    <a:pt x="18478" y="23499"/>
                  </a:cubicBezTo>
                  <a:lnTo>
                    <a:pt x="18608" y="23466"/>
                  </a:lnTo>
                  <a:cubicBezTo>
                    <a:pt x="18698" y="23438"/>
                    <a:pt x="18791" y="23418"/>
                    <a:pt x="18885" y="23397"/>
                  </a:cubicBezTo>
                  <a:lnTo>
                    <a:pt x="18901" y="23397"/>
                  </a:lnTo>
                  <a:cubicBezTo>
                    <a:pt x="19023" y="23369"/>
                    <a:pt x="19140" y="23345"/>
                    <a:pt x="19258" y="23324"/>
                  </a:cubicBezTo>
                  <a:cubicBezTo>
                    <a:pt x="19923" y="23202"/>
                    <a:pt x="20654" y="23146"/>
                    <a:pt x="21449" y="23146"/>
                  </a:cubicBezTo>
                  <a:cubicBezTo>
                    <a:pt x="21660" y="23146"/>
                    <a:pt x="21874" y="23150"/>
                    <a:pt x="22093" y="23158"/>
                  </a:cubicBezTo>
                  <a:cubicBezTo>
                    <a:pt x="22130" y="23158"/>
                    <a:pt x="22167" y="23158"/>
                    <a:pt x="22203" y="23166"/>
                  </a:cubicBezTo>
                  <a:cubicBezTo>
                    <a:pt x="22886" y="23190"/>
                    <a:pt x="23609" y="23255"/>
                    <a:pt x="24380" y="23357"/>
                  </a:cubicBezTo>
                  <a:cubicBezTo>
                    <a:pt x="24734" y="23401"/>
                    <a:pt x="25095" y="23454"/>
                    <a:pt x="25469" y="23515"/>
                  </a:cubicBezTo>
                  <a:cubicBezTo>
                    <a:pt x="25802" y="23572"/>
                    <a:pt x="26119" y="23625"/>
                    <a:pt x="26428" y="23686"/>
                  </a:cubicBezTo>
                  <a:cubicBezTo>
                    <a:pt x="26452" y="23698"/>
                    <a:pt x="26480" y="23702"/>
                    <a:pt x="26505" y="23702"/>
                  </a:cubicBezTo>
                  <a:cubicBezTo>
                    <a:pt x="26805" y="23763"/>
                    <a:pt x="27090" y="23832"/>
                    <a:pt x="27366" y="23901"/>
                  </a:cubicBezTo>
                  <a:cubicBezTo>
                    <a:pt x="27805" y="24011"/>
                    <a:pt x="28219" y="24125"/>
                    <a:pt x="28613" y="24259"/>
                  </a:cubicBezTo>
                  <a:cubicBezTo>
                    <a:pt x="28739" y="24295"/>
                    <a:pt x="28861" y="24340"/>
                    <a:pt x="28978" y="24384"/>
                  </a:cubicBezTo>
                  <a:cubicBezTo>
                    <a:pt x="29405" y="24531"/>
                    <a:pt x="29819" y="24705"/>
                    <a:pt x="30225" y="24904"/>
                  </a:cubicBezTo>
                  <a:cubicBezTo>
                    <a:pt x="30323" y="24945"/>
                    <a:pt x="30420" y="24998"/>
                    <a:pt x="30514" y="25043"/>
                  </a:cubicBezTo>
                  <a:cubicBezTo>
                    <a:pt x="30843" y="25213"/>
                    <a:pt x="31160" y="25404"/>
                    <a:pt x="31464" y="25619"/>
                  </a:cubicBezTo>
                  <a:cubicBezTo>
                    <a:pt x="31537" y="25668"/>
                    <a:pt x="31611" y="25717"/>
                    <a:pt x="31676" y="25770"/>
                  </a:cubicBezTo>
                  <a:cubicBezTo>
                    <a:pt x="31765" y="25835"/>
                    <a:pt x="31842" y="25900"/>
                    <a:pt x="31923" y="25965"/>
                  </a:cubicBezTo>
                  <a:cubicBezTo>
                    <a:pt x="31996" y="26025"/>
                    <a:pt x="32065" y="26086"/>
                    <a:pt x="32130" y="26147"/>
                  </a:cubicBezTo>
                  <a:cubicBezTo>
                    <a:pt x="32281" y="26281"/>
                    <a:pt x="32423" y="26419"/>
                    <a:pt x="32553" y="26574"/>
                  </a:cubicBezTo>
                  <a:cubicBezTo>
                    <a:pt x="32598" y="26619"/>
                    <a:pt x="32638" y="26663"/>
                    <a:pt x="32679" y="26716"/>
                  </a:cubicBezTo>
                  <a:cubicBezTo>
                    <a:pt x="32711" y="26749"/>
                    <a:pt x="32740" y="26785"/>
                    <a:pt x="32764" y="26826"/>
                  </a:cubicBezTo>
                  <a:cubicBezTo>
                    <a:pt x="32817" y="26883"/>
                    <a:pt x="32862" y="26948"/>
                    <a:pt x="32902" y="27013"/>
                  </a:cubicBezTo>
                  <a:cubicBezTo>
                    <a:pt x="33032" y="27195"/>
                    <a:pt x="33150" y="27386"/>
                    <a:pt x="33243" y="27585"/>
                  </a:cubicBezTo>
                  <a:cubicBezTo>
                    <a:pt x="33276" y="27650"/>
                    <a:pt x="33308" y="27711"/>
                    <a:pt x="33333" y="27780"/>
                  </a:cubicBezTo>
                  <a:cubicBezTo>
                    <a:pt x="33353" y="27825"/>
                    <a:pt x="33373" y="27874"/>
                    <a:pt x="33394" y="27926"/>
                  </a:cubicBezTo>
                  <a:cubicBezTo>
                    <a:pt x="33414" y="27983"/>
                    <a:pt x="33430" y="28032"/>
                    <a:pt x="33455" y="28089"/>
                  </a:cubicBezTo>
                  <a:cubicBezTo>
                    <a:pt x="33503" y="28243"/>
                    <a:pt x="33544" y="28406"/>
                    <a:pt x="33576" y="28568"/>
                  </a:cubicBezTo>
                  <a:cubicBezTo>
                    <a:pt x="33593" y="28637"/>
                    <a:pt x="33605" y="28710"/>
                    <a:pt x="33613" y="28784"/>
                  </a:cubicBezTo>
                  <a:cubicBezTo>
                    <a:pt x="33930" y="31103"/>
                    <a:pt x="33373" y="39162"/>
                    <a:pt x="37923" y="40124"/>
                  </a:cubicBezTo>
                  <a:cubicBezTo>
                    <a:pt x="38231" y="40185"/>
                    <a:pt x="38544" y="40218"/>
                    <a:pt x="38861" y="40218"/>
                  </a:cubicBezTo>
                  <a:lnTo>
                    <a:pt x="38865" y="40218"/>
                  </a:lnTo>
                  <a:cubicBezTo>
                    <a:pt x="40656" y="40218"/>
                    <a:pt x="42801" y="39267"/>
                    <a:pt x="44795" y="37517"/>
                  </a:cubicBezTo>
                  <a:cubicBezTo>
                    <a:pt x="44800" y="37509"/>
                    <a:pt x="44808" y="37509"/>
                    <a:pt x="44812" y="37504"/>
                  </a:cubicBezTo>
                  <a:cubicBezTo>
                    <a:pt x="47943" y="34755"/>
                    <a:pt x="50685" y="30051"/>
                    <a:pt x="51100" y="23995"/>
                  </a:cubicBezTo>
                  <a:cubicBezTo>
                    <a:pt x="51640" y="16009"/>
                    <a:pt x="48878" y="7970"/>
                    <a:pt x="41152" y="3494"/>
                  </a:cubicBezTo>
                  <a:cubicBezTo>
                    <a:pt x="39328" y="2442"/>
                    <a:pt x="37224" y="1581"/>
                    <a:pt x="34823" y="972"/>
                  </a:cubicBezTo>
                  <a:cubicBezTo>
                    <a:pt x="34815" y="972"/>
                    <a:pt x="34807" y="968"/>
                    <a:pt x="34799" y="963"/>
                  </a:cubicBezTo>
                  <a:cubicBezTo>
                    <a:pt x="34783" y="963"/>
                    <a:pt x="34763" y="959"/>
                    <a:pt x="34746" y="955"/>
                  </a:cubicBezTo>
                  <a:cubicBezTo>
                    <a:pt x="33824" y="724"/>
                    <a:pt x="32862" y="517"/>
                    <a:pt x="31858" y="366"/>
                  </a:cubicBezTo>
                  <a:cubicBezTo>
                    <a:pt x="31070" y="236"/>
                    <a:pt x="30294" y="151"/>
                    <a:pt x="29527" y="90"/>
                  </a:cubicBezTo>
                  <a:cubicBezTo>
                    <a:pt x="28752" y="30"/>
                    <a:pt x="27989" y="0"/>
                    <a:pt x="27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0"/>
            <p:cNvSpPr/>
            <p:nvPr/>
          </p:nvSpPr>
          <p:spPr>
            <a:xfrm>
              <a:off x="8122074" y="1104025"/>
              <a:ext cx="257544" cy="252564"/>
            </a:xfrm>
            <a:custGeom>
              <a:avLst/>
              <a:gdLst/>
              <a:ahLst/>
              <a:cxnLst/>
              <a:rect l="l" t="t" r="r" b="b"/>
              <a:pathLst>
                <a:path w="12775" h="12528" extrusionOk="0">
                  <a:moveTo>
                    <a:pt x="7430" y="1"/>
                  </a:moveTo>
                  <a:cubicBezTo>
                    <a:pt x="5345" y="1"/>
                    <a:pt x="3125" y="1340"/>
                    <a:pt x="1808" y="3621"/>
                  </a:cubicBezTo>
                  <a:cubicBezTo>
                    <a:pt x="0" y="6757"/>
                    <a:pt x="581" y="10481"/>
                    <a:pt x="3108" y="11940"/>
                  </a:cubicBezTo>
                  <a:cubicBezTo>
                    <a:pt x="3798" y="12339"/>
                    <a:pt x="4561" y="12527"/>
                    <a:pt x="5344" y="12527"/>
                  </a:cubicBezTo>
                  <a:cubicBezTo>
                    <a:pt x="7428" y="12527"/>
                    <a:pt x="9646" y="11186"/>
                    <a:pt x="10963" y="8905"/>
                  </a:cubicBezTo>
                  <a:cubicBezTo>
                    <a:pt x="12775" y="5770"/>
                    <a:pt x="12194" y="2049"/>
                    <a:pt x="9663" y="587"/>
                  </a:cubicBezTo>
                  <a:cubicBezTo>
                    <a:pt x="8974" y="189"/>
                    <a:pt x="8212" y="1"/>
                    <a:pt x="7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0"/>
            <p:cNvSpPr/>
            <p:nvPr/>
          </p:nvSpPr>
          <p:spPr>
            <a:xfrm>
              <a:off x="7588061" y="1015197"/>
              <a:ext cx="257564" cy="252585"/>
            </a:xfrm>
            <a:custGeom>
              <a:avLst/>
              <a:gdLst/>
              <a:ahLst/>
              <a:cxnLst/>
              <a:rect l="l" t="t" r="r" b="b"/>
              <a:pathLst>
                <a:path w="12776" h="12529" extrusionOk="0">
                  <a:moveTo>
                    <a:pt x="7435" y="0"/>
                  </a:moveTo>
                  <a:cubicBezTo>
                    <a:pt x="5349" y="0"/>
                    <a:pt x="3130" y="1342"/>
                    <a:pt x="1812" y="3624"/>
                  </a:cubicBezTo>
                  <a:cubicBezTo>
                    <a:pt x="0" y="6759"/>
                    <a:pt x="581" y="10484"/>
                    <a:pt x="3112" y="11942"/>
                  </a:cubicBezTo>
                  <a:cubicBezTo>
                    <a:pt x="3801" y="12340"/>
                    <a:pt x="4564" y="12528"/>
                    <a:pt x="5345" y="12528"/>
                  </a:cubicBezTo>
                  <a:cubicBezTo>
                    <a:pt x="7430" y="12528"/>
                    <a:pt x="9649" y="11189"/>
                    <a:pt x="10964" y="8908"/>
                  </a:cubicBezTo>
                  <a:cubicBezTo>
                    <a:pt x="12775" y="5772"/>
                    <a:pt x="12194" y="2048"/>
                    <a:pt x="9668" y="585"/>
                  </a:cubicBezTo>
                  <a:cubicBezTo>
                    <a:pt x="8978" y="188"/>
                    <a:pt x="8216" y="0"/>
                    <a:pt x="74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0"/>
            <p:cNvSpPr/>
            <p:nvPr/>
          </p:nvSpPr>
          <p:spPr>
            <a:xfrm>
              <a:off x="7815311" y="879918"/>
              <a:ext cx="446705" cy="517709"/>
            </a:xfrm>
            <a:custGeom>
              <a:avLst/>
              <a:gdLst/>
              <a:ahLst/>
              <a:cxnLst/>
              <a:rect l="l" t="t" r="r" b="b"/>
              <a:pathLst>
                <a:path w="22158" h="25680" extrusionOk="0">
                  <a:moveTo>
                    <a:pt x="10533" y="0"/>
                  </a:moveTo>
                  <a:cubicBezTo>
                    <a:pt x="10301" y="146"/>
                    <a:pt x="10029" y="333"/>
                    <a:pt x="9720" y="569"/>
                  </a:cubicBezTo>
                  <a:lnTo>
                    <a:pt x="9716" y="569"/>
                  </a:lnTo>
                  <a:cubicBezTo>
                    <a:pt x="8047" y="1852"/>
                    <a:pt x="5325" y="4602"/>
                    <a:pt x="2722" y="10098"/>
                  </a:cubicBezTo>
                  <a:cubicBezTo>
                    <a:pt x="1483" y="12718"/>
                    <a:pt x="776" y="14993"/>
                    <a:pt x="398" y="16890"/>
                  </a:cubicBezTo>
                  <a:cubicBezTo>
                    <a:pt x="276" y="17507"/>
                    <a:pt x="187" y="18092"/>
                    <a:pt x="126" y="18632"/>
                  </a:cubicBezTo>
                  <a:lnTo>
                    <a:pt x="126" y="18636"/>
                  </a:lnTo>
                  <a:cubicBezTo>
                    <a:pt x="53" y="19266"/>
                    <a:pt x="12" y="19895"/>
                    <a:pt x="8" y="20529"/>
                  </a:cubicBezTo>
                  <a:lnTo>
                    <a:pt x="8" y="20558"/>
                  </a:lnTo>
                  <a:cubicBezTo>
                    <a:pt x="0" y="21813"/>
                    <a:pt x="142" y="22710"/>
                    <a:pt x="264" y="23230"/>
                  </a:cubicBezTo>
                  <a:lnTo>
                    <a:pt x="264" y="23234"/>
                  </a:lnTo>
                  <a:cubicBezTo>
                    <a:pt x="929" y="23112"/>
                    <a:pt x="1660" y="23056"/>
                    <a:pt x="2455" y="23056"/>
                  </a:cubicBezTo>
                  <a:cubicBezTo>
                    <a:pt x="2666" y="23056"/>
                    <a:pt x="2880" y="23060"/>
                    <a:pt x="3099" y="23068"/>
                  </a:cubicBezTo>
                  <a:cubicBezTo>
                    <a:pt x="3136" y="23068"/>
                    <a:pt x="3173" y="23072"/>
                    <a:pt x="3209" y="23076"/>
                  </a:cubicBezTo>
                  <a:cubicBezTo>
                    <a:pt x="3892" y="23100"/>
                    <a:pt x="4615" y="23165"/>
                    <a:pt x="5386" y="23267"/>
                  </a:cubicBezTo>
                  <a:cubicBezTo>
                    <a:pt x="5736" y="23311"/>
                    <a:pt x="6101" y="23364"/>
                    <a:pt x="6475" y="23425"/>
                  </a:cubicBezTo>
                  <a:cubicBezTo>
                    <a:pt x="6808" y="23482"/>
                    <a:pt x="7125" y="23535"/>
                    <a:pt x="7434" y="23596"/>
                  </a:cubicBezTo>
                  <a:cubicBezTo>
                    <a:pt x="7458" y="23608"/>
                    <a:pt x="7486" y="23612"/>
                    <a:pt x="7511" y="23612"/>
                  </a:cubicBezTo>
                  <a:cubicBezTo>
                    <a:pt x="7811" y="23673"/>
                    <a:pt x="8096" y="23742"/>
                    <a:pt x="8372" y="23811"/>
                  </a:cubicBezTo>
                  <a:cubicBezTo>
                    <a:pt x="8811" y="23921"/>
                    <a:pt x="9225" y="24035"/>
                    <a:pt x="9615" y="24169"/>
                  </a:cubicBezTo>
                  <a:cubicBezTo>
                    <a:pt x="9745" y="24205"/>
                    <a:pt x="9863" y="24250"/>
                    <a:pt x="9984" y="24294"/>
                  </a:cubicBezTo>
                  <a:cubicBezTo>
                    <a:pt x="10411" y="24445"/>
                    <a:pt x="10825" y="24615"/>
                    <a:pt x="11231" y="24814"/>
                  </a:cubicBezTo>
                  <a:cubicBezTo>
                    <a:pt x="11329" y="24855"/>
                    <a:pt x="11422" y="24908"/>
                    <a:pt x="11516" y="24953"/>
                  </a:cubicBezTo>
                  <a:cubicBezTo>
                    <a:pt x="11849" y="25123"/>
                    <a:pt x="12166" y="25314"/>
                    <a:pt x="12470" y="25529"/>
                  </a:cubicBezTo>
                  <a:cubicBezTo>
                    <a:pt x="12543" y="25578"/>
                    <a:pt x="12612" y="25627"/>
                    <a:pt x="12682" y="25680"/>
                  </a:cubicBezTo>
                  <a:cubicBezTo>
                    <a:pt x="12682" y="24863"/>
                    <a:pt x="12706" y="23645"/>
                    <a:pt x="12840" y="22170"/>
                  </a:cubicBezTo>
                  <a:cubicBezTo>
                    <a:pt x="12844" y="22146"/>
                    <a:pt x="12848" y="22121"/>
                    <a:pt x="12848" y="22097"/>
                  </a:cubicBezTo>
                  <a:cubicBezTo>
                    <a:pt x="13116" y="19197"/>
                    <a:pt x="13790" y="15330"/>
                    <a:pt x="15415" y="11638"/>
                  </a:cubicBezTo>
                  <a:cubicBezTo>
                    <a:pt x="17873" y="6073"/>
                    <a:pt x="20899" y="4046"/>
                    <a:pt x="22158" y="3404"/>
                  </a:cubicBezTo>
                  <a:cubicBezTo>
                    <a:pt x="20334" y="2352"/>
                    <a:pt x="18230" y="1491"/>
                    <a:pt x="15829" y="882"/>
                  </a:cubicBezTo>
                  <a:cubicBezTo>
                    <a:pt x="15821" y="882"/>
                    <a:pt x="15813" y="882"/>
                    <a:pt x="15809" y="878"/>
                  </a:cubicBezTo>
                  <a:cubicBezTo>
                    <a:pt x="15789" y="878"/>
                    <a:pt x="15769" y="873"/>
                    <a:pt x="15752" y="865"/>
                  </a:cubicBezTo>
                  <a:cubicBezTo>
                    <a:pt x="14830" y="634"/>
                    <a:pt x="13868" y="431"/>
                    <a:pt x="12864" y="276"/>
                  </a:cubicBezTo>
                  <a:cubicBezTo>
                    <a:pt x="12076" y="150"/>
                    <a:pt x="11300" y="61"/>
                    <a:pt x="105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0"/>
            <p:cNvSpPr/>
            <p:nvPr/>
          </p:nvSpPr>
          <p:spPr>
            <a:xfrm>
              <a:off x="7578807" y="1283476"/>
              <a:ext cx="637036" cy="405377"/>
            </a:xfrm>
            <a:custGeom>
              <a:avLst/>
              <a:gdLst/>
              <a:ahLst/>
              <a:cxnLst/>
              <a:rect l="l" t="t" r="r" b="b"/>
              <a:pathLst>
                <a:path w="31599" h="20108" extrusionOk="0">
                  <a:moveTo>
                    <a:pt x="16485" y="0"/>
                  </a:moveTo>
                  <a:cubicBezTo>
                    <a:pt x="14668" y="0"/>
                    <a:pt x="13148" y="174"/>
                    <a:pt x="11869" y="480"/>
                  </a:cubicBezTo>
                  <a:lnTo>
                    <a:pt x="11857" y="480"/>
                  </a:lnTo>
                  <a:cubicBezTo>
                    <a:pt x="11821" y="492"/>
                    <a:pt x="11780" y="504"/>
                    <a:pt x="11739" y="508"/>
                  </a:cubicBezTo>
                  <a:cubicBezTo>
                    <a:pt x="5317" y="2129"/>
                    <a:pt x="5159" y="7255"/>
                    <a:pt x="4233" y="11154"/>
                  </a:cubicBezTo>
                  <a:cubicBezTo>
                    <a:pt x="4083" y="11808"/>
                    <a:pt x="3863" y="12442"/>
                    <a:pt x="3579" y="13043"/>
                  </a:cubicBezTo>
                  <a:cubicBezTo>
                    <a:pt x="2214" y="15886"/>
                    <a:pt x="0" y="15955"/>
                    <a:pt x="0" y="15955"/>
                  </a:cubicBezTo>
                  <a:cubicBezTo>
                    <a:pt x="4" y="15955"/>
                    <a:pt x="4" y="15955"/>
                    <a:pt x="4" y="15960"/>
                  </a:cubicBezTo>
                  <a:cubicBezTo>
                    <a:pt x="2438" y="15846"/>
                    <a:pt x="4050" y="14164"/>
                    <a:pt x="5220" y="12145"/>
                  </a:cubicBezTo>
                  <a:cubicBezTo>
                    <a:pt x="6422" y="10074"/>
                    <a:pt x="7158" y="7657"/>
                    <a:pt x="7824" y="6207"/>
                  </a:cubicBezTo>
                  <a:cubicBezTo>
                    <a:pt x="7885" y="6073"/>
                    <a:pt x="7950" y="5947"/>
                    <a:pt x="8023" y="5821"/>
                  </a:cubicBezTo>
                  <a:cubicBezTo>
                    <a:pt x="8031" y="5805"/>
                    <a:pt x="8039" y="5793"/>
                    <a:pt x="8047" y="5776"/>
                  </a:cubicBezTo>
                  <a:cubicBezTo>
                    <a:pt x="8104" y="5667"/>
                    <a:pt x="8173" y="5561"/>
                    <a:pt x="8246" y="5464"/>
                  </a:cubicBezTo>
                  <a:cubicBezTo>
                    <a:pt x="8392" y="5236"/>
                    <a:pt x="8559" y="5025"/>
                    <a:pt x="8746" y="4830"/>
                  </a:cubicBezTo>
                  <a:lnTo>
                    <a:pt x="8762" y="4814"/>
                  </a:lnTo>
                  <a:cubicBezTo>
                    <a:pt x="8803" y="4769"/>
                    <a:pt x="8843" y="4724"/>
                    <a:pt x="8888" y="4684"/>
                  </a:cubicBezTo>
                  <a:cubicBezTo>
                    <a:pt x="8957" y="4619"/>
                    <a:pt x="9014" y="4558"/>
                    <a:pt x="9087" y="4497"/>
                  </a:cubicBezTo>
                  <a:cubicBezTo>
                    <a:pt x="9099" y="4485"/>
                    <a:pt x="9115" y="4477"/>
                    <a:pt x="9132" y="4460"/>
                  </a:cubicBezTo>
                  <a:cubicBezTo>
                    <a:pt x="9347" y="4282"/>
                    <a:pt x="9574" y="4119"/>
                    <a:pt x="9814" y="3981"/>
                  </a:cubicBezTo>
                  <a:cubicBezTo>
                    <a:pt x="9940" y="3904"/>
                    <a:pt x="10066" y="3835"/>
                    <a:pt x="10200" y="3778"/>
                  </a:cubicBezTo>
                  <a:cubicBezTo>
                    <a:pt x="10310" y="3725"/>
                    <a:pt x="10415" y="3672"/>
                    <a:pt x="10541" y="3624"/>
                  </a:cubicBezTo>
                  <a:cubicBezTo>
                    <a:pt x="10667" y="3575"/>
                    <a:pt x="10801" y="3526"/>
                    <a:pt x="10939" y="3481"/>
                  </a:cubicBezTo>
                  <a:cubicBezTo>
                    <a:pt x="11029" y="3449"/>
                    <a:pt x="11122" y="3420"/>
                    <a:pt x="11215" y="3392"/>
                  </a:cubicBezTo>
                  <a:lnTo>
                    <a:pt x="11345" y="3359"/>
                  </a:lnTo>
                  <a:cubicBezTo>
                    <a:pt x="11435" y="3331"/>
                    <a:pt x="11528" y="3311"/>
                    <a:pt x="11622" y="3286"/>
                  </a:cubicBezTo>
                  <a:lnTo>
                    <a:pt x="11638" y="3286"/>
                  </a:lnTo>
                  <a:cubicBezTo>
                    <a:pt x="11756" y="3262"/>
                    <a:pt x="11877" y="3234"/>
                    <a:pt x="11995" y="3209"/>
                  </a:cubicBezTo>
                  <a:cubicBezTo>
                    <a:pt x="12659" y="3094"/>
                    <a:pt x="13388" y="3039"/>
                    <a:pt x="14180" y="3039"/>
                  </a:cubicBezTo>
                  <a:cubicBezTo>
                    <a:pt x="14393" y="3039"/>
                    <a:pt x="14609" y="3043"/>
                    <a:pt x="14830" y="3051"/>
                  </a:cubicBezTo>
                  <a:cubicBezTo>
                    <a:pt x="14867" y="3051"/>
                    <a:pt x="14904" y="3051"/>
                    <a:pt x="14940" y="3055"/>
                  </a:cubicBezTo>
                  <a:cubicBezTo>
                    <a:pt x="15623" y="3083"/>
                    <a:pt x="16346" y="3148"/>
                    <a:pt x="17117" y="3250"/>
                  </a:cubicBezTo>
                  <a:cubicBezTo>
                    <a:pt x="17471" y="3294"/>
                    <a:pt x="17832" y="3347"/>
                    <a:pt x="18206" y="3408"/>
                  </a:cubicBezTo>
                  <a:cubicBezTo>
                    <a:pt x="18539" y="3465"/>
                    <a:pt x="18856" y="3518"/>
                    <a:pt x="19165" y="3579"/>
                  </a:cubicBezTo>
                  <a:cubicBezTo>
                    <a:pt x="19189" y="3591"/>
                    <a:pt x="19217" y="3595"/>
                    <a:pt x="19242" y="3595"/>
                  </a:cubicBezTo>
                  <a:cubicBezTo>
                    <a:pt x="19542" y="3656"/>
                    <a:pt x="19827" y="3725"/>
                    <a:pt x="20103" y="3794"/>
                  </a:cubicBezTo>
                  <a:cubicBezTo>
                    <a:pt x="20542" y="3904"/>
                    <a:pt x="20956" y="4018"/>
                    <a:pt x="21350" y="4152"/>
                  </a:cubicBezTo>
                  <a:cubicBezTo>
                    <a:pt x="21476" y="4188"/>
                    <a:pt x="21598" y="4233"/>
                    <a:pt x="21715" y="4277"/>
                  </a:cubicBezTo>
                  <a:cubicBezTo>
                    <a:pt x="22142" y="4424"/>
                    <a:pt x="22556" y="4598"/>
                    <a:pt x="22962" y="4793"/>
                  </a:cubicBezTo>
                  <a:cubicBezTo>
                    <a:pt x="23060" y="4838"/>
                    <a:pt x="23157" y="4891"/>
                    <a:pt x="23251" y="4931"/>
                  </a:cubicBezTo>
                  <a:cubicBezTo>
                    <a:pt x="23580" y="5106"/>
                    <a:pt x="23897" y="5297"/>
                    <a:pt x="24201" y="5512"/>
                  </a:cubicBezTo>
                  <a:cubicBezTo>
                    <a:pt x="24274" y="5561"/>
                    <a:pt x="24348" y="5610"/>
                    <a:pt x="24413" y="5663"/>
                  </a:cubicBezTo>
                  <a:cubicBezTo>
                    <a:pt x="24502" y="5728"/>
                    <a:pt x="24579" y="5793"/>
                    <a:pt x="24660" y="5858"/>
                  </a:cubicBezTo>
                  <a:cubicBezTo>
                    <a:pt x="24733" y="5918"/>
                    <a:pt x="24802" y="5979"/>
                    <a:pt x="24867" y="6040"/>
                  </a:cubicBezTo>
                  <a:cubicBezTo>
                    <a:pt x="25018" y="6174"/>
                    <a:pt x="25160" y="6312"/>
                    <a:pt x="25290" y="6467"/>
                  </a:cubicBezTo>
                  <a:cubicBezTo>
                    <a:pt x="25335" y="6512"/>
                    <a:pt x="25375" y="6556"/>
                    <a:pt x="25416" y="6609"/>
                  </a:cubicBezTo>
                  <a:cubicBezTo>
                    <a:pt x="25448" y="6642"/>
                    <a:pt x="25477" y="6678"/>
                    <a:pt x="25501" y="6719"/>
                  </a:cubicBezTo>
                  <a:cubicBezTo>
                    <a:pt x="25554" y="6776"/>
                    <a:pt x="25599" y="6841"/>
                    <a:pt x="25639" y="6906"/>
                  </a:cubicBezTo>
                  <a:cubicBezTo>
                    <a:pt x="25769" y="7088"/>
                    <a:pt x="25887" y="7279"/>
                    <a:pt x="25980" y="7478"/>
                  </a:cubicBezTo>
                  <a:cubicBezTo>
                    <a:pt x="26013" y="7543"/>
                    <a:pt x="26045" y="7604"/>
                    <a:pt x="26070" y="7673"/>
                  </a:cubicBezTo>
                  <a:cubicBezTo>
                    <a:pt x="26090" y="7718"/>
                    <a:pt x="26110" y="7767"/>
                    <a:pt x="26131" y="7819"/>
                  </a:cubicBezTo>
                  <a:cubicBezTo>
                    <a:pt x="26151" y="7876"/>
                    <a:pt x="26167" y="7925"/>
                    <a:pt x="26192" y="7982"/>
                  </a:cubicBezTo>
                  <a:cubicBezTo>
                    <a:pt x="26240" y="8136"/>
                    <a:pt x="26281" y="8299"/>
                    <a:pt x="26313" y="8461"/>
                  </a:cubicBezTo>
                  <a:cubicBezTo>
                    <a:pt x="26330" y="8530"/>
                    <a:pt x="26342" y="8603"/>
                    <a:pt x="26350" y="8677"/>
                  </a:cubicBezTo>
                  <a:cubicBezTo>
                    <a:pt x="26667" y="10996"/>
                    <a:pt x="26110" y="19055"/>
                    <a:pt x="30660" y="20017"/>
                  </a:cubicBezTo>
                  <a:cubicBezTo>
                    <a:pt x="30951" y="20075"/>
                    <a:pt x="31246" y="20107"/>
                    <a:pt x="31545" y="20107"/>
                  </a:cubicBezTo>
                  <a:cubicBezTo>
                    <a:pt x="31563" y="20107"/>
                    <a:pt x="31580" y="20107"/>
                    <a:pt x="31598" y="20107"/>
                  </a:cubicBezTo>
                  <a:cubicBezTo>
                    <a:pt x="31574" y="20107"/>
                    <a:pt x="31553" y="20103"/>
                    <a:pt x="31529" y="20103"/>
                  </a:cubicBezTo>
                  <a:cubicBezTo>
                    <a:pt x="28263" y="19806"/>
                    <a:pt x="27942" y="16102"/>
                    <a:pt x="28584" y="12267"/>
                  </a:cubicBezTo>
                  <a:cubicBezTo>
                    <a:pt x="29019" y="9651"/>
                    <a:pt x="28523" y="4907"/>
                    <a:pt x="24571" y="2149"/>
                  </a:cubicBezTo>
                  <a:cubicBezTo>
                    <a:pt x="24445" y="2056"/>
                    <a:pt x="24311" y="1970"/>
                    <a:pt x="24173" y="1885"/>
                  </a:cubicBezTo>
                  <a:cubicBezTo>
                    <a:pt x="22377" y="756"/>
                    <a:pt x="19920" y="17"/>
                    <a:pt x="16610" y="0"/>
                  </a:cubicBezTo>
                  <a:cubicBezTo>
                    <a:pt x="16568" y="0"/>
                    <a:pt x="16526" y="0"/>
                    <a:pt x="16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0"/>
            <p:cNvSpPr/>
            <p:nvPr/>
          </p:nvSpPr>
          <p:spPr>
            <a:xfrm>
              <a:off x="7563747" y="1007637"/>
              <a:ext cx="257544" cy="252524"/>
            </a:xfrm>
            <a:custGeom>
              <a:avLst/>
              <a:gdLst/>
              <a:ahLst/>
              <a:cxnLst/>
              <a:rect l="l" t="t" r="r" b="b"/>
              <a:pathLst>
                <a:path w="12775" h="12526" extrusionOk="0">
                  <a:moveTo>
                    <a:pt x="7430" y="1"/>
                  </a:moveTo>
                  <a:cubicBezTo>
                    <a:pt x="5345" y="1"/>
                    <a:pt x="3125" y="1340"/>
                    <a:pt x="1808" y="3621"/>
                  </a:cubicBezTo>
                  <a:cubicBezTo>
                    <a:pt x="0" y="6757"/>
                    <a:pt x="581" y="10481"/>
                    <a:pt x="3107" y="11940"/>
                  </a:cubicBezTo>
                  <a:cubicBezTo>
                    <a:pt x="3797" y="12337"/>
                    <a:pt x="4561" y="12526"/>
                    <a:pt x="5343" y="12526"/>
                  </a:cubicBezTo>
                  <a:cubicBezTo>
                    <a:pt x="7428" y="12526"/>
                    <a:pt x="9646" y="11186"/>
                    <a:pt x="10963" y="8905"/>
                  </a:cubicBezTo>
                  <a:cubicBezTo>
                    <a:pt x="12775" y="5770"/>
                    <a:pt x="12190" y="2045"/>
                    <a:pt x="9663" y="587"/>
                  </a:cubicBezTo>
                  <a:cubicBezTo>
                    <a:pt x="8974" y="189"/>
                    <a:pt x="8212" y="1"/>
                    <a:pt x="7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0"/>
            <p:cNvSpPr/>
            <p:nvPr/>
          </p:nvSpPr>
          <p:spPr>
            <a:xfrm>
              <a:off x="7909723" y="1156362"/>
              <a:ext cx="89531" cy="87837"/>
            </a:xfrm>
            <a:custGeom>
              <a:avLst/>
              <a:gdLst/>
              <a:ahLst/>
              <a:cxnLst/>
              <a:rect l="l" t="t" r="r" b="b"/>
              <a:pathLst>
                <a:path w="4441" h="4357" extrusionOk="0">
                  <a:moveTo>
                    <a:pt x="2584" y="1"/>
                  </a:moveTo>
                  <a:cubicBezTo>
                    <a:pt x="1859" y="1"/>
                    <a:pt x="1088" y="468"/>
                    <a:pt x="630" y="1260"/>
                  </a:cubicBezTo>
                  <a:cubicBezTo>
                    <a:pt x="1" y="2349"/>
                    <a:pt x="200" y="3645"/>
                    <a:pt x="1081" y="4152"/>
                  </a:cubicBezTo>
                  <a:cubicBezTo>
                    <a:pt x="1320" y="4291"/>
                    <a:pt x="1584" y="4356"/>
                    <a:pt x="1855" y="4356"/>
                  </a:cubicBezTo>
                  <a:cubicBezTo>
                    <a:pt x="2580" y="4356"/>
                    <a:pt x="3352" y="3889"/>
                    <a:pt x="3811" y="3096"/>
                  </a:cubicBezTo>
                  <a:cubicBezTo>
                    <a:pt x="4440" y="2008"/>
                    <a:pt x="4237" y="712"/>
                    <a:pt x="3360" y="204"/>
                  </a:cubicBezTo>
                  <a:cubicBezTo>
                    <a:pt x="3120" y="66"/>
                    <a:pt x="2855" y="1"/>
                    <a:pt x="25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0"/>
            <p:cNvSpPr/>
            <p:nvPr/>
          </p:nvSpPr>
          <p:spPr>
            <a:xfrm>
              <a:off x="7821117" y="1207752"/>
              <a:ext cx="63726" cy="62536"/>
            </a:xfrm>
            <a:custGeom>
              <a:avLst/>
              <a:gdLst/>
              <a:ahLst/>
              <a:cxnLst/>
              <a:rect l="l" t="t" r="r" b="b"/>
              <a:pathLst>
                <a:path w="3161" h="3102" extrusionOk="0">
                  <a:moveTo>
                    <a:pt x="1841" y="0"/>
                  </a:moveTo>
                  <a:cubicBezTo>
                    <a:pt x="1325" y="0"/>
                    <a:pt x="775" y="332"/>
                    <a:pt x="447" y="897"/>
                  </a:cubicBezTo>
                  <a:cubicBezTo>
                    <a:pt x="1" y="1673"/>
                    <a:pt x="147" y="2595"/>
                    <a:pt x="768" y="2956"/>
                  </a:cubicBezTo>
                  <a:cubicBezTo>
                    <a:pt x="939" y="3055"/>
                    <a:pt x="1128" y="3101"/>
                    <a:pt x="1321" y="3101"/>
                  </a:cubicBezTo>
                  <a:cubicBezTo>
                    <a:pt x="1838" y="3101"/>
                    <a:pt x="2389" y="2769"/>
                    <a:pt x="2714" y="2205"/>
                  </a:cubicBezTo>
                  <a:cubicBezTo>
                    <a:pt x="3161" y="1433"/>
                    <a:pt x="3015" y="507"/>
                    <a:pt x="2393" y="145"/>
                  </a:cubicBezTo>
                  <a:cubicBezTo>
                    <a:pt x="2223" y="47"/>
                    <a:pt x="2034" y="0"/>
                    <a:pt x="18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0"/>
            <p:cNvSpPr/>
            <p:nvPr/>
          </p:nvSpPr>
          <p:spPr>
            <a:xfrm>
              <a:off x="8003974" y="1219708"/>
              <a:ext cx="63746" cy="62536"/>
            </a:xfrm>
            <a:custGeom>
              <a:avLst/>
              <a:gdLst/>
              <a:ahLst/>
              <a:cxnLst/>
              <a:rect l="l" t="t" r="r" b="b"/>
              <a:pathLst>
                <a:path w="3162" h="3102" extrusionOk="0">
                  <a:moveTo>
                    <a:pt x="1840" y="0"/>
                  </a:moveTo>
                  <a:cubicBezTo>
                    <a:pt x="1323" y="0"/>
                    <a:pt x="773" y="332"/>
                    <a:pt x="448" y="897"/>
                  </a:cubicBezTo>
                  <a:cubicBezTo>
                    <a:pt x="1" y="1673"/>
                    <a:pt x="147" y="2595"/>
                    <a:pt x="769" y="2956"/>
                  </a:cubicBezTo>
                  <a:cubicBezTo>
                    <a:pt x="939" y="3055"/>
                    <a:pt x="1128" y="3101"/>
                    <a:pt x="1322" y="3101"/>
                  </a:cubicBezTo>
                  <a:cubicBezTo>
                    <a:pt x="1838" y="3101"/>
                    <a:pt x="2389" y="2769"/>
                    <a:pt x="2714" y="2205"/>
                  </a:cubicBezTo>
                  <a:cubicBezTo>
                    <a:pt x="3161" y="1429"/>
                    <a:pt x="3015" y="507"/>
                    <a:pt x="2393" y="145"/>
                  </a:cubicBezTo>
                  <a:cubicBezTo>
                    <a:pt x="2223" y="47"/>
                    <a:pt x="2034" y="0"/>
                    <a:pt x="18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0"/>
            <p:cNvSpPr/>
            <p:nvPr/>
          </p:nvSpPr>
          <p:spPr>
            <a:xfrm>
              <a:off x="8097660" y="1096404"/>
              <a:ext cx="257564" cy="252605"/>
            </a:xfrm>
            <a:custGeom>
              <a:avLst/>
              <a:gdLst/>
              <a:ahLst/>
              <a:cxnLst/>
              <a:rect l="l" t="t" r="r" b="b"/>
              <a:pathLst>
                <a:path w="12776" h="12530" extrusionOk="0">
                  <a:moveTo>
                    <a:pt x="7431" y="1"/>
                  </a:moveTo>
                  <a:cubicBezTo>
                    <a:pt x="5346" y="1"/>
                    <a:pt x="3127" y="1340"/>
                    <a:pt x="1812" y="3621"/>
                  </a:cubicBezTo>
                  <a:cubicBezTo>
                    <a:pt x="1" y="6757"/>
                    <a:pt x="582" y="10482"/>
                    <a:pt x="3112" y="11944"/>
                  </a:cubicBezTo>
                  <a:cubicBezTo>
                    <a:pt x="3800" y="12341"/>
                    <a:pt x="4562" y="12529"/>
                    <a:pt x="5343" y="12529"/>
                  </a:cubicBezTo>
                  <a:cubicBezTo>
                    <a:pt x="7428" y="12529"/>
                    <a:pt x="9649" y="11187"/>
                    <a:pt x="10964" y="8906"/>
                  </a:cubicBezTo>
                  <a:cubicBezTo>
                    <a:pt x="12775" y="5770"/>
                    <a:pt x="12195" y="2045"/>
                    <a:pt x="9664" y="587"/>
                  </a:cubicBezTo>
                  <a:cubicBezTo>
                    <a:pt x="8975" y="189"/>
                    <a:pt x="8212" y="1"/>
                    <a:pt x="74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0"/>
            <p:cNvSpPr/>
            <p:nvPr/>
          </p:nvSpPr>
          <p:spPr>
            <a:xfrm>
              <a:off x="8215176" y="1123097"/>
              <a:ext cx="56186" cy="55097"/>
            </a:xfrm>
            <a:custGeom>
              <a:avLst/>
              <a:gdLst/>
              <a:ahLst/>
              <a:cxnLst/>
              <a:rect l="l" t="t" r="r" b="b"/>
              <a:pathLst>
                <a:path w="2787" h="2733" extrusionOk="0">
                  <a:moveTo>
                    <a:pt x="1620" y="0"/>
                  </a:moveTo>
                  <a:cubicBezTo>
                    <a:pt x="1166" y="0"/>
                    <a:pt x="684" y="291"/>
                    <a:pt x="395" y="790"/>
                  </a:cubicBezTo>
                  <a:cubicBezTo>
                    <a:pt x="1" y="1472"/>
                    <a:pt x="126" y="2285"/>
                    <a:pt x="679" y="2606"/>
                  </a:cubicBezTo>
                  <a:cubicBezTo>
                    <a:pt x="829" y="2692"/>
                    <a:pt x="995" y="2733"/>
                    <a:pt x="1165" y="2733"/>
                  </a:cubicBezTo>
                  <a:cubicBezTo>
                    <a:pt x="1620" y="2733"/>
                    <a:pt x="2103" y="2440"/>
                    <a:pt x="2393" y="1944"/>
                  </a:cubicBezTo>
                  <a:cubicBezTo>
                    <a:pt x="2787" y="1261"/>
                    <a:pt x="2661" y="449"/>
                    <a:pt x="2109" y="128"/>
                  </a:cubicBezTo>
                  <a:cubicBezTo>
                    <a:pt x="1958" y="41"/>
                    <a:pt x="1791" y="0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0"/>
            <p:cNvSpPr/>
            <p:nvPr/>
          </p:nvSpPr>
          <p:spPr>
            <a:xfrm>
              <a:off x="8136892" y="1183257"/>
              <a:ext cx="56186" cy="55097"/>
            </a:xfrm>
            <a:custGeom>
              <a:avLst/>
              <a:gdLst/>
              <a:ahLst/>
              <a:cxnLst/>
              <a:rect l="l" t="t" r="r" b="b"/>
              <a:pathLst>
                <a:path w="2787" h="2733" extrusionOk="0">
                  <a:moveTo>
                    <a:pt x="1619" y="0"/>
                  </a:moveTo>
                  <a:cubicBezTo>
                    <a:pt x="1165" y="0"/>
                    <a:pt x="684" y="292"/>
                    <a:pt x="398" y="788"/>
                  </a:cubicBezTo>
                  <a:cubicBezTo>
                    <a:pt x="0" y="1474"/>
                    <a:pt x="130" y="2282"/>
                    <a:pt x="679" y="2603"/>
                  </a:cubicBezTo>
                  <a:cubicBezTo>
                    <a:pt x="830" y="2691"/>
                    <a:pt x="997" y="2733"/>
                    <a:pt x="1169" y="2733"/>
                  </a:cubicBezTo>
                  <a:cubicBezTo>
                    <a:pt x="1623" y="2733"/>
                    <a:pt x="2107" y="2440"/>
                    <a:pt x="2393" y="1941"/>
                  </a:cubicBezTo>
                  <a:cubicBezTo>
                    <a:pt x="2787" y="1259"/>
                    <a:pt x="2661" y="446"/>
                    <a:pt x="2108" y="129"/>
                  </a:cubicBezTo>
                  <a:cubicBezTo>
                    <a:pt x="1957" y="42"/>
                    <a:pt x="1790" y="0"/>
                    <a:pt x="1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0"/>
            <p:cNvSpPr/>
            <p:nvPr/>
          </p:nvSpPr>
          <p:spPr>
            <a:xfrm>
              <a:off x="8178826" y="1263658"/>
              <a:ext cx="56186" cy="55117"/>
            </a:xfrm>
            <a:custGeom>
              <a:avLst/>
              <a:gdLst/>
              <a:ahLst/>
              <a:cxnLst/>
              <a:rect l="l" t="t" r="r" b="b"/>
              <a:pathLst>
                <a:path w="2787" h="2734" extrusionOk="0">
                  <a:moveTo>
                    <a:pt x="1618" y="1"/>
                  </a:moveTo>
                  <a:cubicBezTo>
                    <a:pt x="1163" y="1"/>
                    <a:pt x="680" y="293"/>
                    <a:pt x="394" y="788"/>
                  </a:cubicBezTo>
                  <a:cubicBezTo>
                    <a:pt x="0" y="1471"/>
                    <a:pt x="126" y="2283"/>
                    <a:pt x="678" y="2604"/>
                  </a:cubicBezTo>
                  <a:cubicBezTo>
                    <a:pt x="830" y="2692"/>
                    <a:pt x="997" y="2733"/>
                    <a:pt x="1168" y="2733"/>
                  </a:cubicBezTo>
                  <a:cubicBezTo>
                    <a:pt x="1621" y="2733"/>
                    <a:pt x="2103" y="2440"/>
                    <a:pt x="2393" y="1942"/>
                  </a:cubicBezTo>
                  <a:cubicBezTo>
                    <a:pt x="2787" y="1259"/>
                    <a:pt x="2661" y="447"/>
                    <a:pt x="2108" y="130"/>
                  </a:cubicBezTo>
                  <a:cubicBezTo>
                    <a:pt x="1957" y="42"/>
                    <a:pt x="1789" y="1"/>
                    <a:pt x="1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0"/>
            <p:cNvSpPr/>
            <p:nvPr/>
          </p:nvSpPr>
          <p:spPr>
            <a:xfrm>
              <a:off x="8256525" y="1210756"/>
              <a:ext cx="56206" cy="55117"/>
            </a:xfrm>
            <a:custGeom>
              <a:avLst/>
              <a:gdLst/>
              <a:ahLst/>
              <a:cxnLst/>
              <a:rect l="l" t="t" r="r" b="b"/>
              <a:pathLst>
                <a:path w="2788" h="2734" extrusionOk="0">
                  <a:moveTo>
                    <a:pt x="1619" y="1"/>
                  </a:moveTo>
                  <a:cubicBezTo>
                    <a:pt x="1166" y="1"/>
                    <a:pt x="685" y="293"/>
                    <a:pt x="399" y="788"/>
                  </a:cubicBezTo>
                  <a:cubicBezTo>
                    <a:pt x="1" y="1475"/>
                    <a:pt x="131" y="2283"/>
                    <a:pt x="679" y="2604"/>
                  </a:cubicBezTo>
                  <a:cubicBezTo>
                    <a:pt x="830" y="2692"/>
                    <a:pt x="998" y="2733"/>
                    <a:pt x="1169" y="2733"/>
                  </a:cubicBezTo>
                  <a:cubicBezTo>
                    <a:pt x="1624" y="2733"/>
                    <a:pt x="2107" y="2441"/>
                    <a:pt x="2393" y="1946"/>
                  </a:cubicBezTo>
                  <a:cubicBezTo>
                    <a:pt x="2787" y="1259"/>
                    <a:pt x="2661" y="451"/>
                    <a:pt x="2109" y="130"/>
                  </a:cubicBezTo>
                  <a:cubicBezTo>
                    <a:pt x="1958" y="42"/>
                    <a:pt x="1790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0"/>
            <p:cNvSpPr/>
            <p:nvPr/>
          </p:nvSpPr>
          <p:spPr>
            <a:xfrm>
              <a:off x="7619431" y="1065861"/>
              <a:ext cx="155917" cy="146745"/>
            </a:xfrm>
            <a:custGeom>
              <a:avLst/>
              <a:gdLst/>
              <a:ahLst/>
              <a:cxnLst/>
              <a:rect l="l" t="t" r="r" b="b"/>
              <a:pathLst>
                <a:path w="7734" h="7279" extrusionOk="0">
                  <a:moveTo>
                    <a:pt x="4178" y="1"/>
                  </a:moveTo>
                  <a:cubicBezTo>
                    <a:pt x="3713" y="1"/>
                    <a:pt x="3298" y="297"/>
                    <a:pt x="3152" y="741"/>
                  </a:cubicBezTo>
                  <a:cubicBezTo>
                    <a:pt x="2884" y="1545"/>
                    <a:pt x="2620" y="2467"/>
                    <a:pt x="2620" y="2467"/>
                  </a:cubicBezTo>
                  <a:lnTo>
                    <a:pt x="1198" y="2467"/>
                  </a:lnTo>
                  <a:cubicBezTo>
                    <a:pt x="687" y="2467"/>
                    <a:pt x="244" y="2829"/>
                    <a:pt x="138" y="3333"/>
                  </a:cubicBezTo>
                  <a:lnTo>
                    <a:pt x="134" y="3365"/>
                  </a:lnTo>
                  <a:cubicBezTo>
                    <a:pt x="0" y="4015"/>
                    <a:pt x="488" y="4632"/>
                    <a:pt x="1154" y="4657"/>
                  </a:cubicBezTo>
                  <a:cubicBezTo>
                    <a:pt x="1771" y="4677"/>
                    <a:pt x="2380" y="4701"/>
                    <a:pt x="2380" y="4701"/>
                  </a:cubicBezTo>
                  <a:cubicBezTo>
                    <a:pt x="2242" y="5071"/>
                    <a:pt x="2137" y="5550"/>
                    <a:pt x="2060" y="5977"/>
                  </a:cubicBezTo>
                  <a:cubicBezTo>
                    <a:pt x="1954" y="6598"/>
                    <a:pt x="2397" y="7183"/>
                    <a:pt x="3026" y="7240"/>
                  </a:cubicBezTo>
                  <a:cubicBezTo>
                    <a:pt x="3201" y="7256"/>
                    <a:pt x="3372" y="7269"/>
                    <a:pt x="3526" y="7277"/>
                  </a:cubicBezTo>
                  <a:cubicBezTo>
                    <a:pt x="3549" y="7278"/>
                    <a:pt x="3572" y="7279"/>
                    <a:pt x="3595" y="7279"/>
                  </a:cubicBezTo>
                  <a:cubicBezTo>
                    <a:pt x="4067" y="7279"/>
                    <a:pt x="4483" y="6966"/>
                    <a:pt x="4619" y="6513"/>
                  </a:cubicBezTo>
                  <a:cubicBezTo>
                    <a:pt x="4805" y="5887"/>
                    <a:pt x="5013" y="5181"/>
                    <a:pt x="5013" y="5181"/>
                  </a:cubicBezTo>
                  <a:lnTo>
                    <a:pt x="6536" y="5181"/>
                  </a:lnTo>
                  <a:cubicBezTo>
                    <a:pt x="6539" y="5181"/>
                    <a:pt x="6542" y="5181"/>
                    <a:pt x="6545" y="5181"/>
                  </a:cubicBezTo>
                  <a:cubicBezTo>
                    <a:pt x="7045" y="5181"/>
                    <a:pt x="7479" y="4837"/>
                    <a:pt x="7588" y="4348"/>
                  </a:cubicBezTo>
                  <a:cubicBezTo>
                    <a:pt x="7608" y="4246"/>
                    <a:pt x="7628" y="4145"/>
                    <a:pt x="7641" y="4043"/>
                  </a:cubicBezTo>
                  <a:cubicBezTo>
                    <a:pt x="7734" y="3446"/>
                    <a:pt x="7295" y="2898"/>
                    <a:pt x="6694" y="2825"/>
                  </a:cubicBezTo>
                  <a:cubicBezTo>
                    <a:pt x="5991" y="2740"/>
                    <a:pt x="5252" y="2707"/>
                    <a:pt x="5252" y="2707"/>
                  </a:cubicBezTo>
                  <a:lnTo>
                    <a:pt x="5614" y="1399"/>
                  </a:lnTo>
                  <a:cubicBezTo>
                    <a:pt x="5788" y="761"/>
                    <a:pt x="5358" y="120"/>
                    <a:pt x="4700" y="42"/>
                  </a:cubicBezTo>
                  <a:cubicBezTo>
                    <a:pt x="4537" y="22"/>
                    <a:pt x="4375" y="10"/>
                    <a:pt x="4225" y="2"/>
                  </a:cubicBezTo>
                  <a:cubicBezTo>
                    <a:pt x="4209" y="1"/>
                    <a:pt x="4194" y="1"/>
                    <a:pt x="41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0"/>
            <p:cNvSpPr/>
            <p:nvPr/>
          </p:nvSpPr>
          <p:spPr>
            <a:xfrm>
              <a:off x="7875652" y="1119468"/>
              <a:ext cx="58081" cy="25019"/>
            </a:xfrm>
            <a:custGeom>
              <a:avLst/>
              <a:gdLst/>
              <a:ahLst/>
              <a:cxnLst/>
              <a:rect l="l" t="t" r="r" b="b"/>
              <a:pathLst>
                <a:path w="2881" h="1241" extrusionOk="0">
                  <a:moveTo>
                    <a:pt x="664" y="1"/>
                  </a:moveTo>
                  <a:cubicBezTo>
                    <a:pt x="464" y="1"/>
                    <a:pt x="281" y="108"/>
                    <a:pt x="188" y="288"/>
                  </a:cubicBezTo>
                  <a:lnTo>
                    <a:pt x="180" y="300"/>
                  </a:lnTo>
                  <a:cubicBezTo>
                    <a:pt x="1" y="637"/>
                    <a:pt x="220" y="1047"/>
                    <a:pt x="598" y="1084"/>
                  </a:cubicBezTo>
                  <a:lnTo>
                    <a:pt x="2186" y="1238"/>
                  </a:lnTo>
                  <a:cubicBezTo>
                    <a:pt x="2203" y="1240"/>
                    <a:pt x="2219" y="1240"/>
                    <a:pt x="2235" y="1240"/>
                  </a:cubicBezTo>
                  <a:cubicBezTo>
                    <a:pt x="2444" y="1240"/>
                    <a:pt x="2636" y="1122"/>
                    <a:pt x="2722" y="929"/>
                  </a:cubicBezTo>
                  <a:cubicBezTo>
                    <a:pt x="2881" y="596"/>
                    <a:pt x="2661" y="206"/>
                    <a:pt x="2292" y="170"/>
                  </a:cubicBezTo>
                  <a:lnTo>
                    <a:pt x="716" y="3"/>
                  </a:lnTo>
                  <a:cubicBezTo>
                    <a:pt x="698" y="2"/>
                    <a:pt x="681" y="1"/>
                    <a:pt x="6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0"/>
            <p:cNvSpPr/>
            <p:nvPr/>
          </p:nvSpPr>
          <p:spPr>
            <a:xfrm>
              <a:off x="8015606" y="1138298"/>
              <a:ext cx="58162" cy="24938"/>
            </a:xfrm>
            <a:custGeom>
              <a:avLst/>
              <a:gdLst/>
              <a:ahLst/>
              <a:cxnLst/>
              <a:rect l="l" t="t" r="r" b="b"/>
              <a:pathLst>
                <a:path w="2885" h="1237" extrusionOk="0">
                  <a:moveTo>
                    <a:pt x="657" y="0"/>
                  </a:moveTo>
                  <a:cubicBezTo>
                    <a:pt x="460" y="0"/>
                    <a:pt x="280" y="110"/>
                    <a:pt x="188" y="284"/>
                  </a:cubicBezTo>
                  <a:lnTo>
                    <a:pt x="179" y="296"/>
                  </a:lnTo>
                  <a:cubicBezTo>
                    <a:pt x="1" y="633"/>
                    <a:pt x="224" y="1043"/>
                    <a:pt x="602" y="1080"/>
                  </a:cubicBezTo>
                  <a:lnTo>
                    <a:pt x="2190" y="1234"/>
                  </a:lnTo>
                  <a:cubicBezTo>
                    <a:pt x="2206" y="1236"/>
                    <a:pt x="2222" y="1237"/>
                    <a:pt x="2238" y="1237"/>
                  </a:cubicBezTo>
                  <a:cubicBezTo>
                    <a:pt x="2444" y="1237"/>
                    <a:pt x="2636" y="1118"/>
                    <a:pt x="2726" y="930"/>
                  </a:cubicBezTo>
                  <a:cubicBezTo>
                    <a:pt x="2885" y="593"/>
                    <a:pt x="2665" y="203"/>
                    <a:pt x="2296" y="166"/>
                  </a:cubicBezTo>
                  <a:lnTo>
                    <a:pt x="716" y="4"/>
                  </a:lnTo>
                  <a:cubicBezTo>
                    <a:pt x="696" y="1"/>
                    <a:pt x="676" y="0"/>
                    <a:pt x="6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0"/>
            <p:cNvSpPr/>
            <p:nvPr/>
          </p:nvSpPr>
          <p:spPr>
            <a:xfrm>
              <a:off x="7896296" y="1154387"/>
              <a:ext cx="89531" cy="87777"/>
            </a:xfrm>
            <a:custGeom>
              <a:avLst/>
              <a:gdLst/>
              <a:ahLst/>
              <a:cxnLst/>
              <a:rect l="l" t="t" r="r" b="b"/>
              <a:pathLst>
                <a:path w="4441" h="4354" extrusionOk="0">
                  <a:moveTo>
                    <a:pt x="2583" y="0"/>
                  </a:moveTo>
                  <a:cubicBezTo>
                    <a:pt x="1859" y="0"/>
                    <a:pt x="1088" y="466"/>
                    <a:pt x="630" y="1257"/>
                  </a:cubicBezTo>
                  <a:cubicBezTo>
                    <a:pt x="0" y="2349"/>
                    <a:pt x="204" y="3641"/>
                    <a:pt x="1081" y="4149"/>
                  </a:cubicBezTo>
                  <a:cubicBezTo>
                    <a:pt x="1322" y="4288"/>
                    <a:pt x="1588" y="4353"/>
                    <a:pt x="1860" y="4353"/>
                  </a:cubicBezTo>
                  <a:cubicBezTo>
                    <a:pt x="2584" y="4353"/>
                    <a:pt x="3353" y="3888"/>
                    <a:pt x="3811" y="3097"/>
                  </a:cubicBezTo>
                  <a:cubicBezTo>
                    <a:pt x="4440" y="2004"/>
                    <a:pt x="4237" y="708"/>
                    <a:pt x="3360" y="205"/>
                  </a:cubicBezTo>
                  <a:cubicBezTo>
                    <a:pt x="3120" y="66"/>
                    <a:pt x="2855" y="0"/>
                    <a:pt x="2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0"/>
            <p:cNvSpPr/>
            <p:nvPr/>
          </p:nvSpPr>
          <p:spPr>
            <a:xfrm>
              <a:off x="7811622" y="1206361"/>
              <a:ext cx="63726" cy="62536"/>
            </a:xfrm>
            <a:custGeom>
              <a:avLst/>
              <a:gdLst/>
              <a:ahLst/>
              <a:cxnLst/>
              <a:rect l="l" t="t" r="r" b="b"/>
              <a:pathLst>
                <a:path w="3161" h="3102" extrusionOk="0">
                  <a:moveTo>
                    <a:pt x="1838" y="0"/>
                  </a:moveTo>
                  <a:cubicBezTo>
                    <a:pt x="1323" y="0"/>
                    <a:pt x="772" y="332"/>
                    <a:pt x="447" y="897"/>
                  </a:cubicBezTo>
                  <a:cubicBezTo>
                    <a:pt x="0" y="1672"/>
                    <a:pt x="147" y="2595"/>
                    <a:pt x="768" y="2956"/>
                  </a:cubicBezTo>
                  <a:cubicBezTo>
                    <a:pt x="939" y="3055"/>
                    <a:pt x="1127" y="3101"/>
                    <a:pt x="1320" y="3101"/>
                  </a:cubicBezTo>
                  <a:cubicBezTo>
                    <a:pt x="1836" y="3101"/>
                    <a:pt x="2386" y="2769"/>
                    <a:pt x="2714" y="2205"/>
                  </a:cubicBezTo>
                  <a:cubicBezTo>
                    <a:pt x="3161" y="1429"/>
                    <a:pt x="3014" y="507"/>
                    <a:pt x="2389" y="145"/>
                  </a:cubicBezTo>
                  <a:cubicBezTo>
                    <a:pt x="2219" y="47"/>
                    <a:pt x="2031" y="0"/>
                    <a:pt x="18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0"/>
            <p:cNvSpPr/>
            <p:nvPr/>
          </p:nvSpPr>
          <p:spPr>
            <a:xfrm>
              <a:off x="7994478" y="1218256"/>
              <a:ext cx="63726" cy="62516"/>
            </a:xfrm>
            <a:custGeom>
              <a:avLst/>
              <a:gdLst/>
              <a:ahLst/>
              <a:cxnLst/>
              <a:rect l="l" t="t" r="r" b="b"/>
              <a:pathLst>
                <a:path w="3161" h="3101" extrusionOk="0">
                  <a:moveTo>
                    <a:pt x="1839" y="1"/>
                  </a:moveTo>
                  <a:cubicBezTo>
                    <a:pt x="1324" y="1"/>
                    <a:pt x="773" y="331"/>
                    <a:pt x="448" y="896"/>
                  </a:cubicBezTo>
                  <a:cubicBezTo>
                    <a:pt x="1" y="1671"/>
                    <a:pt x="143" y="2594"/>
                    <a:pt x="768" y="2955"/>
                  </a:cubicBezTo>
                  <a:cubicBezTo>
                    <a:pt x="939" y="3054"/>
                    <a:pt x="1127" y="3100"/>
                    <a:pt x="1321" y="3100"/>
                  </a:cubicBezTo>
                  <a:cubicBezTo>
                    <a:pt x="1837" y="3100"/>
                    <a:pt x="2386" y="2768"/>
                    <a:pt x="2714" y="2204"/>
                  </a:cubicBezTo>
                  <a:cubicBezTo>
                    <a:pt x="3161" y="1432"/>
                    <a:pt x="3015" y="506"/>
                    <a:pt x="2389" y="144"/>
                  </a:cubicBezTo>
                  <a:cubicBezTo>
                    <a:pt x="2220" y="47"/>
                    <a:pt x="2032" y="1"/>
                    <a:pt x="1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2" name="Google Shape;1332;p40"/>
          <p:cNvGrpSpPr/>
          <p:nvPr/>
        </p:nvGrpSpPr>
        <p:grpSpPr>
          <a:xfrm>
            <a:off x="7708056" y="3042242"/>
            <a:ext cx="692651" cy="720982"/>
            <a:chOff x="6225649" y="692968"/>
            <a:chExt cx="692651" cy="720982"/>
          </a:xfrm>
        </p:grpSpPr>
        <p:sp>
          <p:nvSpPr>
            <p:cNvPr id="1333" name="Google Shape;1333;p40"/>
            <p:cNvSpPr/>
            <p:nvPr/>
          </p:nvSpPr>
          <p:spPr>
            <a:xfrm>
              <a:off x="6518159" y="785969"/>
              <a:ext cx="387354" cy="608933"/>
            </a:xfrm>
            <a:custGeom>
              <a:avLst/>
              <a:gdLst/>
              <a:ahLst/>
              <a:cxnLst/>
              <a:rect l="l" t="t" r="r" b="b"/>
              <a:pathLst>
                <a:path w="19214" h="30205" extrusionOk="0">
                  <a:moveTo>
                    <a:pt x="11247" y="0"/>
                  </a:moveTo>
                  <a:cubicBezTo>
                    <a:pt x="9308" y="0"/>
                    <a:pt x="7560" y="565"/>
                    <a:pt x="6784" y="1455"/>
                  </a:cubicBezTo>
                  <a:cubicBezTo>
                    <a:pt x="6784" y="1455"/>
                    <a:pt x="10533" y="2650"/>
                    <a:pt x="10192" y="10639"/>
                  </a:cubicBezTo>
                  <a:cubicBezTo>
                    <a:pt x="9876" y="17954"/>
                    <a:pt x="6533" y="26236"/>
                    <a:pt x="1450" y="26236"/>
                  </a:cubicBezTo>
                  <a:cubicBezTo>
                    <a:pt x="982" y="26236"/>
                    <a:pt x="498" y="26166"/>
                    <a:pt x="1" y="26018"/>
                  </a:cubicBezTo>
                  <a:lnTo>
                    <a:pt x="1" y="26018"/>
                  </a:lnTo>
                  <a:cubicBezTo>
                    <a:pt x="1" y="26018"/>
                    <a:pt x="2389" y="30205"/>
                    <a:pt x="6789" y="30205"/>
                  </a:cubicBezTo>
                  <a:cubicBezTo>
                    <a:pt x="7566" y="30205"/>
                    <a:pt x="8406" y="30074"/>
                    <a:pt x="9306" y="29767"/>
                  </a:cubicBezTo>
                  <a:cubicBezTo>
                    <a:pt x="15286" y="27728"/>
                    <a:pt x="19213" y="16785"/>
                    <a:pt x="18734" y="6378"/>
                  </a:cubicBezTo>
                  <a:cubicBezTo>
                    <a:pt x="18734" y="6378"/>
                    <a:pt x="18693" y="2735"/>
                    <a:pt x="15570" y="1037"/>
                  </a:cubicBezTo>
                  <a:cubicBezTo>
                    <a:pt x="14238" y="313"/>
                    <a:pt x="12690" y="0"/>
                    <a:pt x="11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0"/>
            <p:cNvSpPr/>
            <p:nvPr/>
          </p:nvSpPr>
          <p:spPr>
            <a:xfrm>
              <a:off x="6327359" y="692968"/>
              <a:ext cx="568895" cy="224220"/>
            </a:xfrm>
            <a:custGeom>
              <a:avLst/>
              <a:gdLst/>
              <a:ahLst/>
              <a:cxnLst/>
              <a:rect l="l" t="t" r="r" b="b"/>
              <a:pathLst>
                <a:path w="28219" h="11122" extrusionOk="0">
                  <a:moveTo>
                    <a:pt x="14171" y="1"/>
                  </a:moveTo>
                  <a:cubicBezTo>
                    <a:pt x="8861" y="1"/>
                    <a:pt x="5388" y="2090"/>
                    <a:pt x="3213" y="4273"/>
                  </a:cubicBezTo>
                  <a:cubicBezTo>
                    <a:pt x="3136" y="4350"/>
                    <a:pt x="3059" y="4431"/>
                    <a:pt x="2982" y="4509"/>
                  </a:cubicBezTo>
                  <a:cubicBezTo>
                    <a:pt x="2689" y="4813"/>
                    <a:pt x="2409" y="5134"/>
                    <a:pt x="2145" y="5467"/>
                  </a:cubicBezTo>
                  <a:cubicBezTo>
                    <a:pt x="2141" y="5475"/>
                    <a:pt x="2129" y="5487"/>
                    <a:pt x="2117" y="5496"/>
                  </a:cubicBezTo>
                  <a:cubicBezTo>
                    <a:pt x="829" y="7116"/>
                    <a:pt x="216" y="8575"/>
                    <a:pt x="53" y="9009"/>
                  </a:cubicBezTo>
                  <a:cubicBezTo>
                    <a:pt x="17" y="9090"/>
                    <a:pt x="0" y="9139"/>
                    <a:pt x="0" y="9139"/>
                  </a:cubicBezTo>
                  <a:lnTo>
                    <a:pt x="1824" y="9046"/>
                  </a:lnTo>
                  <a:lnTo>
                    <a:pt x="2238" y="9021"/>
                  </a:lnTo>
                  <a:lnTo>
                    <a:pt x="3518" y="8956"/>
                  </a:lnTo>
                  <a:lnTo>
                    <a:pt x="4724" y="8895"/>
                  </a:lnTo>
                  <a:lnTo>
                    <a:pt x="5752" y="8847"/>
                  </a:lnTo>
                  <a:lnTo>
                    <a:pt x="12649" y="8497"/>
                  </a:lnTo>
                  <a:lnTo>
                    <a:pt x="14891" y="8384"/>
                  </a:lnTo>
                  <a:cubicBezTo>
                    <a:pt x="14948" y="8225"/>
                    <a:pt x="15017" y="8071"/>
                    <a:pt x="15098" y="7925"/>
                  </a:cubicBezTo>
                  <a:cubicBezTo>
                    <a:pt x="15456" y="7258"/>
                    <a:pt x="15951" y="6674"/>
                    <a:pt x="16544" y="6206"/>
                  </a:cubicBezTo>
                  <a:cubicBezTo>
                    <a:pt x="17398" y="5549"/>
                    <a:pt x="18640" y="4997"/>
                    <a:pt x="20416" y="4997"/>
                  </a:cubicBezTo>
                  <a:cubicBezTo>
                    <a:pt x="20922" y="4997"/>
                    <a:pt x="21472" y="5042"/>
                    <a:pt x="22069" y="5142"/>
                  </a:cubicBezTo>
                  <a:cubicBezTo>
                    <a:pt x="27101" y="5995"/>
                    <a:pt x="28040" y="9960"/>
                    <a:pt x="28194" y="10955"/>
                  </a:cubicBezTo>
                  <a:cubicBezTo>
                    <a:pt x="28194" y="10967"/>
                    <a:pt x="28194" y="10983"/>
                    <a:pt x="28198" y="10995"/>
                  </a:cubicBezTo>
                  <a:cubicBezTo>
                    <a:pt x="28206" y="11048"/>
                    <a:pt x="28214" y="11089"/>
                    <a:pt x="28218" y="11121"/>
                  </a:cubicBezTo>
                  <a:cubicBezTo>
                    <a:pt x="28214" y="11077"/>
                    <a:pt x="28210" y="11004"/>
                    <a:pt x="28194" y="10902"/>
                  </a:cubicBezTo>
                  <a:cubicBezTo>
                    <a:pt x="28198" y="10898"/>
                    <a:pt x="28198" y="10890"/>
                    <a:pt x="28194" y="10886"/>
                  </a:cubicBezTo>
                  <a:cubicBezTo>
                    <a:pt x="28121" y="10276"/>
                    <a:pt x="27999" y="9675"/>
                    <a:pt x="27828" y="9086"/>
                  </a:cubicBezTo>
                  <a:lnTo>
                    <a:pt x="27820" y="9050"/>
                  </a:lnTo>
                  <a:cubicBezTo>
                    <a:pt x="27292" y="7210"/>
                    <a:pt x="26090" y="4549"/>
                    <a:pt x="23360" y="2587"/>
                  </a:cubicBezTo>
                  <a:cubicBezTo>
                    <a:pt x="21407" y="1186"/>
                    <a:pt x="18673" y="146"/>
                    <a:pt x="14851" y="12"/>
                  </a:cubicBezTo>
                  <a:cubicBezTo>
                    <a:pt x="14621" y="4"/>
                    <a:pt x="14394" y="1"/>
                    <a:pt x="141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0"/>
            <p:cNvSpPr/>
            <p:nvPr/>
          </p:nvSpPr>
          <p:spPr>
            <a:xfrm>
              <a:off x="6266091" y="778772"/>
              <a:ext cx="377536" cy="473075"/>
            </a:xfrm>
            <a:custGeom>
              <a:avLst/>
              <a:gdLst/>
              <a:ahLst/>
              <a:cxnLst/>
              <a:rect l="l" t="t" r="r" b="b"/>
              <a:pathLst>
                <a:path w="18727" h="23466" extrusionOk="0">
                  <a:moveTo>
                    <a:pt x="6577" y="1"/>
                  </a:moveTo>
                  <a:cubicBezTo>
                    <a:pt x="6469" y="1"/>
                    <a:pt x="6361" y="6"/>
                    <a:pt x="6252" y="17"/>
                  </a:cubicBezTo>
                  <a:cubicBezTo>
                    <a:pt x="6057" y="29"/>
                    <a:pt x="5862" y="62"/>
                    <a:pt x="5667" y="114"/>
                  </a:cubicBezTo>
                  <a:lnTo>
                    <a:pt x="5663" y="114"/>
                  </a:lnTo>
                  <a:cubicBezTo>
                    <a:pt x="5655" y="119"/>
                    <a:pt x="5651" y="119"/>
                    <a:pt x="5647" y="119"/>
                  </a:cubicBezTo>
                  <a:cubicBezTo>
                    <a:pt x="5452" y="184"/>
                    <a:pt x="5269" y="248"/>
                    <a:pt x="5099" y="318"/>
                  </a:cubicBezTo>
                  <a:cubicBezTo>
                    <a:pt x="5086" y="318"/>
                    <a:pt x="5074" y="322"/>
                    <a:pt x="5062" y="330"/>
                  </a:cubicBezTo>
                  <a:cubicBezTo>
                    <a:pt x="4575" y="553"/>
                    <a:pt x="4148" y="882"/>
                    <a:pt x="3811" y="1296"/>
                  </a:cubicBezTo>
                  <a:cubicBezTo>
                    <a:pt x="3681" y="1447"/>
                    <a:pt x="3567" y="1609"/>
                    <a:pt x="3474" y="1780"/>
                  </a:cubicBezTo>
                  <a:cubicBezTo>
                    <a:pt x="3356" y="1975"/>
                    <a:pt x="3263" y="2178"/>
                    <a:pt x="3194" y="2389"/>
                  </a:cubicBezTo>
                  <a:cubicBezTo>
                    <a:pt x="2893" y="3246"/>
                    <a:pt x="2617" y="4107"/>
                    <a:pt x="2373" y="4956"/>
                  </a:cubicBezTo>
                  <a:cubicBezTo>
                    <a:pt x="2203" y="5529"/>
                    <a:pt x="2048" y="6094"/>
                    <a:pt x="1906" y="6650"/>
                  </a:cubicBezTo>
                  <a:cubicBezTo>
                    <a:pt x="1756" y="7231"/>
                    <a:pt x="1618" y="7804"/>
                    <a:pt x="1488" y="8364"/>
                  </a:cubicBezTo>
                  <a:cubicBezTo>
                    <a:pt x="1240" y="9449"/>
                    <a:pt x="1029" y="10497"/>
                    <a:pt x="858" y="11496"/>
                  </a:cubicBezTo>
                  <a:cubicBezTo>
                    <a:pt x="627" y="12796"/>
                    <a:pt x="452" y="14010"/>
                    <a:pt x="318" y="15103"/>
                  </a:cubicBezTo>
                  <a:cubicBezTo>
                    <a:pt x="216" y="15936"/>
                    <a:pt x="139" y="16703"/>
                    <a:pt x="86" y="17378"/>
                  </a:cubicBezTo>
                  <a:cubicBezTo>
                    <a:pt x="58" y="17678"/>
                    <a:pt x="33" y="17958"/>
                    <a:pt x="17" y="18222"/>
                  </a:cubicBezTo>
                  <a:cubicBezTo>
                    <a:pt x="1" y="18466"/>
                    <a:pt x="9" y="18714"/>
                    <a:pt x="46" y="18958"/>
                  </a:cubicBezTo>
                  <a:cubicBezTo>
                    <a:pt x="224" y="20298"/>
                    <a:pt x="1155" y="21415"/>
                    <a:pt x="2434" y="21838"/>
                  </a:cubicBezTo>
                  <a:cubicBezTo>
                    <a:pt x="5651" y="22898"/>
                    <a:pt x="9526" y="23308"/>
                    <a:pt x="12081" y="23462"/>
                  </a:cubicBezTo>
                  <a:cubicBezTo>
                    <a:pt x="12103" y="23464"/>
                    <a:pt x="12126" y="23465"/>
                    <a:pt x="12148" y="23465"/>
                  </a:cubicBezTo>
                  <a:cubicBezTo>
                    <a:pt x="12169" y="23465"/>
                    <a:pt x="12191" y="23464"/>
                    <a:pt x="12211" y="23462"/>
                  </a:cubicBezTo>
                  <a:cubicBezTo>
                    <a:pt x="12253" y="23464"/>
                    <a:pt x="12294" y="23465"/>
                    <a:pt x="12336" y="23465"/>
                  </a:cubicBezTo>
                  <a:cubicBezTo>
                    <a:pt x="12596" y="23465"/>
                    <a:pt x="12857" y="23432"/>
                    <a:pt x="13109" y="23373"/>
                  </a:cubicBezTo>
                  <a:cubicBezTo>
                    <a:pt x="13653" y="23251"/>
                    <a:pt x="14161" y="23003"/>
                    <a:pt x="14591" y="22646"/>
                  </a:cubicBezTo>
                  <a:cubicBezTo>
                    <a:pt x="14648" y="22597"/>
                    <a:pt x="14709" y="22548"/>
                    <a:pt x="14762" y="22492"/>
                  </a:cubicBezTo>
                  <a:cubicBezTo>
                    <a:pt x="15221" y="22061"/>
                    <a:pt x="15554" y="21517"/>
                    <a:pt x="15733" y="20911"/>
                  </a:cubicBezTo>
                  <a:cubicBezTo>
                    <a:pt x="16224" y="19205"/>
                    <a:pt x="16659" y="17382"/>
                    <a:pt x="17037" y="15570"/>
                  </a:cubicBezTo>
                  <a:cubicBezTo>
                    <a:pt x="17215" y="14725"/>
                    <a:pt x="17374" y="13888"/>
                    <a:pt x="17524" y="13064"/>
                  </a:cubicBezTo>
                  <a:cubicBezTo>
                    <a:pt x="17630" y="12503"/>
                    <a:pt x="17723" y="11943"/>
                    <a:pt x="17817" y="11407"/>
                  </a:cubicBezTo>
                  <a:cubicBezTo>
                    <a:pt x="18174" y="9302"/>
                    <a:pt x="18442" y="7393"/>
                    <a:pt x="18625" y="5964"/>
                  </a:cubicBezTo>
                  <a:cubicBezTo>
                    <a:pt x="18726" y="5163"/>
                    <a:pt x="18556" y="4355"/>
                    <a:pt x="18137" y="3669"/>
                  </a:cubicBezTo>
                  <a:cubicBezTo>
                    <a:pt x="17727" y="2994"/>
                    <a:pt x="17110" y="2474"/>
                    <a:pt x="16379" y="2186"/>
                  </a:cubicBezTo>
                  <a:cubicBezTo>
                    <a:pt x="12329" y="598"/>
                    <a:pt x="8933" y="119"/>
                    <a:pt x="6740" y="5"/>
                  </a:cubicBezTo>
                  <a:cubicBezTo>
                    <a:pt x="6686" y="2"/>
                    <a:pt x="6631" y="1"/>
                    <a:pt x="65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0"/>
            <p:cNvSpPr/>
            <p:nvPr/>
          </p:nvSpPr>
          <p:spPr>
            <a:xfrm>
              <a:off x="6285264" y="1228518"/>
              <a:ext cx="425598" cy="185432"/>
            </a:xfrm>
            <a:custGeom>
              <a:avLst/>
              <a:gdLst/>
              <a:ahLst/>
              <a:cxnLst/>
              <a:rect l="l" t="t" r="r" b="b"/>
              <a:pathLst>
                <a:path w="21111" h="9198" extrusionOk="0">
                  <a:moveTo>
                    <a:pt x="0" y="1"/>
                  </a:moveTo>
                  <a:cubicBezTo>
                    <a:pt x="208" y="3445"/>
                    <a:pt x="3031" y="7670"/>
                    <a:pt x="9509" y="8856"/>
                  </a:cubicBezTo>
                  <a:cubicBezTo>
                    <a:pt x="10760" y="9082"/>
                    <a:pt x="12030" y="9197"/>
                    <a:pt x="13301" y="9197"/>
                  </a:cubicBezTo>
                  <a:cubicBezTo>
                    <a:pt x="13693" y="9197"/>
                    <a:pt x="14085" y="9186"/>
                    <a:pt x="14477" y="9164"/>
                  </a:cubicBezTo>
                  <a:cubicBezTo>
                    <a:pt x="18417" y="8957"/>
                    <a:pt x="21110" y="7751"/>
                    <a:pt x="21110" y="7751"/>
                  </a:cubicBezTo>
                  <a:lnTo>
                    <a:pt x="21110" y="7751"/>
                  </a:lnTo>
                  <a:cubicBezTo>
                    <a:pt x="21110" y="7751"/>
                    <a:pt x="20538" y="7941"/>
                    <a:pt x="19530" y="7941"/>
                  </a:cubicBezTo>
                  <a:cubicBezTo>
                    <a:pt x="18405" y="7941"/>
                    <a:pt x="16736" y="7704"/>
                    <a:pt x="14713" y="6699"/>
                  </a:cubicBezTo>
                  <a:cubicBezTo>
                    <a:pt x="12787" y="5748"/>
                    <a:pt x="12036" y="4351"/>
                    <a:pt x="11772" y="3197"/>
                  </a:cubicBezTo>
                  <a:cubicBezTo>
                    <a:pt x="11500" y="2052"/>
                    <a:pt x="11707" y="1146"/>
                    <a:pt x="11707" y="1146"/>
                  </a:cubicBezTo>
                  <a:lnTo>
                    <a:pt x="11707" y="1146"/>
                  </a:lnTo>
                  <a:cubicBezTo>
                    <a:pt x="10790" y="1439"/>
                    <a:pt x="9729" y="1554"/>
                    <a:pt x="8629" y="1554"/>
                  </a:cubicBezTo>
                  <a:cubicBezTo>
                    <a:pt x="4586" y="1554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0"/>
            <p:cNvSpPr/>
            <p:nvPr/>
          </p:nvSpPr>
          <p:spPr>
            <a:xfrm>
              <a:off x="6308106" y="780989"/>
              <a:ext cx="98038" cy="43183"/>
            </a:xfrm>
            <a:custGeom>
              <a:avLst/>
              <a:gdLst/>
              <a:ahLst/>
              <a:cxnLst/>
              <a:rect l="l" t="t" r="r" b="b"/>
              <a:pathLst>
                <a:path w="4863" h="2142" extrusionOk="0">
                  <a:moveTo>
                    <a:pt x="3579" y="0"/>
                  </a:moveTo>
                  <a:cubicBezTo>
                    <a:pt x="3575" y="4"/>
                    <a:pt x="3567" y="4"/>
                    <a:pt x="3563" y="9"/>
                  </a:cubicBezTo>
                  <a:cubicBezTo>
                    <a:pt x="3368" y="69"/>
                    <a:pt x="3185" y="138"/>
                    <a:pt x="3015" y="203"/>
                  </a:cubicBezTo>
                  <a:cubicBezTo>
                    <a:pt x="3002" y="208"/>
                    <a:pt x="2990" y="212"/>
                    <a:pt x="2978" y="220"/>
                  </a:cubicBezTo>
                  <a:cubicBezTo>
                    <a:pt x="521" y="1146"/>
                    <a:pt x="54" y="2015"/>
                    <a:pt x="9" y="2129"/>
                  </a:cubicBezTo>
                  <a:cubicBezTo>
                    <a:pt x="1" y="2133"/>
                    <a:pt x="1" y="2133"/>
                    <a:pt x="1" y="2141"/>
                  </a:cubicBezTo>
                  <a:lnTo>
                    <a:pt x="1386" y="1678"/>
                  </a:lnTo>
                  <a:lnTo>
                    <a:pt x="3019" y="1130"/>
                  </a:lnTo>
                  <a:lnTo>
                    <a:pt x="3100" y="1101"/>
                  </a:lnTo>
                  <a:lnTo>
                    <a:pt x="4863" y="508"/>
                  </a:lnTo>
                  <a:lnTo>
                    <a:pt x="3941" y="143"/>
                  </a:lnTo>
                  <a:lnTo>
                    <a:pt x="35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0"/>
            <p:cNvSpPr/>
            <p:nvPr/>
          </p:nvSpPr>
          <p:spPr>
            <a:xfrm>
              <a:off x="6496869" y="1232207"/>
              <a:ext cx="66931" cy="40723"/>
            </a:xfrm>
            <a:custGeom>
              <a:avLst/>
              <a:gdLst/>
              <a:ahLst/>
              <a:cxnLst/>
              <a:rect l="l" t="t" r="r" b="b"/>
              <a:pathLst>
                <a:path w="3320" h="2020" extrusionOk="0">
                  <a:moveTo>
                    <a:pt x="3319" y="1"/>
                  </a:moveTo>
                  <a:lnTo>
                    <a:pt x="1390" y="122"/>
                  </a:lnTo>
                  <a:lnTo>
                    <a:pt x="0" y="2019"/>
                  </a:lnTo>
                  <a:cubicBezTo>
                    <a:pt x="0" y="2019"/>
                    <a:pt x="1288" y="1889"/>
                    <a:pt x="3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0"/>
            <p:cNvSpPr/>
            <p:nvPr/>
          </p:nvSpPr>
          <p:spPr>
            <a:xfrm>
              <a:off x="6225649" y="803166"/>
              <a:ext cx="377516" cy="473316"/>
            </a:xfrm>
            <a:custGeom>
              <a:avLst/>
              <a:gdLst/>
              <a:ahLst/>
              <a:cxnLst/>
              <a:rect l="l" t="t" r="r" b="b"/>
              <a:pathLst>
                <a:path w="18726" h="23478" extrusionOk="0">
                  <a:moveTo>
                    <a:pt x="6607" y="1"/>
                  </a:moveTo>
                  <a:cubicBezTo>
                    <a:pt x="6341" y="1"/>
                    <a:pt x="6076" y="31"/>
                    <a:pt x="5817" y="91"/>
                  </a:cubicBezTo>
                  <a:cubicBezTo>
                    <a:pt x="5167" y="233"/>
                    <a:pt x="4570" y="562"/>
                    <a:pt x="4099" y="1029"/>
                  </a:cubicBezTo>
                  <a:cubicBezTo>
                    <a:pt x="4091" y="1033"/>
                    <a:pt x="4091" y="1033"/>
                    <a:pt x="4091" y="1041"/>
                  </a:cubicBezTo>
                  <a:cubicBezTo>
                    <a:pt x="3709" y="1419"/>
                    <a:pt x="3416" y="1882"/>
                    <a:pt x="3238" y="2394"/>
                  </a:cubicBezTo>
                  <a:cubicBezTo>
                    <a:pt x="3018" y="3019"/>
                    <a:pt x="2811" y="3649"/>
                    <a:pt x="2624" y="4274"/>
                  </a:cubicBezTo>
                  <a:cubicBezTo>
                    <a:pt x="2446" y="4851"/>
                    <a:pt x="2283" y="5416"/>
                    <a:pt x="2125" y="5980"/>
                  </a:cubicBezTo>
                  <a:cubicBezTo>
                    <a:pt x="2080" y="6135"/>
                    <a:pt x="2044" y="6281"/>
                    <a:pt x="2007" y="6435"/>
                  </a:cubicBezTo>
                  <a:cubicBezTo>
                    <a:pt x="1601" y="7967"/>
                    <a:pt x="1280" y="9441"/>
                    <a:pt x="1020" y="10838"/>
                  </a:cubicBezTo>
                  <a:cubicBezTo>
                    <a:pt x="776" y="12134"/>
                    <a:pt x="589" y="13349"/>
                    <a:pt x="447" y="14458"/>
                  </a:cubicBezTo>
                  <a:cubicBezTo>
                    <a:pt x="338" y="15278"/>
                    <a:pt x="252" y="16042"/>
                    <a:pt x="191" y="16736"/>
                  </a:cubicBezTo>
                  <a:cubicBezTo>
                    <a:pt x="130" y="17281"/>
                    <a:pt x="94" y="17780"/>
                    <a:pt x="61" y="18227"/>
                  </a:cubicBezTo>
                  <a:cubicBezTo>
                    <a:pt x="61" y="18268"/>
                    <a:pt x="61" y="18308"/>
                    <a:pt x="61" y="18345"/>
                  </a:cubicBezTo>
                  <a:cubicBezTo>
                    <a:pt x="0" y="19921"/>
                    <a:pt x="987" y="21347"/>
                    <a:pt x="2482" y="21842"/>
                  </a:cubicBezTo>
                  <a:cubicBezTo>
                    <a:pt x="2677" y="21907"/>
                    <a:pt x="2876" y="21972"/>
                    <a:pt x="3079" y="22025"/>
                  </a:cubicBezTo>
                  <a:cubicBezTo>
                    <a:pt x="6170" y="22947"/>
                    <a:pt x="9733" y="23321"/>
                    <a:pt x="12133" y="23471"/>
                  </a:cubicBezTo>
                  <a:cubicBezTo>
                    <a:pt x="12204" y="23475"/>
                    <a:pt x="12274" y="23477"/>
                    <a:pt x="12344" y="23477"/>
                  </a:cubicBezTo>
                  <a:cubicBezTo>
                    <a:pt x="13165" y="23477"/>
                    <a:pt x="13963" y="23195"/>
                    <a:pt x="14603" y="22675"/>
                  </a:cubicBezTo>
                  <a:cubicBezTo>
                    <a:pt x="14790" y="22524"/>
                    <a:pt x="14964" y="22350"/>
                    <a:pt x="15115" y="22163"/>
                  </a:cubicBezTo>
                  <a:cubicBezTo>
                    <a:pt x="15318" y="21919"/>
                    <a:pt x="15484" y="21647"/>
                    <a:pt x="15610" y="21355"/>
                  </a:cubicBezTo>
                  <a:cubicBezTo>
                    <a:pt x="15679" y="21212"/>
                    <a:pt x="15736" y="21062"/>
                    <a:pt x="15777" y="20912"/>
                  </a:cubicBezTo>
                  <a:cubicBezTo>
                    <a:pt x="16500" y="18422"/>
                    <a:pt x="17097" y="15672"/>
                    <a:pt x="17568" y="13089"/>
                  </a:cubicBezTo>
                  <a:lnTo>
                    <a:pt x="17848" y="11496"/>
                  </a:lnTo>
                  <a:cubicBezTo>
                    <a:pt x="17893" y="11232"/>
                    <a:pt x="17934" y="10972"/>
                    <a:pt x="17978" y="10716"/>
                  </a:cubicBezTo>
                  <a:cubicBezTo>
                    <a:pt x="18068" y="10168"/>
                    <a:pt x="18153" y="9628"/>
                    <a:pt x="18230" y="9116"/>
                  </a:cubicBezTo>
                  <a:lnTo>
                    <a:pt x="18230" y="9108"/>
                  </a:lnTo>
                  <a:cubicBezTo>
                    <a:pt x="18413" y="7922"/>
                    <a:pt x="18559" y="6850"/>
                    <a:pt x="18673" y="5960"/>
                  </a:cubicBezTo>
                  <a:cubicBezTo>
                    <a:pt x="18685" y="5838"/>
                    <a:pt x="18697" y="5716"/>
                    <a:pt x="18697" y="5594"/>
                  </a:cubicBezTo>
                  <a:cubicBezTo>
                    <a:pt x="18726" y="4640"/>
                    <a:pt x="18360" y="3714"/>
                    <a:pt x="17694" y="3031"/>
                  </a:cubicBezTo>
                  <a:cubicBezTo>
                    <a:pt x="17337" y="2662"/>
                    <a:pt x="16906" y="2373"/>
                    <a:pt x="16423" y="2191"/>
                  </a:cubicBezTo>
                  <a:cubicBezTo>
                    <a:pt x="16175" y="2093"/>
                    <a:pt x="15931" y="1996"/>
                    <a:pt x="15688" y="1910"/>
                  </a:cubicBezTo>
                  <a:cubicBezTo>
                    <a:pt x="14839" y="1597"/>
                    <a:pt x="14026" y="1338"/>
                    <a:pt x="13250" y="1118"/>
                  </a:cubicBezTo>
                  <a:cubicBezTo>
                    <a:pt x="10801" y="420"/>
                    <a:pt x="8717" y="135"/>
                    <a:pt x="7162" y="30"/>
                  </a:cubicBezTo>
                  <a:lnTo>
                    <a:pt x="7109" y="30"/>
                  </a:lnTo>
                  <a:cubicBezTo>
                    <a:pt x="6999" y="17"/>
                    <a:pt x="6889" y="9"/>
                    <a:pt x="6784" y="5"/>
                  </a:cubicBezTo>
                  <a:cubicBezTo>
                    <a:pt x="6725" y="2"/>
                    <a:pt x="6666" y="1"/>
                    <a:pt x="66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0"/>
            <p:cNvSpPr/>
            <p:nvPr/>
          </p:nvSpPr>
          <p:spPr>
            <a:xfrm>
              <a:off x="6268470" y="825706"/>
              <a:ext cx="273450" cy="98038"/>
            </a:xfrm>
            <a:custGeom>
              <a:avLst/>
              <a:gdLst/>
              <a:ahLst/>
              <a:cxnLst/>
              <a:rect l="l" t="t" r="r" b="b"/>
              <a:pathLst>
                <a:path w="13564" h="4863" extrusionOk="0">
                  <a:moveTo>
                    <a:pt x="11126" y="0"/>
                  </a:moveTo>
                  <a:lnTo>
                    <a:pt x="5310" y="1727"/>
                  </a:lnTo>
                  <a:lnTo>
                    <a:pt x="4879" y="1856"/>
                  </a:lnTo>
                  <a:lnTo>
                    <a:pt x="4855" y="1861"/>
                  </a:lnTo>
                  <a:lnTo>
                    <a:pt x="4103" y="2088"/>
                  </a:lnTo>
                  <a:lnTo>
                    <a:pt x="2974" y="2425"/>
                  </a:lnTo>
                  <a:lnTo>
                    <a:pt x="2255" y="2632"/>
                  </a:lnTo>
                  <a:lnTo>
                    <a:pt x="500" y="3156"/>
                  </a:lnTo>
                  <a:cubicBezTo>
                    <a:pt x="322" y="3733"/>
                    <a:pt x="159" y="4302"/>
                    <a:pt x="1" y="4862"/>
                  </a:cubicBezTo>
                  <a:lnTo>
                    <a:pt x="1784" y="4326"/>
                  </a:lnTo>
                  <a:lnTo>
                    <a:pt x="4526" y="3506"/>
                  </a:lnTo>
                  <a:lnTo>
                    <a:pt x="4964" y="3376"/>
                  </a:lnTo>
                  <a:lnTo>
                    <a:pt x="7154" y="2722"/>
                  </a:lnTo>
                  <a:lnTo>
                    <a:pt x="7592" y="2588"/>
                  </a:lnTo>
                  <a:lnTo>
                    <a:pt x="8673" y="2263"/>
                  </a:lnTo>
                  <a:lnTo>
                    <a:pt x="13564" y="796"/>
                  </a:lnTo>
                  <a:cubicBezTo>
                    <a:pt x="12715" y="484"/>
                    <a:pt x="11902" y="220"/>
                    <a:pt x="11126" y="0"/>
                  </a:cubicBezTo>
                  <a:close/>
                </a:path>
              </a:pathLst>
            </a:custGeom>
            <a:solidFill>
              <a:srgbClr val="D5F2ED">
                <a:alpha val="3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0"/>
            <p:cNvSpPr/>
            <p:nvPr/>
          </p:nvSpPr>
          <p:spPr>
            <a:xfrm>
              <a:off x="6226879" y="1034934"/>
              <a:ext cx="358606" cy="138076"/>
            </a:xfrm>
            <a:custGeom>
              <a:avLst/>
              <a:gdLst/>
              <a:ahLst/>
              <a:cxnLst/>
              <a:rect l="l" t="t" r="r" b="b"/>
              <a:pathLst>
                <a:path w="17788" h="6849" extrusionOk="0">
                  <a:moveTo>
                    <a:pt x="17787" y="0"/>
                  </a:moveTo>
                  <a:lnTo>
                    <a:pt x="130" y="5240"/>
                  </a:lnTo>
                  <a:lnTo>
                    <a:pt x="0" y="6849"/>
                  </a:lnTo>
                  <a:lnTo>
                    <a:pt x="0" y="6849"/>
                  </a:lnTo>
                  <a:lnTo>
                    <a:pt x="17503" y="1593"/>
                  </a:lnTo>
                  <a:lnTo>
                    <a:pt x="17787" y="0"/>
                  </a:lnTo>
                  <a:close/>
                </a:path>
              </a:pathLst>
            </a:custGeom>
            <a:solidFill>
              <a:srgbClr val="D5F2ED">
                <a:alpha val="3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0"/>
            <p:cNvSpPr/>
            <p:nvPr/>
          </p:nvSpPr>
          <p:spPr>
            <a:xfrm>
              <a:off x="6234661" y="915945"/>
              <a:ext cx="367940" cy="178698"/>
            </a:xfrm>
            <a:custGeom>
              <a:avLst/>
              <a:gdLst/>
              <a:ahLst/>
              <a:cxnLst/>
              <a:rect l="l" t="t" r="r" b="b"/>
              <a:pathLst>
                <a:path w="18251" h="8864" extrusionOk="0">
                  <a:moveTo>
                    <a:pt x="18250" y="0"/>
                  </a:moveTo>
                  <a:lnTo>
                    <a:pt x="573" y="5244"/>
                  </a:lnTo>
                  <a:cubicBezTo>
                    <a:pt x="329" y="6540"/>
                    <a:pt x="142" y="7759"/>
                    <a:pt x="0" y="8864"/>
                  </a:cubicBezTo>
                  <a:lnTo>
                    <a:pt x="17783" y="3522"/>
                  </a:lnTo>
                  <a:lnTo>
                    <a:pt x="17783" y="3518"/>
                  </a:lnTo>
                  <a:cubicBezTo>
                    <a:pt x="17966" y="2328"/>
                    <a:pt x="18112" y="1256"/>
                    <a:pt x="18226" y="370"/>
                  </a:cubicBezTo>
                  <a:cubicBezTo>
                    <a:pt x="18238" y="248"/>
                    <a:pt x="18246" y="126"/>
                    <a:pt x="18250" y="0"/>
                  </a:cubicBezTo>
                  <a:close/>
                </a:path>
              </a:pathLst>
            </a:custGeom>
            <a:solidFill>
              <a:srgbClr val="D5F2ED">
                <a:alpha val="3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0"/>
            <p:cNvSpPr/>
            <p:nvPr/>
          </p:nvSpPr>
          <p:spPr>
            <a:xfrm>
              <a:off x="6306150" y="934493"/>
              <a:ext cx="103360" cy="104187"/>
            </a:xfrm>
            <a:custGeom>
              <a:avLst/>
              <a:gdLst/>
              <a:ahLst/>
              <a:cxnLst/>
              <a:rect l="l" t="t" r="r" b="b"/>
              <a:pathLst>
                <a:path w="5127" h="5168" extrusionOk="0">
                  <a:moveTo>
                    <a:pt x="1516" y="0"/>
                  </a:moveTo>
                  <a:cubicBezTo>
                    <a:pt x="1121" y="0"/>
                    <a:pt x="788" y="184"/>
                    <a:pt x="675" y="470"/>
                  </a:cubicBezTo>
                  <a:cubicBezTo>
                    <a:pt x="142" y="1814"/>
                    <a:pt x="25" y="3134"/>
                    <a:pt x="8" y="3853"/>
                  </a:cubicBezTo>
                  <a:cubicBezTo>
                    <a:pt x="0" y="4198"/>
                    <a:pt x="301" y="4540"/>
                    <a:pt x="744" y="4670"/>
                  </a:cubicBezTo>
                  <a:cubicBezTo>
                    <a:pt x="1666" y="4946"/>
                    <a:pt x="2770" y="5092"/>
                    <a:pt x="3494" y="5161"/>
                  </a:cubicBezTo>
                  <a:cubicBezTo>
                    <a:pt x="3537" y="5165"/>
                    <a:pt x="3580" y="5167"/>
                    <a:pt x="3622" y="5167"/>
                  </a:cubicBezTo>
                  <a:cubicBezTo>
                    <a:pt x="4038" y="5167"/>
                    <a:pt x="4389" y="4971"/>
                    <a:pt x="4489" y="4661"/>
                  </a:cubicBezTo>
                  <a:cubicBezTo>
                    <a:pt x="4834" y="3569"/>
                    <a:pt x="5013" y="2216"/>
                    <a:pt x="5090" y="1465"/>
                  </a:cubicBezTo>
                  <a:cubicBezTo>
                    <a:pt x="5126" y="1120"/>
                    <a:pt x="4838" y="770"/>
                    <a:pt x="4399" y="616"/>
                  </a:cubicBezTo>
                  <a:cubicBezTo>
                    <a:pt x="3510" y="303"/>
                    <a:pt x="2584" y="96"/>
                    <a:pt x="1645" y="7"/>
                  </a:cubicBezTo>
                  <a:cubicBezTo>
                    <a:pt x="1602" y="2"/>
                    <a:pt x="1558" y="0"/>
                    <a:pt x="15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0"/>
            <p:cNvSpPr/>
            <p:nvPr/>
          </p:nvSpPr>
          <p:spPr>
            <a:xfrm>
              <a:off x="6433968" y="958747"/>
              <a:ext cx="103380" cy="104247"/>
            </a:xfrm>
            <a:custGeom>
              <a:avLst/>
              <a:gdLst/>
              <a:ahLst/>
              <a:cxnLst/>
              <a:rect l="l" t="t" r="r" b="b"/>
              <a:pathLst>
                <a:path w="5128" h="5171" extrusionOk="0">
                  <a:moveTo>
                    <a:pt x="1527" y="0"/>
                  </a:moveTo>
                  <a:cubicBezTo>
                    <a:pt x="1130" y="0"/>
                    <a:pt x="790" y="185"/>
                    <a:pt x="675" y="473"/>
                  </a:cubicBezTo>
                  <a:cubicBezTo>
                    <a:pt x="143" y="1813"/>
                    <a:pt x="29" y="3138"/>
                    <a:pt x="9" y="3852"/>
                  </a:cubicBezTo>
                  <a:cubicBezTo>
                    <a:pt x="1" y="4202"/>
                    <a:pt x="306" y="4539"/>
                    <a:pt x="744" y="4673"/>
                  </a:cubicBezTo>
                  <a:cubicBezTo>
                    <a:pt x="1670" y="4949"/>
                    <a:pt x="2771" y="5091"/>
                    <a:pt x="3498" y="5164"/>
                  </a:cubicBezTo>
                  <a:cubicBezTo>
                    <a:pt x="3541" y="5169"/>
                    <a:pt x="3583" y="5171"/>
                    <a:pt x="3625" y="5171"/>
                  </a:cubicBezTo>
                  <a:cubicBezTo>
                    <a:pt x="4041" y="5171"/>
                    <a:pt x="4390" y="4971"/>
                    <a:pt x="4489" y="4665"/>
                  </a:cubicBezTo>
                  <a:cubicBezTo>
                    <a:pt x="4839" y="3572"/>
                    <a:pt x="5013" y="2220"/>
                    <a:pt x="5090" y="1468"/>
                  </a:cubicBezTo>
                  <a:cubicBezTo>
                    <a:pt x="5127" y="1119"/>
                    <a:pt x="4843" y="774"/>
                    <a:pt x="4400" y="619"/>
                  </a:cubicBezTo>
                  <a:cubicBezTo>
                    <a:pt x="3510" y="306"/>
                    <a:pt x="2584" y="99"/>
                    <a:pt x="1646" y="6"/>
                  </a:cubicBezTo>
                  <a:cubicBezTo>
                    <a:pt x="1606" y="2"/>
                    <a:pt x="1566" y="0"/>
                    <a:pt x="15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0"/>
            <p:cNvSpPr/>
            <p:nvPr/>
          </p:nvSpPr>
          <p:spPr>
            <a:xfrm>
              <a:off x="6284276" y="1065518"/>
              <a:ext cx="103360" cy="104207"/>
            </a:xfrm>
            <a:custGeom>
              <a:avLst/>
              <a:gdLst/>
              <a:ahLst/>
              <a:cxnLst/>
              <a:rect l="l" t="t" r="r" b="b"/>
              <a:pathLst>
                <a:path w="5127" h="5169" extrusionOk="0">
                  <a:moveTo>
                    <a:pt x="1516" y="0"/>
                  </a:moveTo>
                  <a:cubicBezTo>
                    <a:pt x="1121" y="0"/>
                    <a:pt x="789" y="184"/>
                    <a:pt x="675" y="470"/>
                  </a:cubicBezTo>
                  <a:cubicBezTo>
                    <a:pt x="143" y="1814"/>
                    <a:pt x="29" y="3134"/>
                    <a:pt x="9" y="3853"/>
                  </a:cubicBezTo>
                  <a:cubicBezTo>
                    <a:pt x="1" y="4203"/>
                    <a:pt x="301" y="4540"/>
                    <a:pt x="748" y="4670"/>
                  </a:cubicBezTo>
                  <a:cubicBezTo>
                    <a:pt x="1670" y="4946"/>
                    <a:pt x="2771" y="5092"/>
                    <a:pt x="3498" y="5161"/>
                  </a:cubicBezTo>
                  <a:cubicBezTo>
                    <a:pt x="3544" y="5166"/>
                    <a:pt x="3589" y="5168"/>
                    <a:pt x="3634" y="5168"/>
                  </a:cubicBezTo>
                  <a:cubicBezTo>
                    <a:pt x="4047" y="5168"/>
                    <a:pt x="4394" y="4969"/>
                    <a:pt x="4489" y="4662"/>
                  </a:cubicBezTo>
                  <a:cubicBezTo>
                    <a:pt x="4838" y="3569"/>
                    <a:pt x="5017" y="2216"/>
                    <a:pt x="5090" y="1469"/>
                  </a:cubicBezTo>
                  <a:cubicBezTo>
                    <a:pt x="5127" y="1120"/>
                    <a:pt x="4843" y="770"/>
                    <a:pt x="4404" y="616"/>
                  </a:cubicBezTo>
                  <a:cubicBezTo>
                    <a:pt x="3510" y="303"/>
                    <a:pt x="2584" y="100"/>
                    <a:pt x="1646" y="7"/>
                  </a:cubicBezTo>
                  <a:cubicBezTo>
                    <a:pt x="1602" y="2"/>
                    <a:pt x="1559" y="0"/>
                    <a:pt x="1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0"/>
            <p:cNvSpPr/>
            <p:nvPr/>
          </p:nvSpPr>
          <p:spPr>
            <a:xfrm>
              <a:off x="6412114" y="1089832"/>
              <a:ext cx="103360" cy="104187"/>
            </a:xfrm>
            <a:custGeom>
              <a:avLst/>
              <a:gdLst/>
              <a:ahLst/>
              <a:cxnLst/>
              <a:rect l="l" t="t" r="r" b="b"/>
              <a:pathLst>
                <a:path w="5127" h="5168" extrusionOk="0">
                  <a:moveTo>
                    <a:pt x="1517" y="1"/>
                  </a:moveTo>
                  <a:cubicBezTo>
                    <a:pt x="1125" y="1"/>
                    <a:pt x="792" y="184"/>
                    <a:pt x="679" y="470"/>
                  </a:cubicBezTo>
                  <a:cubicBezTo>
                    <a:pt x="143" y="1815"/>
                    <a:pt x="29" y="3135"/>
                    <a:pt x="8" y="3854"/>
                  </a:cubicBezTo>
                  <a:cubicBezTo>
                    <a:pt x="0" y="4199"/>
                    <a:pt x="305" y="4540"/>
                    <a:pt x="748" y="4670"/>
                  </a:cubicBezTo>
                  <a:cubicBezTo>
                    <a:pt x="1670" y="4946"/>
                    <a:pt x="2771" y="5092"/>
                    <a:pt x="3498" y="5162"/>
                  </a:cubicBezTo>
                  <a:cubicBezTo>
                    <a:pt x="3541" y="5166"/>
                    <a:pt x="3584" y="5168"/>
                    <a:pt x="3626" y="5168"/>
                  </a:cubicBezTo>
                  <a:cubicBezTo>
                    <a:pt x="4043" y="5168"/>
                    <a:pt x="4393" y="4972"/>
                    <a:pt x="4489" y="4662"/>
                  </a:cubicBezTo>
                  <a:cubicBezTo>
                    <a:pt x="4838" y="3569"/>
                    <a:pt x="5017" y="2217"/>
                    <a:pt x="5090" y="1465"/>
                  </a:cubicBezTo>
                  <a:cubicBezTo>
                    <a:pt x="5127" y="1120"/>
                    <a:pt x="4842" y="771"/>
                    <a:pt x="4403" y="616"/>
                  </a:cubicBezTo>
                  <a:cubicBezTo>
                    <a:pt x="3510" y="304"/>
                    <a:pt x="2584" y="100"/>
                    <a:pt x="1645" y="7"/>
                  </a:cubicBezTo>
                  <a:cubicBezTo>
                    <a:pt x="1602" y="3"/>
                    <a:pt x="1559" y="1"/>
                    <a:pt x="15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0"/>
            <p:cNvSpPr/>
            <p:nvPr/>
          </p:nvSpPr>
          <p:spPr>
            <a:xfrm>
              <a:off x="6578439" y="1034511"/>
              <a:ext cx="35965" cy="59069"/>
            </a:xfrm>
            <a:custGeom>
              <a:avLst/>
              <a:gdLst/>
              <a:ahLst/>
              <a:cxnLst/>
              <a:rect l="l" t="t" r="r" b="b"/>
              <a:pathLst>
                <a:path w="1784" h="2930" extrusionOk="0">
                  <a:moveTo>
                    <a:pt x="1119" y="1"/>
                  </a:moveTo>
                  <a:cubicBezTo>
                    <a:pt x="738" y="1"/>
                    <a:pt x="326" y="561"/>
                    <a:pt x="171" y="1313"/>
                  </a:cubicBezTo>
                  <a:cubicBezTo>
                    <a:pt x="0" y="2117"/>
                    <a:pt x="187" y="2836"/>
                    <a:pt x="585" y="2922"/>
                  </a:cubicBezTo>
                  <a:cubicBezTo>
                    <a:pt x="610" y="2927"/>
                    <a:pt x="635" y="2929"/>
                    <a:pt x="661" y="2929"/>
                  </a:cubicBezTo>
                  <a:cubicBezTo>
                    <a:pt x="1040" y="2929"/>
                    <a:pt x="1457" y="2372"/>
                    <a:pt x="1613" y="1618"/>
                  </a:cubicBezTo>
                  <a:cubicBezTo>
                    <a:pt x="1783" y="813"/>
                    <a:pt x="1596" y="90"/>
                    <a:pt x="1198" y="9"/>
                  </a:cubicBezTo>
                  <a:cubicBezTo>
                    <a:pt x="1172" y="4"/>
                    <a:pt x="1146" y="1"/>
                    <a:pt x="11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0"/>
            <p:cNvSpPr/>
            <p:nvPr/>
          </p:nvSpPr>
          <p:spPr>
            <a:xfrm>
              <a:off x="6673657" y="1296137"/>
              <a:ext cx="27216" cy="22922"/>
            </a:xfrm>
            <a:custGeom>
              <a:avLst/>
              <a:gdLst/>
              <a:ahLst/>
              <a:cxnLst/>
              <a:rect l="l" t="t" r="r" b="b"/>
              <a:pathLst>
                <a:path w="1350" h="1137" extrusionOk="0">
                  <a:moveTo>
                    <a:pt x="723" y="1"/>
                  </a:moveTo>
                  <a:cubicBezTo>
                    <a:pt x="292" y="1"/>
                    <a:pt x="0" y="493"/>
                    <a:pt x="253" y="879"/>
                  </a:cubicBezTo>
                  <a:cubicBezTo>
                    <a:pt x="369" y="1055"/>
                    <a:pt x="549" y="1136"/>
                    <a:pt x="727" y="1136"/>
                  </a:cubicBezTo>
                  <a:cubicBezTo>
                    <a:pt x="978" y="1136"/>
                    <a:pt x="1225" y="974"/>
                    <a:pt x="1285" y="684"/>
                  </a:cubicBezTo>
                  <a:cubicBezTo>
                    <a:pt x="1350" y="380"/>
                    <a:pt x="1155" y="79"/>
                    <a:pt x="846" y="14"/>
                  </a:cubicBezTo>
                  <a:cubicBezTo>
                    <a:pt x="804" y="5"/>
                    <a:pt x="763" y="1"/>
                    <a:pt x="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0"/>
            <p:cNvSpPr/>
            <p:nvPr/>
          </p:nvSpPr>
          <p:spPr>
            <a:xfrm>
              <a:off x="6732526" y="1214849"/>
              <a:ext cx="27236" cy="22922"/>
            </a:xfrm>
            <a:custGeom>
              <a:avLst/>
              <a:gdLst/>
              <a:ahLst/>
              <a:cxnLst/>
              <a:rect l="l" t="t" r="r" b="b"/>
              <a:pathLst>
                <a:path w="1351" h="1137" extrusionOk="0">
                  <a:moveTo>
                    <a:pt x="726" y="0"/>
                  </a:moveTo>
                  <a:cubicBezTo>
                    <a:pt x="294" y="0"/>
                    <a:pt x="0" y="490"/>
                    <a:pt x="253" y="878"/>
                  </a:cubicBezTo>
                  <a:cubicBezTo>
                    <a:pt x="368" y="1055"/>
                    <a:pt x="547" y="1137"/>
                    <a:pt x="725" y="1137"/>
                  </a:cubicBezTo>
                  <a:cubicBezTo>
                    <a:pt x="976" y="1137"/>
                    <a:pt x="1223" y="974"/>
                    <a:pt x="1285" y="687"/>
                  </a:cubicBezTo>
                  <a:cubicBezTo>
                    <a:pt x="1350" y="378"/>
                    <a:pt x="1151" y="78"/>
                    <a:pt x="847" y="13"/>
                  </a:cubicBezTo>
                  <a:cubicBezTo>
                    <a:pt x="806" y="4"/>
                    <a:pt x="765" y="0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0"/>
            <p:cNvSpPr/>
            <p:nvPr/>
          </p:nvSpPr>
          <p:spPr>
            <a:xfrm>
              <a:off x="6763795" y="1121404"/>
              <a:ext cx="27236" cy="22962"/>
            </a:xfrm>
            <a:custGeom>
              <a:avLst/>
              <a:gdLst/>
              <a:ahLst/>
              <a:cxnLst/>
              <a:rect l="l" t="t" r="r" b="b"/>
              <a:pathLst>
                <a:path w="1351" h="1139" extrusionOk="0">
                  <a:moveTo>
                    <a:pt x="727" y="1"/>
                  </a:moveTo>
                  <a:cubicBezTo>
                    <a:pt x="294" y="1"/>
                    <a:pt x="1" y="491"/>
                    <a:pt x="254" y="878"/>
                  </a:cubicBezTo>
                  <a:cubicBezTo>
                    <a:pt x="369" y="1056"/>
                    <a:pt x="549" y="1138"/>
                    <a:pt x="727" y="1138"/>
                  </a:cubicBezTo>
                  <a:cubicBezTo>
                    <a:pt x="977" y="1138"/>
                    <a:pt x="1224" y="976"/>
                    <a:pt x="1286" y="687"/>
                  </a:cubicBezTo>
                  <a:cubicBezTo>
                    <a:pt x="1351" y="379"/>
                    <a:pt x="1152" y="78"/>
                    <a:pt x="847" y="13"/>
                  </a:cubicBezTo>
                  <a:cubicBezTo>
                    <a:pt x="806" y="5"/>
                    <a:pt x="766" y="1"/>
                    <a:pt x="7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0"/>
            <p:cNvSpPr/>
            <p:nvPr/>
          </p:nvSpPr>
          <p:spPr>
            <a:xfrm>
              <a:off x="6782484" y="1032535"/>
              <a:ext cx="27135" cy="22902"/>
            </a:xfrm>
            <a:custGeom>
              <a:avLst/>
              <a:gdLst/>
              <a:ahLst/>
              <a:cxnLst/>
              <a:rect l="l" t="t" r="r" b="b"/>
              <a:pathLst>
                <a:path w="1346" h="1136" extrusionOk="0">
                  <a:moveTo>
                    <a:pt x="722" y="0"/>
                  </a:moveTo>
                  <a:cubicBezTo>
                    <a:pt x="292" y="0"/>
                    <a:pt x="1" y="489"/>
                    <a:pt x="253" y="879"/>
                  </a:cubicBezTo>
                  <a:cubicBezTo>
                    <a:pt x="368" y="1054"/>
                    <a:pt x="547" y="1136"/>
                    <a:pt x="725" y="1136"/>
                  </a:cubicBezTo>
                  <a:cubicBezTo>
                    <a:pt x="975" y="1136"/>
                    <a:pt x="1223" y="974"/>
                    <a:pt x="1285" y="684"/>
                  </a:cubicBezTo>
                  <a:cubicBezTo>
                    <a:pt x="1346" y="375"/>
                    <a:pt x="1151" y="75"/>
                    <a:pt x="846" y="14"/>
                  </a:cubicBezTo>
                  <a:cubicBezTo>
                    <a:pt x="804" y="5"/>
                    <a:pt x="762" y="0"/>
                    <a:pt x="7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0"/>
            <p:cNvSpPr/>
            <p:nvPr/>
          </p:nvSpPr>
          <p:spPr>
            <a:xfrm>
              <a:off x="6699382" y="921349"/>
              <a:ext cx="218917" cy="84813"/>
            </a:xfrm>
            <a:custGeom>
              <a:avLst/>
              <a:gdLst/>
              <a:ahLst/>
              <a:cxnLst/>
              <a:rect l="l" t="t" r="r" b="b"/>
              <a:pathLst>
                <a:path w="10859" h="4207" extrusionOk="0">
                  <a:moveTo>
                    <a:pt x="1185" y="0"/>
                  </a:moveTo>
                  <a:cubicBezTo>
                    <a:pt x="655" y="0"/>
                    <a:pt x="194" y="381"/>
                    <a:pt x="98" y="910"/>
                  </a:cubicBezTo>
                  <a:cubicBezTo>
                    <a:pt x="1" y="1410"/>
                    <a:pt x="25" y="1926"/>
                    <a:pt x="167" y="2413"/>
                  </a:cubicBezTo>
                  <a:cubicBezTo>
                    <a:pt x="289" y="2795"/>
                    <a:pt x="618" y="3079"/>
                    <a:pt x="1016" y="3148"/>
                  </a:cubicBezTo>
                  <a:cubicBezTo>
                    <a:pt x="3157" y="3526"/>
                    <a:pt x="7747" y="4022"/>
                    <a:pt x="9485" y="4201"/>
                  </a:cubicBezTo>
                  <a:cubicBezTo>
                    <a:pt x="9524" y="4205"/>
                    <a:pt x="9562" y="4207"/>
                    <a:pt x="9600" y="4207"/>
                  </a:cubicBezTo>
                  <a:cubicBezTo>
                    <a:pt x="10052" y="4207"/>
                    <a:pt x="10462" y="3924"/>
                    <a:pt x="10627" y="3494"/>
                  </a:cubicBezTo>
                  <a:cubicBezTo>
                    <a:pt x="10793" y="3035"/>
                    <a:pt x="10858" y="2543"/>
                    <a:pt x="10821" y="2052"/>
                  </a:cubicBezTo>
                  <a:cubicBezTo>
                    <a:pt x="10777" y="1556"/>
                    <a:pt x="10407" y="1154"/>
                    <a:pt x="9916" y="1073"/>
                  </a:cubicBezTo>
                  <a:cubicBezTo>
                    <a:pt x="6914" y="545"/>
                    <a:pt x="2994" y="159"/>
                    <a:pt x="1280" y="5"/>
                  </a:cubicBezTo>
                  <a:cubicBezTo>
                    <a:pt x="1248" y="2"/>
                    <a:pt x="1217" y="0"/>
                    <a:pt x="11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0"/>
            <p:cNvSpPr/>
            <p:nvPr/>
          </p:nvSpPr>
          <p:spPr>
            <a:xfrm>
              <a:off x="6588922" y="1036729"/>
              <a:ext cx="35965" cy="59049"/>
            </a:xfrm>
            <a:custGeom>
              <a:avLst/>
              <a:gdLst/>
              <a:ahLst/>
              <a:cxnLst/>
              <a:rect l="l" t="t" r="r" b="b"/>
              <a:pathLst>
                <a:path w="1784" h="2929" extrusionOk="0">
                  <a:moveTo>
                    <a:pt x="1120" y="1"/>
                  </a:moveTo>
                  <a:cubicBezTo>
                    <a:pt x="741" y="1"/>
                    <a:pt x="326" y="561"/>
                    <a:pt x="171" y="1313"/>
                  </a:cubicBezTo>
                  <a:cubicBezTo>
                    <a:pt x="0" y="2117"/>
                    <a:pt x="187" y="2836"/>
                    <a:pt x="589" y="2921"/>
                  </a:cubicBezTo>
                  <a:cubicBezTo>
                    <a:pt x="614" y="2926"/>
                    <a:pt x="639" y="2929"/>
                    <a:pt x="664" y="2929"/>
                  </a:cubicBezTo>
                  <a:cubicBezTo>
                    <a:pt x="1043" y="2929"/>
                    <a:pt x="1456" y="2367"/>
                    <a:pt x="1613" y="1613"/>
                  </a:cubicBezTo>
                  <a:cubicBezTo>
                    <a:pt x="1783" y="813"/>
                    <a:pt x="1596" y="94"/>
                    <a:pt x="1198" y="9"/>
                  </a:cubicBezTo>
                  <a:cubicBezTo>
                    <a:pt x="1172" y="3"/>
                    <a:pt x="1146" y="1"/>
                    <a:pt x="11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4" name="Google Shape;1354;p40"/>
          <p:cNvGrpSpPr/>
          <p:nvPr/>
        </p:nvGrpSpPr>
        <p:grpSpPr>
          <a:xfrm>
            <a:off x="8144865" y="701734"/>
            <a:ext cx="1016340" cy="890949"/>
            <a:chOff x="7245674" y="2087184"/>
            <a:chExt cx="1016340" cy="890949"/>
          </a:xfrm>
        </p:grpSpPr>
        <p:sp>
          <p:nvSpPr>
            <p:cNvPr id="1355" name="Google Shape;1355;p40"/>
            <p:cNvSpPr/>
            <p:nvPr/>
          </p:nvSpPr>
          <p:spPr>
            <a:xfrm>
              <a:off x="7597852" y="2543321"/>
              <a:ext cx="466946" cy="395499"/>
            </a:xfrm>
            <a:custGeom>
              <a:avLst/>
              <a:gdLst/>
              <a:ahLst/>
              <a:cxnLst/>
              <a:rect l="l" t="t" r="r" b="b"/>
              <a:pathLst>
                <a:path w="23162" h="19618" extrusionOk="0">
                  <a:moveTo>
                    <a:pt x="13823" y="1"/>
                  </a:moveTo>
                  <a:cubicBezTo>
                    <a:pt x="11183" y="1"/>
                    <a:pt x="8312" y="1035"/>
                    <a:pt x="5890" y="3082"/>
                  </a:cubicBezTo>
                  <a:cubicBezTo>
                    <a:pt x="1231" y="7026"/>
                    <a:pt x="0" y="13232"/>
                    <a:pt x="3144" y="16949"/>
                  </a:cubicBezTo>
                  <a:cubicBezTo>
                    <a:pt x="4653" y="18733"/>
                    <a:pt x="6897" y="19618"/>
                    <a:pt x="9339" y="19618"/>
                  </a:cubicBezTo>
                  <a:cubicBezTo>
                    <a:pt x="11978" y="19618"/>
                    <a:pt x="14849" y="18584"/>
                    <a:pt x="17271" y="16535"/>
                  </a:cubicBezTo>
                  <a:cubicBezTo>
                    <a:pt x="21930" y="12591"/>
                    <a:pt x="23161" y="6384"/>
                    <a:pt x="20017" y="2671"/>
                  </a:cubicBezTo>
                  <a:cubicBezTo>
                    <a:pt x="18509" y="886"/>
                    <a:pt x="16265" y="1"/>
                    <a:pt x="138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0"/>
            <p:cNvSpPr/>
            <p:nvPr/>
          </p:nvSpPr>
          <p:spPr>
            <a:xfrm>
              <a:off x="7618396" y="2556869"/>
              <a:ext cx="436484" cy="403603"/>
            </a:xfrm>
            <a:custGeom>
              <a:avLst/>
              <a:gdLst/>
              <a:ahLst/>
              <a:cxnLst/>
              <a:rect l="l" t="t" r="r" b="b"/>
              <a:pathLst>
                <a:path w="21651" h="20020" extrusionOk="0">
                  <a:moveTo>
                    <a:pt x="15598" y="1"/>
                  </a:moveTo>
                  <a:cubicBezTo>
                    <a:pt x="13783" y="1"/>
                    <a:pt x="9020" y="469"/>
                    <a:pt x="5038" y="4952"/>
                  </a:cubicBezTo>
                  <a:cubicBezTo>
                    <a:pt x="1" y="10615"/>
                    <a:pt x="2487" y="16671"/>
                    <a:pt x="2487" y="16671"/>
                  </a:cubicBezTo>
                  <a:cubicBezTo>
                    <a:pt x="2487" y="16671"/>
                    <a:pt x="4550" y="19141"/>
                    <a:pt x="7495" y="19990"/>
                  </a:cubicBezTo>
                  <a:cubicBezTo>
                    <a:pt x="7565" y="20010"/>
                    <a:pt x="7640" y="20020"/>
                    <a:pt x="7719" y="20020"/>
                  </a:cubicBezTo>
                  <a:cubicBezTo>
                    <a:pt x="10968" y="20020"/>
                    <a:pt x="21651" y="3441"/>
                    <a:pt x="21651" y="3441"/>
                  </a:cubicBezTo>
                  <a:cubicBezTo>
                    <a:pt x="21651" y="3441"/>
                    <a:pt x="18767" y="1232"/>
                    <a:pt x="16350" y="34"/>
                  </a:cubicBezTo>
                  <a:cubicBezTo>
                    <a:pt x="16350" y="34"/>
                    <a:pt x="16076" y="1"/>
                    <a:pt x="15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0"/>
            <p:cNvSpPr/>
            <p:nvPr/>
          </p:nvSpPr>
          <p:spPr>
            <a:xfrm>
              <a:off x="7443268" y="2087628"/>
              <a:ext cx="560226" cy="260528"/>
            </a:xfrm>
            <a:custGeom>
              <a:avLst/>
              <a:gdLst/>
              <a:ahLst/>
              <a:cxnLst/>
              <a:rect l="l" t="t" r="r" b="b"/>
              <a:pathLst>
                <a:path w="27789" h="12923" extrusionOk="0">
                  <a:moveTo>
                    <a:pt x="20590" y="1"/>
                  </a:moveTo>
                  <a:cubicBezTo>
                    <a:pt x="5972" y="1"/>
                    <a:pt x="1" y="12922"/>
                    <a:pt x="1" y="12922"/>
                  </a:cubicBezTo>
                  <a:lnTo>
                    <a:pt x="5554" y="12922"/>
                  </a:lnTo>
                  <a:cubicBezTo>
                    <a:pt x="10023" y="5126"/>
                    <a:pt x="15409" y="3125"/>
                    <a:pt x="19760" y="3125"/>
                  </a:cubicBezTo>
                  <a:cubicBezTo>
                    <a:pt x="24350" y="3125"/>
                    <a:pt x="27789" y="5351"/>
                    <a:pt x="27789" y="5351"/>
                  </a:cubicBezTo>
                  <a:cubicBezTo>
                    <a:pt x="27472" y="521"/>
                    <a:pt x="20741" y="1"/>
                    <a:pt x="20741" y="1"/>
                  </a:cubicBezTo>
                  <a:cubicBezTo>
                    <a:pt x="20691" y="1"/>
                    <a:pt x="20640" y="1"/>
                    <a:pt x="20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0"/>
            <p:cNvSpPr/>
            <p:nvPr/>
          </p:nvSpPr>
          <p:spPr>
            <a:xfrm>
              <a:off x="7245674" y="2277018"/>
              <a:ext cx="362215" cy="425880"/>
            </a:xfrm>
            <a:custGeom>
              <a:avLst/>
              <a:gdLst/>
              <a:ahLst/>
              <a:cxnLst/>
              <a:rect l="l" t="t" r="r" b="b"/>
              <a:pathLst>
                <a:path w="17967" h="21125" extrusionOk="0">
                  <a:moveTo>
                    <a:pt x="11843" y="1"/>
                  </a:moveTo>
                  <a:cubicBezTo>
                    <a:pt x="8648" y="1"/>
                    <a:pt x="4899" y="2956"/>
                    <a:pt x="2694" y="7529"/>
                  </a:cubicBezTo>
                  <a:cubicBezTo>
                    <a:pt x="1" y="13114"/>
                    <a:pt x="630" y="19000"/>
                    <a:pt x="4107" y="20678"/>
                  </a:cubicBezTo>
                  <a:cubicBezTo>
                    <a:pt x="4735" y="20980"/>
                    <a:pt x="5414" y="21124"/>
                    <a:pt x="6119" y="21124"/>
                  </a:cubicBezTo>
                  <a:cubicBezTo>
                    <a:pt x="9314" y="21124"/>
                    <a:pt x="13067" y="18168"/>
                    <a:pt x="15273" y="13594"/>
                  </a:cubicBezTo>
                  <a:cubicBezTo>
                    <a:pt x="17966" y="8008"/>
                    <a:pt x="17333" y="2123"/>
                    <a:pt x="13860" y="449"/>
                  </a:cubicBezTo>
                  <a:cubicBezTo>
                    <a:pt x="13230" y="145"/>
                    <a:pt x="12550" y="1"/>
                    <a:pt x="118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0"/>
            <p:cNvSpPr/>
            <p:nvPr/>
          </p:nvSpPr>
          <p:spPr>
            <a:xfrm>
              <a:off x="7282689" y="2294820"/>
              <a:ext cx="362134" cy="425880"/>
            </a:xfrm>
            <a:custGeom>
              <a:avLst/>
              <a:gdLst/>
              <a:ahLst/>
              <a:cxnLst/>
              <a:rect l="l" t="t" r="r" b="b"/>
              <a:pathLst>
                <a:path w="17963" h="21125" extrusionOk="0">
                  <a:moveTo>
                    <a:pt x="11846" y="1"/>
                  </a:moveTo>
                  <a:cubicBezTo>
                    <a:pt x="8651" y="1"/>
                    <a:pt x="4900" y="2957"/>
                    <a:pt x="2694" y="7532"/>
                  </a:cubicBezTo>
                  <a:cubicBezTo>
                    <a:pt x="1" y="13117"/>
                    <a:pt x="630" y="19003"/>
                    <a:pt x="4107" y="20676"/>
                  </a:cubicBezTo>
                  <a:cubicBezTo>
                    <a:pt x="4736" y="20980"/>
                    <a:pt x="5416" y="21125"/>
                    <a:pt x="6123" y="21125"/>
                  </a:cubicBezTo>
                  <a:cubicBezTo>
                    <a:pt x="9316" y="21125"/>
                    <a:pt x="13068" y="18169"/>
                    <a:pt x="15269" y="13596"/>
                  </a:cubicBezTo>
                  <a:cubicBezTo>
                    <a:pt x="17962" y="8011"/>
                    <a:pt x="17333" y="2125"/>
                    <a:pt x="13860" y="448"/>
                  </a:cubicBezTo>
                  <a:cubicBezTo>
                    <a:pt x="13231" y="145"/>
                    <a:pt x="12552" y="1"/>
                    <a:pt x="118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0"/>
            <p:cNvSpPr/>
            <p:nvPr/>
          </p:nvSpPr>
          <p:spPr>
            <a:xfrm>
              <a:off x="7660894" y="2582675"/>
              <a:ext cx="466946" cy="395459"/>
            </a:xfrm>
            <a:custGeom>
              <a:avLst/>
              <a:gdLst/>
              <a:ahLst/>
              <a:cxnLst/>
              <a:rect l="l" t="t" r="r" b="b"/>
              <a:pathLst>
                <a:path w="23162" h="19616" extrusionOk="0">
                  <a:moveTo>
                    <a:pt x="13822" y="1"/>
                  </a:moveTo>
                  <a:cubicBezTo>
                    <a:pt x="11182" y="1"/>
                    <a:pt x="8311" y="1035"/>
                    <a:pt x="5891" y="3084"/>
                  </a:cubicBezTo>
                  <a:cubicBezTo>
                    <a:pt x="1232" y="7024"/>
                    <a:pt x="1" y="13234"/>
                    <a:pt x="3141" y="16947"/>
                  </a:cubicBezTo>
                  <a:cubicBezTo>
                    <a:pt x="4651" y="18731"/>
                    <a:pt x="6896" y="19615"/>
                    <a:pt x="9339" y="19615"/>
                  </a:cubicBezTo>
                  <a:cubicBezTo>
                    <a:pt x="11979" y="19615"/>
                    <a:pt x="14850" y="18581"/>
                    <a:pt x="17272" y="16533"/>
                  </a:cubicBezTo>
                  <a:cubicBezTo>
                    <a:pt x="21931" y="12592"/>
                    <a:pt x="23162" y="6386"/>
                    <a:pt x="20018" y="2669"/>
                  </a:cubicBezTo>
                  <a:cubicBezTo>
                    <a:pt x="18509" y="885"/>
                    <a:pt x="16264" y="1"/>
                    <a:pt x="138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0"/>
            <p:cNvSpPr/>
            <p:nvPr/>
          </p:nvSpPr>
          <p:spPr>
            <a:xfrm>
              <a:off x="7334683" y="2327662"/>
              <a:ext cx="362215" cy="425840"/>
            </a:xfrm>
            <a:custGeom>
              <a:avLst/>
              <a:gdLst/>
              <a:ahLst/>
              <a:cxnLst/>
              <a:rect l="l" t="t" r="r" b="b"/>
              <a:pathLst>
                <a:path w="17967" h="21123" extrusionOk="0">
                  <a:moveTo>
                    <a:pt x="11847" y="0"/>
                  </a:moveTo>
                  <a:cubicBezTo>
                    <a:pt x="8652" y="0"/>
                    <a:pt x="4899" y="2953"/>
                    <a:pt x="2694" y="7527"/>
                  </a:cubicBezTo>
                  <a:cubicBezTo>
                    <a:pt x="1" y="13117"/>
                    <a:pt x="635" y="19002"/>
                    <a:pt x="4107" y="20676"/>
                  </a:cubicBezTo>
                  <a:cubicBezTo>
                    <a:pt x="4736" y="20979"/>
                    <a:pt x="5415" y="21123"/>
                    <a:pt x="6121" y="21123"/>
                  </a:cubicBezTo>
                  <a:cubicBezTo>
                    <a:pt x="9318" y="21123"/>
                    <a:pt x="13071" y="18167"/>
                    <a:pt x="15274" y="13592"/>
                  </a:cubicBezTo>
                  <a:cubicBezTo>
                    <a:pt x="17967" y="8007"/>
                    <a:pt x="17333" y="2121"/>
                    <a:pt x="13860" y="448"/>
                  </a:cubicBezTo>
                  <a:cubicBezTo>
                    <a:pt x="13231" y="145"/>
                    <a:pt x="12553" y="0"/>
                    <a:pt x="118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0"/>
            <p:cNvSpPr/>
            <p:nvPr/>
          </p:nvSpPr>
          <p:spPr>
            <a:xfrm>
              <a:off x="7428957" y="2438477"/>
              <a:ext cx="173658" cy="204184"/>
            </a:xfrm>
            <a:custGeom>
              <a:avLst/>
              <a:gdLst/>
              <a:ahLst/>
              <a:cxnLst/>
              <a:rect l="l" t="t" r="r" b="b"/>
              <a:pathLst>
                <a:path w="6683" h="7857" extrusionOk="0">
                  <a:moveTo>
                    <a:pt x="4407" y="0"/>
                  </a:moveTo>
                  <a:cubicBezTo>
                    <a:pt x="3219" y="0"/>
                    <a:pt x="1823" y="1099"/>
                    <a:pt x="1004" y="2803"/>
                  </a:cubicBezTo>
                  <a:cubicBezTo>
                    <a:pt x="1" y="4878"/>
                    <a:pt x="236" y="7068"/>
                    <a:pt x="1528" y="7689"/>
                  </a:cubicBezTo>
                  <a:cubicBezTo>
                    <a:pt x="1763" y="7803"/>
                    <a:pt x="2016" y="7857"/>
                    <a:pt x="2280" y="7857"/>
                  </a:cubicBezTo>
                  <a:cubicBezTo>
                    <a:pt x="3467" y="7857"/>
                    <a:pt x="4862" y="6759"/>
                    <a:pt x="5679" y="5057"/>
                  </a:cubicBezTo>
                  <a:cubicBezTo>
                    <a:pt x="6683" y="2981"/>
                    <a:pt x="6447" y="788"/>
                    <a:pt x="5155" y="166"/>
                  </a:cubicBezTo>
                  <a:cubicBezTo>
                    <a:pt x="4922" y="54"/>
                    <a:pt x="4670" y="0"/>
                    <a:pt x="4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0"/>
            <p:cNvSpPr/>
            <p:nvPr/>
          </p:nvSpPr>
          <p:spPr>
            <a:xfrm>
              <a:off x="7741443" y="2087184"/>
              <a:ext cx="520572" cy="668022"/>
            </a:xfrm>
            <a:custGeom>
              <a:avLst/>
              <a:gdLst/>
              <a:ahLst/>
              <a:cxnLst/>
              <a:rect l="l" t="t" r="r" b="b"/>
              <a:pathLst>
                <a:path w="25822" h="33136" extrusionOk="0">
                  <a:moveTo>
                    <a:pt x="5763" y="1"/>
                  </a:moveTo>
                  <a:cubicBezTo>
                    <a:pt x="2471" y="1"/>
                    <a:pt x="0" y="921"/>
                    <a:pt x="0" y="921"/>
                  </a:cubicBezTo>
                  <a:cubicBezTo>
                    <a:pt x="1152" y="714"/>
                    <a:pt x="2240" y="615"/>
                    <a:pt x="3266" y="615"/>
                  </a:cubicBezTo>
                  <a:cubicBezTo>
                    <a:pt x="11885" y="615"/>
                    <a:pt x="16058" y="7597"/>
                    <a:pt x="15558" y="15881"/>
                  </a:cubicBezTo>
                  <a:cubicBezTo>
                    <a:pt x="14997" y="25150"/>
                    <a:pt x="9152" y="28554"/>
                    <a:pt x="9152" y="28554"/>
                  </a:cubicBezTo>
                  <a:cubicBezTo>
                    <a:pt x="10976" y="31324"/>
                    <a:pt x="10911" y="33136"/>
                    <a:pt x="10911" y="33136"/>
                  </a:cubicBezTo>
                  <a:cubicBezTo>
                    <a:pt x="10911" y="33136"/>
                    <a:pt x="25822" y="23765"/>
                    <a:pt x="19408" y="9297"/>
                  </a:cubicBezTo>
                  <a:cubicBezTo>
                    <a:pt x="16013" y="1640"/>
                    <a:pt x="10157" y="1"/>
                    <a:pt x="5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43154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3">
            <a:extLst>
              <a:ext uri="{FF2B5EF4-FFF2-40B4-BE49-F238E27FC236}">
                <a16:creationId xmlns:a16="http://schemas.microsoft.com/office/drawing/2014/main" id="{7F722DED-DF18-463C-B4A3-A7618A28EA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4221" y="566187"/>
            <a:ext cx="7021076" cy="3750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§"/>
            </a:pPr>
            <a:r>
              <a:rPr lang="hr-HR" sz="2000" i="1" dirty="0" err="1"/>
              <a:t>multitasking</a:t>
            </a:r>
            <a:r>
              <a:rPr lang="hr-HR" sz="2000" i="1" dirty="0"/>
              <a:t> − </a:t>
            </a:r>
            <a:r>
              <a:rPr lang="hr-HR" sz="2000" b="1" spc="300" dirty="0"/>
              <a:t>kognitivna kontrola?</a:t>
            </a:r>
            <a:endParaRPr lang="hr-HR" sz="2000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hr-HR" dirty="0"/>
          </a:p>
          <a:p>
            <a:pPr>
              <a:buFont typeface="Wingdings" panose="05000000000000000000" pitchFamily="2" charset="2"/>
              <a:buChar char="§"/>
            </a:pPr>
            <a:endParaRPr lang="hr-HR" dirty="0"/>
          </a:p>
          <a:p>
            <a:pPr>
              <a:buFont typeface="Wingdings" panose="05000000000000000000" pitchFamily="2" charset="2"/>
              <a:buChar char="§"/>
            </a:pPr>
            <a:endParaRPr lang="hr-HR" dirty="0"/>
          </a:p>
          <a:p>
            <a:pPr>
              <a:buFont typeface="Wingdings" panose="05000000000000000000" pitchFamily="2" charset="2"/>
              <a:buChar char="§"/>
            </a:pPr>
            <a:endParaRPr lang="hr-HR" dirty="0"/>
          </a:p>
          <a:p>
            <a:pPr marL="139700" indent="0" algn="just"/>
            <a:br>
              <a:rPr lang="hr-HR" dirty="0"/>
            </a:br>
            <a:r>
              <a:rPr lang="hr-HR" dirty="0"/>
              <a:t>	1) ljudi koji često istodobno koriste više medija pokazuju </a:t>
            </a:r>
            <a:r>
              <a:rPr lang="hr-HR" b="1" dirty="0"/>
              <a:t>probleme s    	      kontrolom  vlastitih misli</a:t>
            </a:r>
          </a:p>
          <a:p>
            <a:pPr marL="139700" indent="0" algn="just"/>
            <a:br>
              <a:rPr lang="hr-HR" b="1" dirty="0">
                <a:sym typeface="Wingdings" panose="05000000000000000000" pitchFamily="2" charset="2"/>
              </a:rPr>
            </a:br>
            <a:r>
              <a:rPr lang="hr-HR" b="1" dirty="0">
                <a:sym typeface="Wingdings" panose="05000000000000000000" pitchFamily="2" charset="2"/>
              </a:rPr>
              <a:t>	</a:t>
            </a:r>
            <a:r>
              <a:rPr lang="hr-HR" dirty="0">
                <a:sym typeface="Wingdings" panose="05000000000000000000" pitchFamily="2" charset="2"/>
              </a:rPr>
              <a:t>2) kronično intenzivno korištenje medija može dovesti do  		       </a:t>
            </a:r>
            <a:r>
              <a:rPr lang="hr-HR" b="1" dirty="0">
                <a:sym typeface="Wingdings" panose="05000000000000000000" pitchFamily="2" charset="2"/>
              </a:rPr>
              <a:t>poremećaja pozornosti </a:t>
            </a:r>
            <a:r>
              <a:rPr lang="hr-HR" dirty="0">
                <a:sym typeface="Wingdings" panose="05000000000000000000" pitchFamily="2" charset="2"/>
              </a:rPr>
              <a:t> 	postaju </a:t>
            </a:r>
            <a:r>
              <a:rPr lang="hr-HR" u="sng" dirty="0">
                <a:sym typeface="Wingdings" panose="05000000000000000000" pitchFamily="2" charset="2"/>
              </a:rPr>
              <a:t>površni</a:t>
            </a:r>
            <a:r>
              <a:rPr lang="hr-HR" dirty="0">
                <a:sym typeface="Wingdings" panose="05000000000000000000" pitchFamily="2" charset="2"/>
              </a:rPr>
              <a:t> i </a:t>
            </a:r>
            <a:r>
              <a:rPr lang="hr-HR" u="sng" dirty="0">
                <a:sym typeface="Wingdings" panose="05000000000000000000" pitchFamily="2" charset="2"/>
              </a:rPr>
              <a:t>neučinkoviti</a:t>
            </a:r>
            <a:endParaRPr lang="hr-HR" u="sng" dirty="0"/>
          </a:p>
        </p:txBody>
      </p:sp>
      <p:sp>
        <p:nvSpPr>
          <p:cNvPr id="5" name="Strelica: prema dolje 4">
            <a:extLst>
              <a:ext uri="{FF2B5EF4-FFF2-40B4-BE49-F238E27FC236}">
                <a16:creationId xmlns:a16="http://schemas.microsoft.com/office/drawing/2014/main" id="{EC1C233D-0B88-4216-9A60-2719C3B00001}"/>
              </a:ext>
            </a:extLst>
          </p:cNvPr>
          <p:cNvSpPr/>
          <p:nvPr/>
        </p:nvSpPr>
        <p:spPr>
          <a:xfrm>
            <a:off x="4572000" y="1113235"/>
            <a:ext cx="726393" cy="110294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0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40"/>
          <p:cNvSpPr/>
          <p:nvPr/>
        </p:nvSpPr>
        <p:spPr>
          <a:xfrm>
            <a:off x="506028" y="493871"/>
            <a:ext cx="1137000" cy="1137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40"/>
          <p:cNvSpPr txBox="1">
            <a:spLocks noGrp="1"/>
          </p:cNvSpPr>
          <p:nvPr>
            <p:ph type="title"/>
          </p:nvPr>
        </p:nvSpPr>
        <p:spPr>
          <a:xfrm>
            <a:off x="1853161" y="-218341"/>
            <a:ext cx="6292660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dirty="0">
                <a:solidFill>
                  <a:schemeClr val="tx2">
                    <a:lumMod val="75000"/>
                  </a:schemeClr>
                </a:solidFill>
              </a:rPr>
              <a:t>Korištenje društvenim mrežama povećao se broj mojih prijatelja… (?)</a:t>
            </a:r>
            <a:endParaRPr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38" name="Google Shape;1238;p40"/>
          <p:cNvSpPr txBox="1">
            <a:spLocks noGrp="1"/>
          </p:cNvSpPr>
          <p:nvPr>
            <p:ph type="title" idx="2"/>
          </p:nvPr>
        </p:nvSpPr>
        <p:spPr>
          <a:xfrm>
            <a:off x="339451" y="674567"/>
            <a:ext cx="14346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7</a:t>
            </a:r>
            <a:endParaRPr dirty="0"/>
          </a:p>
        </p:txBody>
      </p:sp>
      <p:sp>
        <p:nvSpPr>
          <p:cNvPr id="1239" name="Google Shape;1239;p40"/>
          <p:cNvSpPr txBox="1">
            <a:spLocks noGrp="1"/>
          </p:cNvSpPr>
          <p:nvPr>
            <p:ph type="subTitle" idx="1"/>
          </p:nvPr>
        </p:nvSpPr>
        <p:spPr>
          <a:xfrm>
            <a:off x="1257073" y="1942201"/>
            <a:ext cx="6491425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dirty="0"/>
              <a:t>računalo i Internet su nevjerojatno moćna sredstva </a:t>
            </a:r>
            <a:r>
              <a:rPr lang="hr-HR" b="1" dirty="0"/>
              <a:t>anonimnosti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hr-HR" b="1" dirty="0"/>
              <a:t>		</a:t>
            </a:r>
            <a:r>
              <a:rPr lang="hr-HR" dirty="0"/>
              <a:t> ponašanje bez neželjenih posljedica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dirty="0"/>
              <a:t>studije pokazuju da društvene mreže nisu izvor dobrih prijatelja i sreće, nego djecu i mlade čine </a:t>
            </a:r>
            <a:r>
              <a:rPr lang="hr-HR" b="1" dirty="0"/>
              <a:t>usamljenima</a:t>
            </a:r>
            <a:r>
              <a:rPr lang="hr-HR" dirty="0"/>
              <a:t> i </a:t>
            </a:r>
            <a:r>
              <a:rPr lang="hr-HR" b="1" dirty="0"/>
              <a:t>nesretnima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hr-HR" dirty="0"/>
          </a:p>
        </p:txBody>
      </p:sp>
      <p:grpSp>
        <p:nvGrpSpPr>
          <p:cNvPr id="1240" name="Google Shape;1240;p40"/>
          <p:cNvGrpSpPr/>
          <p:nvPr/>
        </p:nvGrpSpPr>
        <p:grpSpPr>
          <a:xfrm>
            <a:off x="8016632" y="1926864"/>
            <a:ext cx="1135455" cy="902355"/>
            <a:chOff x="5684015" y="2953552"/>
            <a:chExt cx="2474309" cy="1729557"/>
          </a:xfrm>
        </p:grpSpPr>
        <p:sp>
          <p:nvSpPr>
            <p:cNvPr id="1241" name="Google Shape;1241;p40"/>
            <p:cNvSpPr/>
            <p:nvPr/>
          </p:nvSpPr>
          <p:spPr>
            <a:xfrm>
              <a:off x="5684015" y="3786978"/>
              <a:ext cx="2306989" cy="896132"/>
            </a:xfrm>
            <a:custGeom>
              <a:avLst/>
              <a:gdLst/>
              <a:ahLst/>
              <a:cxnLst/>
              <a:rect l="l" t="t" r="r" b="b"/>
              <a:pathLst>
                <a:path w="114434" h="44451" extrusionOk="0">
                  <a:moveTo>
                    <a:pt x="50145" y="0"/>
                  </a:moveTo>
                  <a:lnTo>
                    <a:pt x="1" y="14692"/>
                  </a:lnTo>
                  <a:cubicBezTo>
                    <a:pt x="1" y="14692"/>
                    <a:pt x="1" y="17633"/>
                    <a:pt x="1289" y="20939"/>
                  </a:cubicBezTo>
                  <a:cubicBezTo>
                    <a:pt x="1289" y="20939"/>
                    <a:pt x="57243" y="44451"/>
                    <a:pt x="61307" y="44451"/>
                  </a:cubicBezTo>
                  <a:cubicBezTo>
                    <a:pt x="61323" y="44451"/>
                    <a:pt x="61338" y="44450"/>
                    <a:pt x="61352" y="44450"/>
                  </a:cubicBezTo>
                  <a:cubicBezTo>
                    <a:pt x="65028" y="44267"/>
                    <a:pt x="110396" y="27918"/>
                    <a:pt x="112049" y="27365"/>
                  </a:cubicBezTo>
                  <a:cubicBezTo>
                    <a:pt x="112049" y="27365"/>
                    <a:pt x="114254" y="24428"/>
                    <a:pt x="114433" y="21857"/>
                  </a:cubicBezTo>
                  <a:lnTo>
                    <a:pt x="501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0"/>
            <p:cNvSpPr/>
            <p:nvPr/>
          </p:nvSpPr>
          <p:spPr>
            <a:xfrm>
              <a:off x="6787585" y="2953552"/>
              <a:ext cx="1370739" cy="1262903"/>
            </a:xfrm>
            <a:custGeom>
              <a:avLst/>
              <a:gdLst/>
              <a:ahLst/>
              <a:cxnLst/>
              <a:rect l="l" t="t" r="r" b="b"/>
              <a:pathLst>
                <a:path w="67993" h="62644" extrusionOk="0">
                  <a:moveTo>
                    <a:pt x="5095" y="1"/>
                  </a:moveTo>
                  <a:cubicBezTo>
                    <a:pt x="5041" y="1"/>
                    <a:pt x="4996" y="2"/>
                    <a:pt x="4960" y="5"/>
                  </a:cubicBezTo>
                  <a:cubicBezTo>
                    <a:pt x="2571" y="196"/>
                    <a:pt x="0" y="1297"/>
                    <a:pt x="0" y="1297"/>
                  </a:cubicBezTo>
                  <a:cubicBezTo>
                    <a:pt x="21" y="1301"/>
                    <a:pt x="41" y="1305"/>
                    <a:pt x="61" y="1309"/>
                  </a:cubicBezTo>
                  <a:cubicBezTo>
                    <a:pt x="39839" y="10014"/>
                    <a:pt x="62432" y="19746"/>
                    <a:pt x="63849" y="20367"/>
                  </a:cubicBezTo>
                  <a:cubicBezTo>
                    <a:pt x="63870" y="20380"/>
                    <a:pt x="63894" y="20384"/>
                    <a:pt x="63902" y="20392"/>
                  </a:cubicBezTo>
                  <a:cubicBezTo>
                    <a:pt x="63910" y="20392"/>
                    <a:pt x="63914" y="20396"/>
                    <a:pt x="63918" y="20396"/>
                  </a:cubicBezTo>
                  <a:cubicBezTo>
                    <a:pt x="64288" y="27195"/>
                    <a:pt x="59694" y="62644"/>
                    <a:pt x="59694" y="62644"/>
                  </a:cubicBezTo>
                  <a:cubicBezTo>
                    <a:pt x="59743" y="62615"/>
                    <a:pt x="59792" y="62595"/>
                    <a:pt x="59844" y="62563"/>
                  </a:cubicBezTo>
                  <a:cubicBezTo>
                    <a:pt x="62935" y="60958"/>
                    <a:pt x="63187" y="59890"/>
                    <a:pt x="63187" y="59890"/>
                  </a:cubicBezTo>
                  <a:cubicBezTo>
                    <a:pt x="67696" y="41237"/>
                    <a:pt x="67993" y="24027"/>
                    <a:pt x="67976" y="19177"/>
                  </a:cubicBezTo>
                  <a:cubicBezTo>
                    <a:pt x="67976" y="18848"/>
                    <a:pt x="67903" y="18519"/>
                    <a:pt x="67765" y="18219"/>
                  </a:cubicBezTo>
                  <a:cubicBezTo>
                    <a:pt x="67558" y="17756"/>
                    <a:pt x="67209" y="17370"/>
                    <a:pt x="66770" y="17118"/>
                  </a:cubicBezTo>
                  <a:cubicBezTo>
                    <a:pt x="46690" y="5480"/>
                    <a:pt x="8504" y="1"/>
                    <a:pt x="5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0"/>
            <p:cNvSpPr/>
            <p:nvPr/>
          </p:nvSpPr>
          <p:spPr>
            <a:xfrm>
              <a:off x="5684015" y="3772139"/>
              <a:ext cx="2306989" cy="799908"/>
            </a:xfrm>
            <a:custGeom>
              <a:avLst/>
              <a:gdLst/>
              <a:ahLst/>
              <a:cxnLst/>
              <a:rect l="l" t="t" r="r" b="b"/>
              <a:pathLst>
                <a:path w="114434" h="39678" extrusionOk="0">
                  <a:moveTo>
                    <a:pt x="50332" y="1"/>
                  </a:moveTo>
                  <a:cubicBezTo>
                    <a:pt x="33248" y="3120"/>
                    <a:pt x="1" y="15428"/>
                    <a:pt x="1" y="15428"/>
                  </a:cubicBezTo>
                  <a:cubicBezTo>
                    <a:pt x="30124" y="29389"/>
                    <a:pt x="60986" y="39674"/>
                    <a:pt x="60982" y="39678"/>
                  </a:cubicBezTo>
                  <a:cubicBezTo>
                    <a:pt x="78615" y="34901"/>
                    <a:pt x="114433" y="22593"/>
                    <a:pt x="114433" y="22593"/>
                  </a:cubicBezTo>
                  <a:cubicBezTo>
                    <a:pt x="98088" y="14510"/>
                    <a:pt x="50332" y="1"/>
                    <a:pt x="50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0"/>
            <p:cNvSpPr/>
            <p:nvPr/>
          </p:nvSpPr>
          <p:spPr>
            <a:xfrm>
              <a:off x="6232120" y="3868367"/>
              <a:ext cx="1347898" cy="507407"/>
            </a:xfrm>
            <a:custGeom>
              <a:avLst/>
              <a:gdLst/>
              <a:ahLst/>
              <a:cxnLst/>
              <a:rect l="l" t="t" r="r" b="b"/>
              <a:pathLst>
                <a:path w="66860" h="25169" extrusionOk="0">
                  <a:moveTo>
                    <a:pt x="22410" y="1"/>
                  </a:moveTo>
                  <a:cubicBezTo>
                    <a:pt x="12799" y="2019"/>
                    <a:pt x="0" y="7901"/>
                    <a:pt x="0" y="7901"/>
                  </a:cubicBezTo>
                  <a:cubicBezTo>
                    <a:pt x="19835" y="18738"/>
                    <a:pt x="41513" y="25168"/>
                    <a:pt x="41513" y="25168"/>
                  </a:cubicBezTo>
                  <a:cubicBezTo>
                    <a:pt x="52533" y="22410"/>
                    <a:pt x="66859" y="16715"/>
                    <a:pt x="66859" y="16715"/>
                  </a:cubicBezTo>
                  <a:cubicBezTo>
                    <a:pt x="48491" y="7718"/>
                    <a:pt x="22410" y="1"/>
                    <a:pt x="224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0"/>
            <p:cNvSpPr/>
            <p:nvPr/>
          </p:nvSpPr>
          <p:spPr>
            <a:xfrm>
              <a:off x="6309840" y="4205354"/>
              <a:ext cx="407413" cy="181480"/>
            </a:xfrm>
            <a:custGeom>
              <a:avLst/>
              <a:gdLst/>
              <a:ahLst/>
              <a:cxnLst/>
              <a:rect l="l" t="t" r="r" b="b"/>
              <a:pathLst>
                <a:path w="20209" h="9002" extrusionOk="0">
                  <a:moveTo>
                    <a:pt x="6796" y="0"/>
                  </a:moveTo>
                  <a:cubicBezTo>
                    <a:pt x="3493" y="370"/>
                    <a:pt x="0" y="2576"/>
                    <a:pt x="0" y="2576"/>
                  </a:cubicBezTo>
                  <a:cubicBezTo>
                    <a:pt x="5565" y="6077"/>
                    <a:pt x="14485" y="9002"/>
                    <a:pt x="14485" y="9002"/>
                  </a:cubicBezTo>
                  <a:cubicBezTo>
                    <a:pt x="18132" y="8084"/>
                    <a:pt x="20208" y="5882"/>
                    <a:pt x="20208" y="5882"/>
                  </a:cubicBezTo>
                  <a:cubicBezTo>
                    <a:pt x="17450" y="4229"/>
                    <a:pt x="6796" y="0"/>
                    <a:pt x="67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0"/>
            <p:cNvSpPr/>
            <p:nvPr/>
          </p:nvSpPr>
          <p:spPr>
            <a:xfrm>
              <a:off x="6695048" y="2979681"/>
              <a:ext cx="1414466" cy="1247844"/>
            </a:xfrm>
            <a:custGeom>
              <a:avLst/>
              <a:gdLst/>
              <a:ahLst/>
              <a:cxnLst/>
              <a:rect l="l" t="t" r="r" b="b"/>
              <a:pathLst>
                <a:path w="70162" h="61897" extrusionOk="0">
                  <a:moveTo>
                    <a:pt x="4590" y="1"/>
                  </a:moveTo>
                  <a:cubicBezTo>
                    <a:pt x="4448" y="326"/>
                    <a:pt x="4302" y="671"/>
                    <a:pt x="4172" y="1053"/>
                  </a:cubicBezTo>
                  <a:cubicBezTo>
                    <a:pt x="512" y="11183"/>
                    <a:pt x="0" y="40039"/>
                    <a:pt x="0" y="40039"/>
                  </a:cubicBezTo>
                  <a:cubicBezTo>
                    <a:pt x="12673" y="45917"/>
                    <a:pt x="64284" y="61896"/>
                    <a:pt x="64284" y="61896"/>
                  </a:cubicBezTo>
                  <a:cubicBezTo>
                    <a:pt x="64333" y="61689"/>
                    <a:pt x="64382" y="61478"/>
                    <a:pt x="64434" y="61262"/>
                  </a:cubicBezTo>
                  <a:cubicBezTo>
                    <a:pt x="68354" y="44645"/>
                    <a:pt x="70003" y="20424"/>
                    <a:pt x="70154" y="18166"/>
                  </a:cubicBezTo>
                  <a:cubicBezTo>
                    <a:pt x="70158" y="18056"/>
                    <a:pt x="70162" y="17995"/>
                    <a:pt x="70162" y="17995"/>
                  </a:cubicBezTo>
                  <a:cubicBezTo>
                    <a:pt x="43077" y="6163"/>
                    <a:pt x="6357" y="281"/>
                    <a:pt x="4651" y="9"/>
                  </a:cubicBezTo>
                  <a:cubicBezTo>
                    <a:pt x="4631" y="9"/>
                    <a:pt x="4611" y="5"/>
                    <a:pt x="4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0"/>
            <p:cNvSpPr/>
            <p:nvPr/>
          </p:nvSpPr>
          <p:spPr>
            <a:xfrm>
              <a:off x="6759320" y="3072219"/>
              <a:ext cx="1247259" cy="1049832"/>
            </a:xfrm>
            <a:custGeom>
              <a:avLst/>
              <a:gdLst/>
              <a:ahLst/>
              <a:cxnLst/>
              <a:rect l="l" t="t" r="r" b="b"/>
              <a:pathLst>
                <a:path w="61868" h="52075" extrusionOk="0">
                  <a:moveTo>
                    <a:pt x="2873" y="1"/>
                  </a:moveTo>
                  <a:cubicBezTo>
                    <a:pt x="2873" y="1"/>
                    <a:pt x="1942" y="4237"/>
                    <a:pt x="1146" y="11248"/>
                  </a:cubicBezTo>
                  <a:cubicBezTo>
                    <a:pt x="846" y="13872"/>
                    <a:pt x="565" y="16886"/>
                    <a:pt x="358" y="20213"/>
                  </a:cubicBezTo>
                  <a:cubicBezTo>
                    <a:pt x="135" y="23795"/>
                    <a:pt x="1" y="27748"/>
                    <a:pt x="21" y="31960"/>
                  </a:cubicBezTo>
                  <a:lnTo>
                    <a:pt x="2353" y="32801"/>
                  </a:lnTo>
                  <a:lnTo>
                    <a:pt x="2357" y="32801"/>
                  </a:lnTo>
                  <a:cubicBezTo>
                    <a:pt x="5927" y="34068"/>
                    <a:pt x="13202" y="36663"/>
                    <a:pt x="21423" y="39568"/>
                  </a:cubicBezTo>
                  <a:lnTo>
                    <a:pt x="21427" y="39568"/>
                  </a:lnTo>
                  <a:cubicBezTo>
                    <a:pt x="35283" y="44454"/>
                    <a:pt x="51806" y="50230"/>
                    <a:pt x="57794" y="52074"/>
                  </a:cubicBezTo>
                  <a:cubicBezTo>
                    <a:pt x="57794" y="52074"/>
                    <a:pt x="61348" y="32593"/>
                    <a:pt x="61803" y="20371"/>
                  </a:cubicBezTo>
                  <a:lnTo>
                    <a:pt x="61803" y="20367"/>
                  </a:lnTo>
                  <a:cubicBezTo>
                    <a:pt x="61860" y="18986"/>
                    <a:pt x="61868" y="17690"/>
                    <a:pt x="61831" y="16533"/>
                  </a:cubicBezTo>
                  <a:cubicBezTo>
                    <a:pt x="61831" y="16533"/>
                    <a:pt x="57164" y="14725"/>
                    <a:pt x="50072" y="12280"/>
                  </a:cubicBezTo>
                  <a:cubicBezTo>
                    <a:pt x="45421" y="10679"/>
                    <a:pt x="39726" y="8807"/>
                    <a:pt x="33621" y="6987"/>
                  </a:cubicBezTo>
                  <a:cubicBezTo>
                    <a:pt x="29348" y="5720"/>
                    <a:pt x="24880" y="4481"/>
                    <a:pt x="20428" y="3388"/>
                  </a:cubicBezTo>
                  <a:cubicBezTo>
                    <a:pt x="14360" y="1898"/>
                    <a:pt x="8320" y="667"/>
                    <a:pt x="28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0"/>
            <p:cNvSpPr/>
            <p:nvPr/>
          </p:nvSpPr>
          <p:spPr>
            <a:xfrm>
              <a:off x="6766537" y="3140523"/>
              <a:ext cx="670522" cy="339192"/>
            </a:xfrm>
            <a:custGeom>
              <a:avLst/>
              <a:gdLst/>
              <a:ahLst/>
              <a:cxnLst/>
              <a:rect l="l" t="t" r="r" b="b"/>
              <a:pathLst>
                <a:path w="33260" h="16825" extrusionOk="0">
                  <a:moveTo>
                    <a:pt x="20066" y="0"/>
                  </a:moveTo>
                  <a:lnTo>
                    <a:pt x="788" y="7860"/>
                  </a:lnTo>
                  <a:cubicBezTo>
                    <a:pt x="488" y="10484"/>
                    <a:pt x="207" y="13498"/>
                    <a:pt x="0" y="16825"/>
                  </a:cubicBezTo>
                  <a:lnTo>
                    <a:pt x="33259" y="3599"/>
                  </a:lnTo>
                  <a:cubicBezTo>
                    <a:pt x="28990" y="2332"/>
                    <a:pt x="24518" y="1093"/>
                    <a:pt x="20066" y="0"/>
                  </a:cubicBezTo>
                  <a:close/>
                </a:path>
              </a:pathLst>
            </a:custGeom>
            <a:solidFill>
              <a:srgbClr val="D5F2ED">
                <a:alpha val="3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0"/>
            <p:cNvSpPr/>
            <p:nvPr/>
          </p:nvSpPr>
          <p:spPr>
            <a:xfrm>
              <a:off x="6806818" y="3319692"/>
              <a:ext cx="1199762" cy="550146"/>
            </a:xfrm>
            <a:custGeom>
              <a:avLst/>
              <a:gdLst/>
              <a:ahLst/>
              <a:cxnLst/>
              <a:rect l="l" t="t" r="r" b="b"/>
              <a:pathLst>
                <a:path w="59512" h="27289" extrusionOk="0">
                  <a:moveTo>
                    <a:pt x="47716" y="1"/>
                  </a:moveTo>
                  <a:lnTo>
                    <a:pt x="1" y="20522"/>
                  </a:lnTo>
                  <a:cubicBezTo>
                    <a:pt x="3571" y="21789"/>
                    <a:pt x="10846" y="24384"/>
                    <a:pt x="19067" y="27289"/>
                  </a:cubicBezTo>
                  <a:lnTo>
                    <a:pt x="19071" y="27289"/>
                  </a:lnTo>
                  <a:lnTo>
                    <a:pt x="59447" y="8096"/>
                  </a:lnTo>
                  <a:lnTo>
                    <a:pt x="59447" y="8092"/>
                  </a:lnTo>
                  <a:cubicBezTo>
                    <a:pt x="59504" y="6711"/>
                    <a:pt x="59512" y="5415"/>
                    <a:pt x="59475" y="4258"/>
                  </a:cubicBezTo>
                  <a:cubicBezTo>
                    <a:pt x="59475" y="4258"/>
                    <a:pt x="54808" y="2450"/>
                    <a:pt x="47716" y="1"/>
                  </a:cubicBezTo>
                  <a:close/>
                </a:path>
              </a:pathLst>
            </a:custGeom>
            <a:solidFill>
              <a:srgbClr val="D5F2ED">
                <a:alpha val="3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0" name="Google Shape;1250;p40"/>
          <p:cNvGrpSpPr/>
          <p:nvPr/>
        </p:nvGrpSpPr>
        <p:grpSpPr>
          <a:xfrm>
            <a:off x="8285138" y="3510777"/>
            <a:ext cx="557586" cy="335343"/>
            <a:chOff x="8351038" y="3222477"/>
            <a:chExt cx="557586" cy="335343"/>
          </a:xfrm>
        </p:grpSpPr>
        <p:sp>
          <p:nvSpPr>
            <p:cNvPr id="1251" name="Google Shape;1251;p40"/>
            <p:cNvSpPr/>
            <p:nvPr/>
          </p:nvSpPr>
          <p:spPr>
            <a:xfrm>
              <a:off x="8352349" y="3390537"/>
              <a:ext cx="25402" cy="37195"/>
            </a:xfrm>
            <a:custGeom>
              <a:avLst/>
              <a:gdLst/>
              <a:ahLst/>
              <a:cxnLst/>
              <a:rect l="l" t="t" r="r" b="b"/>
              <a:pathLst>
                <a:path w="1260" h="1845" extrusionOk="0">
                  <a:moveTo>
                    <a:pt x="536" y="0"/>
                  </a:moveTo>
                  <a:lnTo>
                    <a:pt x="0" y="1844"/>
                  </a:lnTo>
                  <a:lnTo>
                    <a:pt x="1259" y="169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0"/>
            <p:cNvSpPr/>
            <p:nvPr/>
          </p:nvSpPr>
          <p:spPr>
            <a:xfrm>
              <a:off x="8351038" y="3252294"/>
              <a:ext cx="549158" cy="305525"/>
            </a:xfrm>
            <a:custGeom>
              <a:avLst/>
              <a:gdLst/>
              <a:ahLst/>
              <a:cxnLst/>
              <a:rect l="l" t="t" r="r" b="b"/>
              <a:pathLst>
                <a:path w="27240" h="15155" extrusionOk="0">
                  <a:moveTo>
                    <a:pt x="19458" y="0"/>
                  </a:moveTo>
                  <a:cubicBezTo>
                    <a:pt x="19375" y="0"/>
                    <a:pt x="19291" y="13"/>
                    <a:pt x="19209" y="37"/>
                  </a:cubicBezTo>
                  <a:cubicBezTo>
                    <a:pt x="13945" y="1613"/>
                    <a:pt x="3668" y="6447"/>
                    <a:pt x="646" y="7885"/>
                  </a:cubicBezTo>
                  <a:cubicBezTo>
                    <a:pt x="167" y="8112"/>
                    <a:pt x="0" y="8710"/>
                    <a:pt x="293" y="9152"/>
                  </a:cubicBezTo>
                  <a:cubicBezTo>
                    <a:pt x="1723" y="11358"/>
                    <a:pt x="4290" y="13925"/>
                    <a:pt x="5305" y="14912"/>
                  </a:cubicBezTo>
                  <a:cubicBezTo>
                    <a:pt x="5472" y="15071"/>
                    <a:pt x="5690" y="15155"/>
                    <a:pt x="5912" y="15155"/>
                  </a:cubicBezTo>
                  <a:cubicBezTo>
                    <a:pt x="6037" y="15155"/>
                    <a:pt x="6162" y="15128"/>
                    <a:pt x="6280" y="15075"/>
                  </a:cubicBezTo>
                  <a:cubicBezTo>
                    <a:pt x="7799" y="14364"/>
                    <a:pt x="9538" y="13511"/>
                    <a:pt x="10253" y="13157"/>
                  </a:cubicBezTo>
                  <a:cubicBezTo>
                    <a:pt x="10374" y="13098"/>
                    <a:pt x="10505" y="13068"/>
                    <a:pt x="10636" y="13068"/>
                  </a:cubicBezTo>
                  <a:cubicBezTo>
                    <a:pt x="10737" y="13068"/>
                    <a:pt x="10838" y="13085"/>
                    <a:pt x="10935" y="13121"/>
                  </a:cubicBezTo>
                  <a:cubicBezTo>
                    <a:pt x="11634" y="13377"/>
                    <a:pt x="12214" y="13604"/>
                    <a:pt x="12556" y="13738"/>
                  </a:cubicBezTo>
                  <a:cubicBezTo>
                    <a:pt x="12657" y="13780"/>
                    <a:pt x="12765" y="13800"/>
                    <a:pt x="12873" y="13800"/>
                  </a:cubicBezTo>
                  <a:cubicBezTo>
                    <a:pt x="12986" y="13800"/>
                    <a:pt x="13099" y="13778"/>
                    <a:pt x="13206" y="13734"/>
                  </a:cubicBezTo>
                  <a:cubicBezTo>
                    <a:pt x="13660" y="13543"/>
                    <a:pt x="14436" y="13226"/>
                    <a:pt x="14932" y="13023"/>
                  </a:cubicBezTo>
                  <a:cubicBezTo>
                    <a:pt x="15224" y="12905"/>
                    <a:pt x="15427" y="12637"/>
                    <a:pt x="15464" y="12325"/>
                  </a:cubicBezTo>
                  <a:cubicBezTo>
                    <a:pt x="15505" y="12024"/>
                    <a:pt x="15541" y="11683"/>
                    <a:pt x="15566" y="11415"/>
                  </a:cubicBezTo>
                  <a:cubicBezTo>
                    <a:pt x="15598" y="11122"/>
                    <a:pt x="15773" y="10866"/>
                    <a:pt x="16037" y="10732"/>
                  </a:cubicBezTo>
                  <a:cubicBezTo>
                    <a:pt x="16419" y="10541"/>
                    <a:pt x="16959" y="10273"/>
                    <a:pt x="17332" y="10091"/>
                  </a:cubicBezTo>
                  <a:cubicBezTo>
                    <a:pt x="17452" y="10032"/>
                    <a:pt x="17582" y="10003"/>
                    <a:pt x="17711" y="10003"/>
                  </a:cubicBezTo>
                  <a:cubicBezTo>
                    <a:pt x="17877" y="10003"/>
                    <a:pt x="18042" y="10050"/>
                    <a:pt x="18185" y="10143"/>
                  </a:cubicBezTo>
                  <a:cubicBezTo>
                    <a:pt x="18612" y="10416"/>
                    <a:pt x="19172" y="10822"/>
                    <a:pt x="19538" y="11086"/>
                  </a:cubicBezTo>
                  <a:cubicBezTo>
                    <a:pt x="19689" y="11198"/>
                    <a:pt x="19869" y="11256"/>
                    <a:pt x="20050" y="11256"/>
                  </a:cubicBezTo>
                  <a:cubicBezTo>
                    <a:pt x="20157" y="11256"/>
                    <a:pt x="20264" y="11236"/>
                    <a:pt x="20367" y="11195"/>
                  </a:cubicBezTo>
                  <a:cubicBezTo>
                    <a:pt x="22962" y="10168"/>
                    <a:pt x="25403" y="8807"/>
                    <a:pt x="26671" y="8064"/>
                  </a:cubicBezTo>
                  <a:cubicBezTo>
                    <a:pt x="27142" y="7779"/>
                    <a:pt x="27239" y="7138"/>
                    <a:pt x="26874" y="6727"/>
                  </a:cubicBezTo>
                  <a:cubicBezTo>
                    <a:pt x="23259" y="2694"/>
                    <a:pt x="20822" y="789"/>
                    <a:pt x="19956" y="163"/>
                  </a:cubicBezTo>
                  <a:cubicBezTo>
                    <a:pt x="19810" y="56"/>
                    <a:pt x="19636" y="0"/>
                    <a:pt x="194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0"/>
            <p:cNvSpPr/>
            <p:nvPr/>
          </p:nvSpPr>
          <p:spPr>
            <a:xfrm>
              <a:off x="8359465" y="3222477"/>
              <a:ext cx="549158" cy="305525"/>
            </a:xfrm>
            <a:custGeom>
              <a:avLst/>
              <a:gdLst/>
              <a:ahLst/>
              <a:cxnLst/>
              <a:rect l="l" t="t" r="r" b="b"/>
              <a:pathLst>
                <a:path w="27240" h="15155" extrusionOk="0">
                  <a:moveTo>
                    <a:pt x="19459" y="1"/>
                  </a:moveTo>
                  <a:cubicBezTo>
                    <a:pt x="19375" y="1"/>
                    <a:pt x="19291" y="13"/>
                    <a:pt x="19209" y="38"/>
                  </a:cubicBezTo>
                  <a:cubicBezTo>
                    <a:pt x="13945" y="1614"/>
                    <a:pt x="3669" y="6448"/>
                    <a:pt x="646" y="7885"/>
                  </a:cubicBezTo>
                  <a:cubicBezTo>
                    <a:pt x="171" y="8113"/>
                    <a:pt x="1" y="8710"/>
                    <a:pt x="293" y="9153"/>
                  </a:cubicBezTo>
                  <a:cubicBezTo>
                    <a:pt x="1723" y="11358"/>
                    <a:pt x="4290" y="13925"/>
                    <a:pt x="5305" y="14908"/>
                  </a:cubicBezTo>
                  <a:cubicBezTo>
                    <a:pt x="5473" y="15070"/>
                    <a:pt x="5692" y="15155"/>
                    <a:pt x="5914" y="15155"/>
                  </a:cubicBezTo>
                  <a:cubicBezTo>
                    <a:pt x="6038" y="15155"/>
                    <a:pt x="6163" y="15129"/>
                    <a:pt x="6280" y="15075"/>
                  </a:cubicBezTo>
                  <a:cubicBezTo>
                    <a:pt x="7800" y="14364"/>
                    <a:pt x="9538" y="13511"/>
                    <a:pt x="10253" y="13158"/>
                  </a:cubicBezTo>
                  <a:cubicBezTo>
                    <a:pt x="10372" y="13098"/>
                    <a:pt x="10503" y="13068"/>
                    <a:pt x="10635" y="13068"/>
                  </a:cubicBezTo>
                  <a:cubicBezTo>
                    <a:pt x="10736" y="13068"/>
                    <a:pt x="10838" y="13086"/>
                    <a:pt x="10935" y="13121"/>
                  </a:cubicBezTo>
                  <a:cubicBezTo>
                    <a:pt x="11634" y="13377"/>
                    <a:pt x="12215" y="13605"/>
                    <a:pt x="12556" y="13739"/>
                  </a:cubicBezTo>
                  <a:cubicBezTo>
                    <a:pt x="12658" y="13779"/>
                    <a:pt x="12768" y="13799"/>
                    <a:pt x="12877" y="13799"/>
                  </a:cubicBezTo>
                  <a:cubicBezTo>
                    <a:pt x="12989" y="13799"/>
                    <a:pt x="13101" y="13778"/>
                    <a:pt x="13206" y="13735"/>
                  </a:cubicBezTo>
                  <a:cubicBezTo>
                    <a:pt x="13661" y="13544"/>
                    <a:pt x="14437" y="13227"/>
                    <a:pt x="14932" y="13024"/>
                  </a:cubicBezTo>
                  <a:cubicBezTo>
                    <a:pt x="15225" y="12906"/>
                    <a:pt x="15428" y="12638"/>
                    <a:pt x="15464" y="12325"/>
                  </a:cubicBezTo>
                  <a:cubicBezTo>
                    <a:pt x="15501" y="12029"/>
                    <a:pt x="15537" y="11683"/>
                    <a:pt x="15566" y="11419"/>
                  </a:cubicBezTo>
                  <a:cubicBezTo>
                    <a:pt x="15594" y="11123"/>
                    <a:pt x="15773" y="10867"/>
                    <a:pt x="16037" y="10733"/>
                  </a:cubicBezTo>
                  <a:cubicBezTo>
                    <a:pt x="16415" y="10542"/>
                    <a:pt x="16955" y="10274"/>
                    <a:pt x="17329" y="10091"/>
                  </a:cubicBezTo>
                  <a:cubicBezTo>
                    <a:pt x="17450" y="10032"/>
                    <a:pt x="17581" y="10003"/>
                    <a:pt x="17711" y="10003"/>
                  </a:cubicBezTo>
                  <a:cubicBezTo>
                    <a:pt x="17877" y="10003"/>
                    <a:pt x="18042" y="10050"/>
                    <a:pt x="18186" y="10144"/>
                  </a:cubicBezTo>
                  <a:cubicBezTo>
                    <a:pt x="18612" y="10420"/>
                    <a:pt x="19173" y="10822"/>
                    <a:pt x="19538" y="11090"/>
                  </a:cubicBezTo>
                  <a:cubicBezTo>
                    <a:pt x="19689" y="11200"/>
                    <a:pt x="19868" y="11257"/>
                    <a:pt x="20049" y="11257"/>
                  </a:cubicBezTo>
                  <a:cubicBezTo>
                    <a:pt x="20156" y="11257"/>
                    <a:pt x="20264" y="11237"/>
                    <a:pt x="20367" y="11196"/>
                  </a:cubicBezTo>
                  <a:cubicBezTo>
                    <a:pt x="22963" y="10172"/>
                    <a:pt x="25404" y="8812"/>
                    <a:pt x="26671" y="8064"/>
                  </a:cubicBezTo>
                  <a:cubicBezTo>
                    <a:pt x="27142" y="7784"/>
                    <a:pt x="27240" y="7138"/>
                    <a:pt x="26874" y="6728"/>
                  </a:cubicBezTo>
                  <a:cubicBezTo>
                    <a:pt x="23255" y="2698"/>
                    <a:pt x="20822" y="789"/>
                    <a:pt x="19957" y="164"/>
                  </a:cubicBezTo>
                  <a:cubicBezTo>
                    <a:pt x="19810" y="56"/>
                    <a:pt x="19636" y="1"/>
                    <a:pt x="19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0"/>
            <p:cNvSpPr/>
            <p:nvPr/>
          </p:nvSpPr>
          <p:spPr>
            <a:xfrm>
              <a:off x="8393698" y="3358017"/>
              <a:ext cx="109267" cy="58666"/>
            </a:xfrm>
            <a:custGeom>
              <a:avLst/>
              <a:gdLst/>
              <a:ahLst/>
              <a:cxnLst/>
              <a:rect l="l" t="t" r="r" b="b"/>
              <a:pathLst>
                <a:path w="5420" h="2910" extrusionOk="0">
                  <a:moveTo>
                    <a:pt x="4802" y="1"/>
                  </a:moveTo>
                  <a:lnTo>
                    <a:pt x="1" y="2194"/>
                  </a:lnTo>
                  <a:lnTo>
                    <a:pt x="622" y="2909"/>
                  </a:lnTo>
                  <a:lnTo>
                    <a:pt x="5419" y="756"/>
                  </a:lnTo>
                  <a:lnTo>
                    <a:pt x="48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0"/>
            <p:cNvSpPr/>
            <p:nvPr/>
          </p:nvSpPr>
          <p:spPr>
            <a:xfrm>
              <a:off x="8415149" y="3387916"/>
              <a:ext cx="109267" cy="58645"/>
            </a:xfrm>
            <a:custGeom>
              <a:avLst/>
              <a:gdLst/>
              <a:ahLst/>
              <a:cxnLst/>
              <a:rect l="l" t="t" r="r" b="b"/>
              <a:pathLst>
                <a:path w="5420" h="2909" extrusionOk="0">
                  <a:moveTo>
                    <a:pt x="4802" y="0"/>
                  </a:moveTo>
                  <a:lnTo>
                    <a:pt x="1" y="2194"/>
                  </a:lnTo>
                  <a:lnTo>
                    <a:pt x="622" y="2909"/>
                  </a:lnTo>
                  <a:lnTo>
                    <a:pt x="5419" y="756"/>
                  </a:lnTo>
                  <a:lnTo>
                    <a:pt x="48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0"/>
            <p:cNvSpPr/>
            <p:nvPr/>
          </p:nvSpPr>
          <p:spPr>
            <a:xfrm>
              <a:off x="8441277" y="3417068"/>
              <a:ext cx="109166" cy="58726"/>
            </a:xfrm>
            <a:custGeom>
              <a:avLst/>
              <a:gdLst/>
              <a:ahLst/>
              <a:cxnLst/>
              <a:rect l="l" t="t" r="r" b="b"/>
              <a:pathLst>
                <a:path w="5415" h="2913" extrusionOk="0">
                  <a:moveTo>
                    <a:pt x="4798" y="0"/>
                  </a:moveTo>
                  <a:lnTo>
                    <a:pt x="0" y="2198"/>
                  </a:lnTo>
                  <a:lnTo>
                    <a:pt x="622" y="2913"/>
                  </a:lnTo>
                  <a:lnTo>
                    <a:pt x="5415" y="760"/>
                  </a:lnTo>
                  <a:lnTo>
                    <a:pt x="47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7" name="Google Shape;1257;p40"/>
          <p:cNvGrpSpPr/>
          <p:nvPr/>
        </p:nvGrpSpPr>
        <p:grpSpPr>
          <a:xfrm>
            <a:off x="650872" y="708801"/>
            <a:ext cx="288107" cy="242774"/>
            <a:chOff x="7220211" y="1901524"/>
            <a:chExt cx="288107" cy="242774"/>
          </a:xfrm>
        </p:grpSpPr>
        <p:sp>
          <p:nvSpPr>
            <p:cNvPr id="1258" name="Google Shape;1258;p40"/>
            <p:cNvSpPr/>
            <p:nvPr/>
          </p:nvSpPr>
          <p:spPr>
            <a:xfrm>
              <a:off x="7311518" y="2086398"/>
              <a:ext cx="64290" cy="57900"/>
            </a:xfrm>
            <a:custGeom>
              <a:avLst/>
              <a:gdLst/>
              <a:ahLst/>
              <a:cxnLst/>
              <a:rect l="l" t="t" r="r" b="b"/>
              <a:pathLst>
                <a:path w="3189" h="2872" extrusionOk="0">
                  <a:moveTo>
                    <a:pt x="1596" y="0"/>
                  </a:moveTo>
                  <a:cubicBezTo>
                    <a:pt x="1205" y="0"/>
                    <a:pt x="815" y="159"/>
                    <a:pt x="532" y="473"/>
                  </a:cubicBezTo>
                  <a:cubicBezTo>
                    <a:pt x="0" y="1057"/>
                    <a:pt x="45" y="1963"/>
                    <a:pt x="630" y="2499"/>
                  </a:cubicBezTo>
                  <a:cubicBezTo>
                    <a:pt x="904" y="2749"/>
                    <a:pt x="1249" y="2871"/>
                    <a:pt x="1593" y="2871"/>
                  </a:cubicBezTo>
                  <a:cubicBezTo>
                    <a:pt x="1984" y="2871"/>
                    <a:pt x="2374" y="2713"/>
                    <a:pt x="2657" y="2402"/>
                  </a:cubicBezTo>
                  <a:cubicBezTo>
                    <a:pt x="3189" y="1813"/>
                    <a:pt x="3144" y="907"/>
                    <a:pt x="2559" y="375"/>
                  </a:cubicBezTo>
                  <a:cubicBezTo>
                    <a:pt x="2285" y="124"/>
                    <a:pt x="1940" y="0"/>
                    <a:pt x="1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0"/>
            <p:cNvSpPr/>
            <p:nvPr/>
          </p:nvSpPr>
          <p:spPr>
            <a:xfrm>
              <a:off x="7273112" y="2029585"/>
              <a:ext cx="151099" cy="64149"/>
            </a:xfrm>
            <a:custGeom>
              <a:avLst/>
              <a:gdLst/>
              <a:ahLst/>
              <a:cxnLst/>
              <a:rect l="l" t="t" r="r" b="b"/>
              <a:pathLst>
                <a:path w="7495" h="3182" extrusionOk="0">
                  <a:moveTo>
                    <a:pt x="3479" y="1"/>
                  </a:moveTo>
                  <a:cubicBezTo>
                    <a:pt x="1063" y="1"/>
                    <a:pt x="198" y="1554"/>
                    <a:pt x="163" y="1621"/>
                  </a:cubicBezTo>
                  <a:cubicBezTo>
                    <a:pt x="0" y="1922"/>
                    <a:pt x="110" y="2299"/>
                    <a:pt x="407" y="2462"/>
                  </a:cubicBezTo>
                  <a:cubicBezTo>
                    <a:pt x="503" y="2515"/>
                    <a:pt x="608" y="2541"/>
                    <a:pt x="712" y="2541"/>
                  </a:cubicBezTo>
                  <a:cubicBezTo>
                    <a:pt x="931" y="2541"/>
                    <a:pt x="1144" y="2428"/>
                    <a:pt x="1260" y="2226"/>
                  </a:cubicBezTo>
                  <a:cubicBezTo>
                    <a:pt x="1287" y="2187"/>
                    <a:pt x="1848" y="1257"/>
                    <a:pt x="3484" y="1257"/>
                  </a:cubicBezTo>
                  <a:cubicBezTo>
                    <a:pt x="3537" y="1257"/>
                    <a:pt x="3592" y="1258"/>
                    <a:pt x="3648" y="1260"/>
                  </a:cubicBezTo>
                  <a:cubicBezTo>
                    <a:pt x="5581" y="1325"/>
                    <a:pt x="6183" y="2726"/>
                    <a:pt x="6203" y="2783"/>
                  </a:cubicBezTo>
                  <a:cubicBezTo>
                    <a:pt x="6297" y="3027"/>
                    <a:pt x="6532" y="3181"/>
                    <a:pt x="6787" y="3181"/>
                  </a:cubicBezTo>
                  <a:cubicBezTo>
                    <a:pt x="6829" y="3181"/>
                    <a:pt x="6871" y="3177"/>
                    <a:pt x="6914" y="3169"/>
                  </a:cubicBezTo>
                  <a:cubicBezTo>
                    <a:pt x="6946" y="3161"/>
                    <a:pt x="6983" y="3148"/>
                    <a:pt x="7015" y="3136"/>
                  </a:cubicBezTo>
                  <a:cubicBezTo>
                    <a:pt x="7336" y="3010"/>
                    <a:pt x="7495" y="2649"/>
                    <a:pt x="7369" y="2324"/>
                  </a:cubicBezTo>
                  <a:cubicBezTo>
                    <a:pt x="7336" y="2234"/>
                    <a:pt x="6471" y="102"/>
                    <a:pt x="3689" y="4"/>
                  </a:cubicBezTo>
                  <a:cubicBezTo>
                    <a:pt x="3617" y="2"/>
                    <a:pt x="3547" y="1"/>
                    <a:pt x="34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0"/>
            <p:cNvSpPr/>
            <p:nvPr/>
          </p:nvSpPr>
          <p:spPr>
            <a:xfrm>
              <a:off x="7247387" y="1966643"/>
              <a:ext cx="225469" cy="87615"/>
            </a:xfrm>
            <a:custGeom>
              <a:avLst/>
              <a:gdLst/>
              <a:ahLst/>
              <a:cxnLst/>
              <a:rect l="l" t="t" r="r" b="b"/>
              <a:pathLst>
                <a:path w="11184" h="4346" extrusionOk="0">
                  <a:moveTo>
                    <a:pt x="5159" y="1"/>
                  </a:moveTo>
                  <a:cubicBezTo>
                    <a:pt x="1509" y="1"/>
                    <a:pt x="223" y="2305"/>
                    <a:pt x="167" y="2403"/>
                  </a:cubicBezTo>
                  <a:cubicBezTo>
                    <a:pt x="1" y="2708"/>
                    <a:pt x="115" y="3090"/>
                    <a:pt x="419" y="3256"/>
                  </a:cubicBezTo>
                  <a:cubicBezTo>
                    <a:pt x="515" y="3308"/>
                    <a:pt x="617" y="3333"/>
                    <a:pt x="718" y="3333"/>
                  </a:cubicBezTo>
                  <a:cubicBezTo>
                    <a:pt x="939" y="3333"/>
                    <a:pt x="1154" y="3214"/>
                    <a:pt x="1268" y="3005"/>
                  </a:cubicBezTo>
                  <a:cubicBezTo>
                    <a:pt x="1312" y="2934"/>
                    <a:pt x="2292" y="1253"/>
                    <a:pt x="5169" y="1253"/>
                  </a:cubicBezTo>
                  <a:cubicBezTo>
                    <a:pt x="5258" y="1253"/>
                    <a:pt x="5348" y="1255"/>
                    <a:pt x="5440" y="1258"/>
                  </a:cubicBezTo>
                  <a:cubicBezTo>
                    <a:pt x="8815" y="1376"/>
                    <a:pt x="9847" y="3845"/>
                    <a:pt x="9888" y="3947"/>
                  </a:cubicBezTo>
                  <a:cubicBezTo>
                    <a:pt x="9982" y="4191"/>
                    <a:pt x="10217" y="4346"/>
                    <a:pt x="10472" y="4346"/>
                  </a:cubicBezTo>
                  <a:cubicBezTo>
                    <a:pt x="10514" y="4346"/>
                    <a:pt x="10556" y="4341"/>
                    <a:pt x="10598" y="4333"/>
                  </a:cubicBezTo>
                  <a:cubicBezTo>
                    <a:pt x="10635" y="4325"/>
                    <a:pt x="10667" y="4317"/>
                    <a:pt x="10700" y="4304"/>
                  </a:cubicBezTo>
                  <a:cubicBezTo>
                    <a:pt x="11025" y="4174"/>
                    <a:pt x="11183" y="3813"/>
                    <a:pt x="11057" y="3492"/>
                  </a:cubicBezTo>
                  <a:cubicBezTo>
                    <a:pt x="11005" y="3358"/>
                    <a:pt x="9705" y="153"/>
                    <a:pt x="5484" y="7"/>
                  </a:cubicBezTo>
                  <a:cubicBezTo>
                    <a:pt x="5374" y="3"/>
                    <a:pt x="5266" y="1"/>
                    <a:pt x="51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0"/>
            <p:cNvSpPr/>
            <p:nvPr/>
          </p:nvSpPr>
          <p:spPr>
            <a:xfrm>
              <a:off x="7220211" y="1901524"/>
              <a:ext cx="288107" cy="107533"/>
            </a:xfrm>
            <a:custGeom>
              <a:avLst/>
              <a:gdLst/>
              <a:ahLst/>
              <a:cxnLst/>
              <a:rect l="l" t="t" r="r" b="b"/>
              <a:pathLst>
                <a:path w="14291" h="5334" extrusionOk="0">
                  <a:moveTo>
                    <a:pt x="6590" y="1"/>
                  </a:moveTo>
                  <a:cubicBezTo>
                    <a:pt x="1881" y="1"/>
                    <a:pt x="238" y="2940"/>
                    <a:pt x="167" y="3070"/>
                  </a:cubicBezTo>
                  <a:cubicBezTo>
                    <a:pt x="0" y="3371"/>
                    <a:pt x="114" y="3753"/>
                    <a:pt x="419" y="3919"/>
                  </a:cubicBezTo>
                  <a:cubicBezTo>
                    <a:pt x="514" y="3971"/>
                    <a:pt x="617" y="3996"/>
                    <a:pt x="718" y="3996"/>
                  </a:cubicBezTo>
                  <a:cubicBezTo>
                    <a:pt x="941" y="3996"/>
                    <a:pt x="1156" y="3877"/>
                    <a:pt x="1268" y="3667"/>
                  </a:cubicBezTo>
                  <a:cubicBezTo>
                    <a:pt x="1327" y="3569"/>
                    <a:pt x="2665" y="1256"/>
                    <a:pt x="6592" y="1256"/>
                  </a:cubicBezTo>
                  <a:cubicBezTo>
                    <a:pt x="6709" y="1256"/>
                    <a:pt x="6828" y="1259"/>
                    <a:pt x="6950" y="1263"/>
                  </a:cubicBezTo>
                  <a:cubicBezTo>
                    <a:pt x="11540" y="1425"/>
                    <a:pt x="12938" y="4793"/>
                    <a:pt x="12994" y="4935"/>
                  </a:cubicBezTo>
                  <a:cubicBezTo>
                    <a:pt x="13089" y="5179"/>
                    <a:pt x="13324" y="5333"/>
                    <a:pt x="13579" y="5333"/>
                  </a:cubicBezTo>
                  <a:cubicBezTo>
                    <a:pt x="13621" y="5333"/>
                    <a:pt x="13663" y="5329"/>
                    <a:pt x="13705" y="5321"/>
                  </a:cubicBezTo>
                  <a:cubicBezTo>
                    <a:pt x="13742" y="5313"/>
                    <a:pt x="13774" y="5304"/>
                    <a:pt x="13807" y="5288"/>
                  </a:cubicBezTo>
                  <a:cubicBezTo>
                    <a:pt x="14132" y="5162"/>
                    <a:pt x="14290" y="4801"/>
                    <a:pt x="14164" y="4476"/>
                  </a:cubicBezTo>
                  <a:cubicBezTo>
                    <a:pt x="14095" y="4305"/>
                    <a:pt x="12434" y="199"/>
                    <a:pt x="6995" y="8"/>
                  </a:cubicBezTo>
                  <a:cubicBezTo>
                    <a:pt x="6858" y="3"/>
                    <a:pt x="6723" y="1"/>
                    <a:pt x="6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2" name="Google Shape;1262;p40"/>
          <p:cNvSpPr/>
          <p:nvPr/>
        </p:nvSpPr>
        <p:spPr>
          <a:xfrm>
            <a:off x="8162768" y="2454604"/>
            <a:ext cx="310867" cy="281413"/>
          </a:xfrm>
          <a:custGeom>
            <a:avLst/>
            <a:gdLst/>
            <a:ahLst/>
            <a:cxnLst/>
            <a:rect l="l" t="t" r="r" b="b"/>
            <a:pathLst>
              <a:path w="15420" h="13959" extrusionOk="0">
                <a:moveTo>
                  <a:pt x="7231" y="2778"/>
                </a:moveTo>
                <a:cubicBezTo>
                  <a:pt x="9563" y="5045"/>
                  <a:pt x="11061" y="8505"/>
                  <a:pt x="11061" y="8505"/>
                </a:cubicBezTo>
                <a:cubicBezTo>
                  <a:pt x="9110" y="9256"/>
                  <a:pt x="4543" y="10163"/>
                  <a:pt x="4384" y="10194"/>
                </a:cubicBezTo>
                <a:lnTo>
                  <a:pt x="4384" y="10194"/>
                </a:lnTo>
                <a:cubicBezTo>
                  <a:pt x="5180" y="7286"/>
                  <a:pt x="7231" y="2778"/>
                  <a:pt x="7231" y="2778"/>
                </a:cubicBezTo>
                <a:close/>
                <a:moveTo>
                  <a:pt x="7522" y="0"/>
                </a:moveTo>
                <a:cubicBezTo>
                  <a:pt x="5645" y="0"/>
                  <a:pt x="3806" y="759"/>
                  <a:pt x="2462" y="2173"/>
                </a:cubicBezTo>
                <a:cubicBezTo>
                  <a:pt x="521" y="4220"/>
                  <a:pt x="1" y="7238"/>
                  <a:pt x="1146" y="9817"/>
                </a:cubicBezTo>
                <a:cubicBezTo>
                  <a:pt x="2271" y="12341"/>
                  <a:pt x="4772" y="13959"/>
                  <a:pt x="7520" y="13959"/>
                </a:cubicBezTo>
                <a:cubicBezTo>
                  <a:pt x="7581" y="13959"/>
                  <a:pt x="7641" y="13958"/>
                  <a:pt x="7702" y="13956"/>
                </a:cubicBezTo>
                <a:cubicBezTo>
                  <a:pt x="10525" y="13883"/>
                  <a:pt x="13027" y="12116"/>
                  <a:pt x="14039" y="9484"/>
                </a:cubicBezTo>
                <a:cubicBezTo>
                  <a:pt x="15420" y="5885"/>
                  <a:pt x="13624" y="1848"/>
                  <a:pt x="10026" y="467"/>
                </a:cubicBezTo>
                <a:cubicBezTo>
                  <a:pt x="9211" y="153"/>
                  <a:pt x="8363" y="0"/>
                  <a:pt x="75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3" name="Google Shape;1263;p40"/>
          <p:cNvGrpSpPr/>
          <p:nvPr/>
        </p:nvGrpSpPr>
        <p:grpSpPr>
          <a:xfrm>
            <a:off x="1280508" y="634163"/>
            <a:ext cx="261600" cy="352550"/>
            <a:chOff x="5658788" y="2331488"/>
            <a:chExt cx="261600" cy="352550"/>
          </a:xfrm>
        </p:grpSpPr>
        <p:sp>
          <p:nvSpPr>
            <p:cNvPr id="1264" name="Google Shape;1264;p40"/>
            <p:cNvSpPr/>
            <p:nvPr/>
          </p:nvSpPr>
          <p:spPr>
            <a:xfrm>
              <a:off x="5714063" y="2331488"/>
              <a:ext cx="206325" cy="352550"/>
            </a:xfrm>
            <a:custGeom>
              <a:avLst/>
              <a:gdLst/>
              <a:ahLst/>
              <a:cxnLst/>
              <a:rect l="l" t="t" r="r" b="b"/>
              <a:pathLst>
                <a:path w="8253" h="14102" extrusionOk="0">
                  <a:moveTo>
                    <a:pt x="1412" y="1433"/>
                  </a:moveTo>
                  <a:lnTo>
                    <a:pt x="4256" y="2985"/>
                  </a:lnTo>
                  <a:lnTo>
                    <a:pt x="3224" y="5978"/>
                  </a:lnTo>
                  <a:lnTo>
                    <a:pt x="1412" y="1433"/>
                  </a:lnTo>
                  <a:close/>
                  <a:moveTo>
                    <a:pt x="3894" y="7652"/>
                  </a:moveTo>
                  <a:lnTo>
                    <a:pt x="7168" y="8460"/>
                  </a:lnTo>
                  <a:lnTo>
                    <a:pt x="5787" y="12392"/>
                  </a:lnTo>
                  <a:lnTo>
                    <a:pt x="3894" y="7652"/>
                  </a:lnTo>
                  <a:close/>
                  <a:moveTo>
                    <a:pt x="537" y="0"/>
                  </a:moveTo>
                  <a:cubicBezTo>
                    <a:pt x="246" y="0"/>
                    <a:pt x="0" y="301"/>
                    <a:pt x="125" y="612"/>
                  </a:cubicBezTo>
                  <a:lnTo>
                    <a:pt x="5397" y="13822"/>
                  </a:lnTo>
                  <a:cubicBezTo>
                    <a:pt x="5462" y="13992"/>
                    <a:pt x="5629" y="14102"/>
                    <a:pt x="5807" y="14102"/>
                  </a:cubicBezTo>
                  <a:lnTo>
                    <a:pt x="5820" y="14102"/>
                  </a:lnTo>
                  <a:cubicBezTo>
                    <a:pt x="6002" y="14098"/>
                    <a:pt x="6169" y="13980"/>
                    <a:pt x="6230" y="13805"/>
                  </a:cubicBezTo>
                  <a:lnTo>
                    <a:pt x="8167" y="8293"/>
                  </a:lnTo>
                  <a:cubicBezTo>
                    <a:pt x="8253" y="8042"/>
                    <a:pt x="8110" y="7774"/>
                    <a:pt x="7855" y="7713"/>
                  </a:cubicBezTo>
                  <a:lnTo>
                    <a:pt x="3906" y="6738"/>
                  </a:lnTo>
                  <a:lnTo>
                    <a:pt x="5218" y="2915"/>
                  </a:lnTo>
                  <a:cubicBezTo>
                    <a:pt x="5287" y="2712"/>
                    <a:pt x="5202" y="2485"/>
                    <a:pt x="5011" y="2379"/>
                  </a:cubicBezTo>
                  <a:lnTo>
                    <a:pt x="750" y="56"/>
                  </a:lnTo>
                  <a:cubicBezTo>
                    <a:pt x="680" y="17"/>
                    <a:pt x="607" y="0"/>
                    <a:pt x="5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0"/>
            <p:cNvSpPr/>
            <p:nvPr/>
          </p:nvSpPr>
          <p:spPr>
            <a:xfrm>
              <a:off x="5658788" y="2445163"/>
              <a:ext cx="151025" cy="201525"/>
            </a:xfrm>
            <a:custGeom>
              <a:avLst/>
              <a:gdLst/>
              <a:ahLst/>
              <a:cxnLst/>
              <a:rect l="l" t="t" r="r" b="b"/>
              <a:pathLst>
                <a:path w="6041" h="8061" extrusionOk="0">
                  <a:moveTo>
                    <a:pt x="506" y="0"/>
                  </a:moveTo>
                  <a:cubicBezTo>
                    <a:pt x="331" y="0"/>
                    <a:pt x="164" y="105"/>
                    <a:pt x="94" y="278"/>
                  </a:cubicBezTo>
                  <a:cubicBezTo>
                    <a:pt x="0" y="505"/>
                    <a:pt x="110" y="765"/>
                    <a:pt x="337" y="858"/>
                  </a:cubicBezTo>
                  <a:lnTo>
                    <a:pt x="4939" y="2743"/>
                  </a:lnTo>
                  <a:lnTo>
                    <a:pt x="2827" y="7435"/>
                  </a:lnTo>
                  <a:cubicBezTo>
                    <a:pt x="2693" y="7727"/>
                    <a:pt x="2908" y="8060"/>
                    <a:pt x="3233" y="8060"/>
                  </a:cubicBezTo>
                  <a:cubicBezTo>
                    <a:pt x="3408" y="8060"/>
                    <a:pt x="3562" y="7959"/>
                    <a:pt x="3636" y="7800"/>
                  </a:cubicBezTo>
                  <a:lnTo>
                    <a:pt x="5939" y="2690"/>
                  </a:lnTo>
                  <a:cubicBezTo>
                    <a:pt x="6040" y="2459"/>
                    <a:pt x="5935" y="2191"/>
                    <a:pt x="5699" y="2093"/>
                  </a:cubicBezTo>
                  <a:lnTo>
                    <a:pt x="674" y="34"/>
                  </a:lnTo>
                  <a:cubicBezTo>
                    <a:pt x="619" y="11"/>
                    <a:pt x="562" y="0"/>
                    <a:pt x="5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" name="Google Shape;1300;p40"/>
          <p:cNvGrpSpPr/>
          <p:nvPr/>
        </p:nvGrpSpPr>
        <p:grpSpPr>
          <a:xfrm rot="1863367">
            <a:off x="7971832" y="4430602"/>
            <a:ext cx="1017520" cy="509024"/>
            <a:chOff x="6086682" y="1657156"/>
            <a:chExt cx="1017475" cy="509002"/>
          </a:xfrm>
        </p:grpSpPr>
        <p:sp>
          <p:nvSpPr>
            <p:cNvPr id="1301" name="Google Shape;1301;p40"/>
            <p:cNvSpPr/>
            <p:nvPr/>
          </p:nvSpPr>
          <p:spPr>
            <a:xfrm>
              <a:off x="7038826" y="1923197"/>
              <a:ext cx="64048" cy="53988"/>
            </a:xfrm>
            <a:custGeom>
              <a:avLst/>
              <a:gdLst/>
              <a:ahLst/>
              <a:cxnLst/>
              <a:rect l="l" t="t" r="r" b="b"/>
              <a:pathLst>
                <a:path w="3177" h="2678" extrusionOk="0">
                  <a:moveTo>
                    <a:pt x="3103" y="1"/>
                  </a:moveTo>
                  <a:lnTo>
                    <a:pt x="0" y="1337"/>
                  </a:lnTo>
                  <a:lnTo>
                    <a:pt x="3103" y="2678"/>
                  </a:lnTo>
                  <a:cubicBezTo>
                    <a:pt x="3177" y="1199"/>
                    <a:pt x="3103" y="1"/>
                    <a:pt x="3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2" name="Google Shape;1302;p40"/>
            <p:cNvGrpSpPr/>
            <p:nvPr/>
          </p:nvGrpSpPr>
          <p:grpSpPr>
            <a:xfrm>
              <a:off x="6086682" y="1657156"/>
              <a:ext cx="1017475" cy="509002"/>
              <a:chOff x="6086682" y="1657156"/>
              <a:chExt cx="1017475" cy="509002"/>
            </a:xfrm>
          </p:grpSpPr>
          <p:sp>
            <p:nvSpPr>
              <p:cNvPr id="1303" name="Google Shape;1303;p40"/>
              <p:cNvSpPr/>
              <p:nvPr/>
            </p:nvSpPr>
            <p:spPr>
              <a:xfrm>
                <a:off x="6088234" y="1818139"/>
                <a:ext cx="53323" cy="59311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2942" extrusionOk="0">
                    <a:moveTo>
                      <a:pt x="49" y="1"/>
                    </a:moveTo>
                    <a:cubicBezTo>
                      <a:pt x="1" y="979"/>
                      <a:pt x="1" y="1958"/>
                      <a:pt x="49" y="2941"/>
                    </a:cubicBezTo>
                    <a:lnTo>
                      <a:pt x="2645" y="1861"/>
                    </a:lnTo>
                    <a:lnTo>
                      <a:pt x="49" y="1"/>
                    </a:lnTo>
                    <a:close/>
                  </a:path>
                </a:pathLst>
              </a:custGeom>
              <a:solidFill>
                <a:srgbClr val="9DAB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40"/>
              <p:cNvSpPr/>
              <p:nvPr/>
            </p:nvSpPr>
            <p:spPr>
              <a:xfrm>
                <a:off x="6086682" y="1708989"/>
                <a:ext cx="1017475" cy="457168"/>
              </a:xfrm>
              <a:custGeom>
                <a:avLst/>
                <a:gdLst/>
                <a:ahLst/>
                <a:cxnLst/>
                <a:rect l="l" t="t" r="r" b="b"/>
                <a:pathLst>
                  <a:path w="50470" h="22677" extrusionOk="0">
                    <a:moveTo>
                      <a:pt x="18072" y="0"/>
                    </a:moveTo>
                    <a:cubicBezTo>
                      <a:pt x="17710" y="0"/>
                      <a:pt x="17347" y="57"/>
                      <a:pt x="16999" y="171"/>
                    </a:cubicBezTo>
                    <a:cubicBezTo>
                      <a:pt x="9408" y="2669"/>
                      <a:pt x="2978" y="6056"/>
                      <a:pt x="488" y="7445"/>
                    </a:cubicBezTo>
                    <a:cubicBezTo>
                      <a:pt x="0" y="7718"/>
                      <a:pt x="8" y="8416"/>
                      <a:pt x="500" y="8680"/>
                    </a:cubicBezTo>
                    <a:cubicBezTo>
                      <a:pt x="12576" y="15127"/>
                      <a:pt x="26598" y="20748"/>
                      <a:pt x="30924" y="22438"/>
                    </a:cubicBezTo>
                    <a:cubicBezTo>
                      <a:pt x="31332" y="22597"/>
                      <a:pt x="31761" y="22676"/>
                      <a:pt x="32191" y="22676"/>
                    </a:cubicBezTo>
                    <a:cubicBezTo>
                      <a:pt x="32672" y="22676"/>
                      <a:pt x="33152" y="22577"/>
                      <a:pt x="33600" y="22377"/>
                    </a:cubicBezTo>
                    <a:cubicBezTo>
                      <a:pt x="40136" y="19501"/>
                      <a:pt x="47301" y="15427"/>
                      <a:pt x="49990" y="13867"/>
                    </a:cubicBezTo>
                    <a:cubicBezTo>
                      <a:pt x="50470" y="13587"/>
                      <a:pt x="50453" y="12884"/>
                      <a:pt x="49958" y="12633"/>
                    </a:cubicBezTo>
                    <a:cubicBezTo>
                      <a:pt x="40579" y="7848"/>
                      <a:pt x="23689" y="1779"/>
                      <a:pt x="19225" y="199"/>
                    </a:cubicBezTo>
                    <a:cubicBezTo>
                      <a:pt x="18853" y="66"/>
                      <a:pt x="18462" y="0"/>
                      <a:pt x="18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40"/>
              <p:cNvSpPr/>
              <p:nvPr/>
            </p:nvSpPr>
            <p:spPr>
              <a:xfrm>
                <a:off x="6086682" y="1657156"/>
                <a:ext cx="1017475" cy="457168"/>
              </a:xfrm>
              <a:custGeom>
                <a:avLst/>
                <a:gdLst/>
                <a:ahLst/>
                <a:cxnLst/>
                <a:rect l="l" t="t" r="r" b="b"/>
                <a:pathLst>
                  <a:path w="50470" h="22677" extrusionOk="0">
                    <a:moveTo>
                      <a:pt x="18072" y="0"/>
                    </a:moveTo>
                    <a:cubicBezTo>
                      <a:pt x="17710" y="0"/>
                      <a:pt x="17347" y="57"/>
                      <a:pt x="16999" y="170"/>
                    </a:cubicBezTo>
                    <a:cubicBezTo>
                      <a:pt x="9408" y="2668"/>
                      <a:pt x="2978" y="6056"/>
                      <a:pt x="488" y="7445"/>
                    </a:cubicBezTo>
                    <a:cubicBezTo>
                      <a:pt x="0" y="7717"/>
                      <a:pt x="8" y="8416"/>
                      <a:pt x="500" y="8680"/>
                    </a:cubicBezTo>
                    <a:cubicBezTo>
                      <a:pt x="12576" y="15126"/>
                      <a:pt x="26598" y="20752"/>
                      <a:pt x="30924" y="22438"/>
                    </a:cubicBezTo>
                    <a:cubicBezTo>
                      <a:pt x="31332" y="22597"/>
                      <a:pt x="31761" y="22676"/>
                      <a:pt x="32191" y="22676"/>
                    </a:cubicBezTo>
                    <a:cubicBezTo>
                      <a:pt x="32672" y="22676"/>
                      <a:pt x="33152" y="22576"/>
                      <a:pt x="33600" y="22377"/>
                    </a:cubicBezTo>
                    <a:cubicBezTo>
                      <a:pt x="40136" y="19501"/>
                      <a:pt x="47301" y="15427"/>
                      <a:pt x="49990" y="13867"/>
                    </a:cubicBezTo>
                    <a:cubicBezTo>
                      <a:pt x="50470" y="13587"/>
                      <a:pt x="50453" y="12884"/>
                      <a:pt x="49958" y="12632"/>
                    </a:cubicBezTo>
                    <a:cubicBezTo>
                      <a:pt x="40579" y="7847"/>
                      <a:pt x="23689" y="1779"/>
                      <a:pt x="19225" y="199"/>
                    </a:cubicBezTo>
                    <a:cubicBezTo>
                      <a:pt x="18853" y="66"/>
                      <a:pt x="18462" y="0"/>
                      <a:pt x="180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40"/>
              <p:cNvSpPr/>
              <p:nvPr/>
            </p:nvSpPr>
            <p:spPr>
              <a:xfrm>
                <a:off x="6139583" y="1675502"/>
                <a:ext cx="862707" cy="374049"/>
              </a:xfrm>
              <a:custGeom>
                <a:avLst/>
                <a:gdLst/>
                <a:ahLst/>
                <a:cxnLst/>
                <a:rect l="l" t="t" r="r" b="b"/>
                <a:pathLst>
                  <a:path w="42793" h="18554" extrusionOk="0">
                    <a:moveTo>
                      <a:pt x="15310" y="1"/>
                    </a:moveTo>
                    <a:cubicBezTo>
                      <a:pt x="15007" y="1"/>
                      <a:pt x="14703" y="47"/>
                      <a:pt x="14408" y="138"/>
                    </a:cubicBezTo>
                    <a:cubicBezTo>
                      <a:pt x="7974" y="2181"/>
                      <a:pt x="2523" y="4955"/>
                      <a:pt x="407" y="6088"/>
                    </a:cubicBezTo>
                    <a:cubicBezTo>
                      <a:pt x="0" y="6308"/>
                      <a:pt x="8" y="6893"/>
                      <a:pt x="419" y="7104"/>
                    </a:cubicBezTo>
                    <a:cubicBezTo>
                      <a:pt x="630" y="7214"/>
                      <a:pt x="837" y="7319"/>
                      <a:pt x="1052" y="7425"/>
                    </a:cubicBezTo>
                    <a:cubicBezTo>
                      <a:pt x="2332" y="8079"/>
                      <a:pt x="3636" y="8725"/>
                      <a:pt x="4944" y="9346"/>
                    </a:cubicBezTo>
                    <a:cubicBezTo>
                      <a:pt x="6272" y="9984"/>
                      <a:pt x="7604" y="10601"/>
                      <a:pt x="8920" y="11198"/>
                    </a:cubicBezTo>
                    <a:cubicBezTo>
                      <a:pt x="11422" y="12332"/>
                      <a:pt x="13868" y="13392"/>
                      <a:pt x="16118" y="14326"/>
                    </a:cubicBezTo>
                    <a:cubicBezTo>
                      <a:pt x="17044" y="14720"/>
                      <a:pt x="17938" y="15090"/>
                      <a:pt x="18787" y="15435"/>
                    </a:cubicBezTo>
                    <a:cubicBezTo>
                      <a:pt x="22117" y="16796"/>
                      <a:pt x="24790" y="17823"/>
                      <a:pt x="26212" y="18364"/>
                    </a:cubicBezTo>
                    <a:cubicBezTo>
                      <a:pt x="26555" y="18491"/>
                      <a:pt x="26915" y="18554"/>
                      <a:pt x="27275" y="18554"/>
                    </a:cubicBezTo>
                    <a:cubicBezTo>
                      <a:pt x="27686" y="18554"/>
                      <a:pt x="28097" y="18471"/>
                      <a:pt x="28482" y="18307"/>
                    </a:cubicBezTo>
                    <a:cubicBezTo>
                      <a:pt x="30538" y="17437"/>
                      <a:pt x="32678" y="16426"/>
                      <a:pt x="34661" y="15435"/>
                    </a:cubicBezTo>
                    <a:cubicBezTo>
                      <a:pt x="35412" y="15061"/>
                      <a:pt x="36143" y="14692"/>
                      <a:pt x="36842" y="14330"/>
                    </a:cubicBezTo>
                    <a:cubicBezTo>
                      <a:pt x="39259" y="13079"/>
                      <a:pt x="41269" y="11970"/>
                      <a:pt x="42382" y="11349"/>
                    </a:cubicBezTo>
                    <a:cubicBezTo>
                      <a:pt x="42793" y="11125"/>
                      <a:pt x="42776" y="10528"/>
                      <a:pt x="42354" y="10329"/>
                    </a:cubicBezTo>
                    <a:cubicBezTo>
                      <a:pt x="42175" y="10240"/>
                      <a:pt x="41996" y="10154"/>
                      <a:pt x="41814" y="10065"/>
                    </a:cubicBezTo>
                    <a:cubicBezTo>
                      <a:pt x="40550" y="9460"/>
                      <a:pt x="39141" y="8826"/>
                      <a:pt x="37654" y="8193"/>
                    </a:cubicBezTo>
                    <a:cubicBezTo>
                      <a:pt x="35741" y="7368"/>
                      <a:pt x="33698" y="6543"/>
                      <a:pt x="31647" y="5743"/>
                    </a:cubicBezTo>
                    <a:lnTo>
                      <a:pt x="31639" y="5743"/>
                    </a:lnTo>
                    <a:cubicBezTo>
                      <a:pt x="30022" y="5114"/>
                      <a:pt x="28393" y="4500"/>
                      <a:pt x="26837" y="3915"/>
                    </a:cubicBezTo>
                    <a:lnTo>
                      <a:pt x="26829" y="3915"/>
                    </a:lnTo>
                    <a:cubicBezTo>
                      <a:pt x="22162" y="2189"/>
                      <a:pt x="18076" y="771"/>
                      <a:pt x="16293" y="166"/>
                    </a:cubicBezTo>
                    <a:cubicBezTo>
                      <a:pt x="15974" y="56"/>
                      <a:pt x="15642" y="1"/>
                      <a:pt x="153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40"/>
              <p:cNvSpPr/>
              <p:nvPr/>
            </p:nvSpPr>
            <p:spPr>
              <a:xfrm>
                <a:off x="6141781" y="1754592"/>
                <a:ext cx="635806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31538" h="3502" extrusionOk="0">
                    <a:moveTo>
                      <a:pt x="26724" y="0"/>
                    </a:moveTo>
                    <a:cubicBezTo>
                      <a:pt x="19828" y="564"/>
                      <a:pt x="4290" y="1801"/>
                      <a:pt x="1556" y="1801"/>
                    </a:cubicBezTo>
                    <a:cubicBezTo>
                      <a:pt x="1334" y="1801"/>
                      <a:pt x="1196" y="1793"/>
                      <a:pt x="1155" y="1776"/>
                    </a:cubicBezTo>
                    <a:lnTo>
                      <a:pt x="1" y="2641"/>
                    </a:lnTo>
                    <a:lnTo>
                      <a:pt x="943" y="3502"/>
                    </a:lnTo>
                    <a:lnTo>
                      <a:pt x="31534" y="1828"/>
                    </a:lnTo>
                    <a:lnTo>
                      <a:pt x="31538" y="1828"/>
                    </a:lnTo>
                    <a:lnTo>
                      <a:pt x="26728" y="0"/>
                    </a:lnTo>
                    <a:close/>
                  </a:path>
                </a:pathLst>
              </a:custGeom>
              <a:solidFill>
                <a:srgbClr val="D5F2ED">
                  <a:alpha val="38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40"/>
              <p:cNvSpPr/>
              <p:nvPr/>
            </p:nvSpPr>
            <p:spPr>
              <a:xfrm>
                <a:off x="6239237" y="1840820"/>
                <a:ext cx="743319" cy="60540"/>
              </a:xfrm>
              <a:custGeom>
                <a:avLst/>
                <a:gdLst/>
                <a:ahLst/>
                <a:cxnLst/>
                <a:rect l="l" t="t" r="r" b="b"/>
                <a:pathLst>
                  <a:path w="36871" h="3003" extrusionOk="0">
                    <a:moveTo>
                      <a:pt x="32711" y="1"/>
                    </a:moveTo>
                    <a:lnTo>
                      <a:pt x="1" y="1150"/>
                    </a:lnTo>
                    <a:cubicBezTo>
                      <a:pt x="1329" y="1792"/>
                      <a:pt x="2661" y="2409"/>
                      <a:pt x="3981" y="3002"/>
                    </a:cubicBezTo>
                    <a:lnTo>
                      <a:pt x="36871" y="1873"/>
                    </a:lnTo>
                    <a:lnTo>
                      <a:pt x="32711" y="1"/>
                    </a:lnTo>
                    <a:close/>
                  </a:path>
                </a:pathLst>
              </a:custGeom>
              <a:solidFill>
                <a:srgbClr val="D5F2ED">
                  <a:alpha val="38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40"/>
              <p:cNvSpPr/>
              <p:nvPr/>
            </p:nvSpPr>
            <p:spPr>
              <a:xfrm>
                <a:off x="6464512" y="1964405"/>
                <a:ext cx="417816" cy="22357"/>
              </a:xfrm>
              <a:custGeom>
                <a:avLst/>
                <a:gdLst/>
                <a:ahLst/>
                <a:cxnLst/>
                <a:rect l="l" t="t" r="r" b="b"/>
                <a:pathLst>
                  <a:path w="20725" h="1109" extrusionOk="0">
                    <a:moveTo>
                      <a:pt x="1" y="0"/>
                    </a:moveTo>
                    <a:lnTo>
                      <a:pt x="2670" y="1109"/>
                    </a:lnTo>
                    <a:lnTo>
                      <a:pt x="18544" y="1109"/>
                    </a:lnTo>
                    <a:lnTo>
                      <a:pt x="19100" y="825"/>
                    </a:lnTo>
                    <a:lnTo>
                      <a:pt x="20725" y="0"/>
                    </a:lnTo>
                    <a:close/>
                  </a:path>
                </a:pathLst>
              </a:custGeom>
              <a:solidFill>
                <a:srgbClr val="D5F2ED">
                  <a:alpha val="38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40"/>
              <p:cNvSpPr/>
              <p:nvPr/>
            </p:nvSpPr>
            <p:spPr>
              <a:xfrm>
                <a:off x="6883307" y="1982913"/>
                <a:ext cx="40723" cy="27861"/>
              </a:xfrm>
              <a:custGeom>
                <a:avLst/>
                <a:gdLst/>
                <a:ahLst/>
                <a:cxnLst/>
                <a:rect l="l" t="t" r="r" b="b"/>
                <a:pathLst>
                  <a:path w="2020" h="1382" extrusionOk="0">
                    <a:moveTo>
                      <a:pt x="1012" y="0"/>
                    </a:moveTo>
                    <a:cubicBezTo>
                      <a:pt x="451" y="0"/>
                      <a:pt x="1" y="309"/>
                      <a:pt x="1" y="691"/>
                    </a:cubicBezTo>
                    <a:cubicBezTo>
                      <a:pt x="1" y="1072"/>
                      <a:pt x="451" y="1381"/>
                      <a:pt x="1012" y="1381"/>
                    </a:cubicBezTo>
                    <a:cubicBezTo>
                      <a:pt x="1569" y="1381"/>
                      <a:pt x="2019" y="1072"/>
                      <a:pt x="2019" y="691"/>
                    </a:cubicBezTo>
                    <a:cubicBezTo>
                      <a:pt x="2019" y="309"/>
                      <a:pt x="1569" y="0"/>
                      <a:pt x="10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11" name="Google Shape;1311;p40"/>
          <p:cNvGrpSpPr/>
          <p:nvPr/>
        </p:nvGrpSpPr>
        <p:grpSpPr>
          <a:xfrm>
            <a:off x="8315532" y="87487"/>
            <a:ext cx="562457" cy="463338"/>
            <a:chOff x="7432381" y="878104"/>
            <a:chExt cx="1041062" cy="810795"/>
          </a:xfrm>
        </p:grpSpPr>
        <p:sp>
          <p:nvSpPr>
            <p:cNvPr id="1312" name="Google Shape;1312;p40"/>
            <p:cNvSpPr/>
            <p:nvPr/>
          </p:nvSpPr>
          <p:spPr>
            <a:xfrm>
              <a:off x="7432381" y="878104"/>
              <a:ext cx="1041062" cy="810795"/>
            </a:xfrm>
            <a:custGeom>
              <a:avLst/>
              <a:gdLst/>
              <a:ahLst/>
              <a:cxnLst/>
              <a:rect l="l" t="t" r="r" b="b"/>
              <a:pathLst>
                <a:path w="51640" h="40218" extrusionOk="0">
                  <a:moveTo>
                    <a:pt x="27239" y="0"/>
                  </a:moveTo>
                  <a:cubicBezTo>
                    <a:pt x="14735" y="0"/>
                    <a:pt x="5611" y="8132"/>
                    <a:pt x="3116" y="15696"/>
                  </a:cubicBezTo>
                  <a:cubicBezTo>
                    <a:pt x="322" y="24157"/>
                    <a:pt x="1" y="34937"/>
                    <a:pt x="5907" y="35969"/>
                  </a:cubicBezTo>
                  <a:cubicBezTo>
                    <a:pt x="6282" y="36037"/>
                    <a:pt x="6661" y="36071"/>
                    <a:pt x="7040" y="36071"/>
                  </a:cubicBezTo>
                  <a:cubicBezTo>
                    <a:pt x="7116" y="36071"/>
                    <a:pt x="7192" y="36069"/>
                    <a:pt x="7267" y="36067"/>
                  </a:cubicBezTo>
                  <a:cubicBezTo>
                    <a:pt x="9701" y="35953"/>
                    <a:pt x="11313" y="34271"/>
                    <a:pt x="12483" y="32252"/>
                  </a:cubicBezTo>
                  <a:cubicBezTo>
                    <a:pt x="13685" y="30181"/>
                    <a:pt x="14421" y="27764"/>
                    <a:pt x="15087" y="26314"/>
                  </a:cubicBezTo>
                  <a:cubicBezTo>
                    <a:pt x="15148" y="26180"/>
                    <a:pt x="15213" y="26054"/>
                    <a:pt x="15286" y="25928"/>
                  </a:cubicBezTo>
                  <a:cubicBezTo>
                    <a:pt x="15294" y="25912"/>
                    <a:pt x="15302" y="25900"/>
                    <a:pt x="15310" y="25883"/>
                  </a:cubicBezTo>
                  <a:cubicBezTo>
                    <a:pt x="15367" y="25774"/>
                    <a:pt x="15436" y="25668"/>
                    <a:pt x="15509" y="25571"/>
                  </a:cubicBezTo>
                  <a:cubicBezTo>
                    <a:pt x="15655" y="25343"/>
                    <a:pt x="15822" y="25132"/>
                    <a:pt x="16009" y="24937"/>
                  </a:cubicBezTo>
                  <a:lnTo>
                    <a:pt x="16025" y="24921"/>
                  </a:lnTo>
                  <a:cubicBezTo>
                    <a:pt x="16066" y="24876"/>
                    <a:pt x="16106" y="24831"/>
                    <a:pt x="16151" y="24791"/>
                  </a:cubicBezTo>
                  <a:cubicBezTo>
                    <a:pt x="16220" y="24726"/>
                    <a:pt x="16277" y="24665"/>
                    <a:pt x="16350" y="24604"/>
                  </a:cubicBezTo>
                  <a:cubicBezTo>
                    <a:pt x="16362" y="24596"/>
                    <a:pt x="16378" y="24584"/>
                    <a:pt x="16395" y="24567"/>
                  </a:cubicBezTo>
                  <a:cubicBezTo>
                    <a:pt x="16610" y="24389"/>
                    <a:pt x="16837" y="24226"/>
                    <a:pt x="17077" y="24088"/>
                  </a:cubicBezTo>
                  <a:cubicBezTo>
                    <a:pt x="17203" y="24011"/>
                    <a:pt x="17329" y="23942"/>
                    <a:pt x="17463" y="23885"/>
                  </a:cubicBezTo>
                  <a:cubicBezTo>
                    <a:pt x="17573" y="23832"/>
                    <a:pt x="17678" y="23783"/>
                    <a:pt x="17804" y="23731"/>
                  </a:cubicBezTo>
                  <a:cubicBezTo>
                    <a:pt x="17930" y="23682"/>
                    <a:pt x="18064" y="23633"/>
                    <a:pt x="18202" y="23588"/>
                  </a:cubicBezTo>
                  <a:cubicBezTo>
                    <a:pt x="18292" y="23556"/>
                    <a:pt x="18385" y="23527"/>
                    <a:pt x="18478" y="23499"/>
                  </a:cubicBezTo>
                  <a:lnTo>
                    <a:pt x="18608" y="23466"/>
                  </a:lnTo>
                  <a:cubicBezTo>
                    <a:pt x="18698" y="23438"/>
                    <a:pt x="18791" y="23418"/>
                    <a:pt x="18885" y="23397"/>
                  </a:cubicBezTo>
                  <a:lnTo>
                    <a:pt x="18901" y="23397"/>
                  </a:lnTo>
                  <a:cubicBezTo>
                    <a:pt x="19023" y="23369"/>
                    <a:pt x="19140" y="23345"/>
                    <a:pt x="19258" y="23324"/>
                  </a:cubicBezTo>
                  <a:cubicBezTo>
                    <a:pt x="19923" y="23202"/>
                    <a:pt x="20654" y="23146"/>
                    <a:pt x="21449" y="23146"/>
                  </a:cubicBezTo>
                  <a:cubicBezTo>
                    <a:pt x="21660" y="23146"/>
                    <a:pt x="21874" y="23150"/>
                    <a:pt x="22093" y="23158"/>
                  </a:cubicBezTo>
                  <a:cubicBezTo>
                    <a:pt x="22130" y="23158"/>
                    <a:pt x="22167" y="23158"/>
                    <a:pt x="22203" y="23166"/>
                  </a:cubicBezTo>
                  <a:cubicBezTo>
                    <a:pt x="22886" y="23190"/>
                    <a:pt x="23609" y="23255"/>
                    <a:pt x="24380" y="23357"/>
                  </a:cubicBezTo>
                  <a:cubicBezTo>
                    <a:pt x="24734" y="23401"/>
                    <a:pt x="25095" y="23454"/>
                    <a:pt x="25469" y="23515"/>
                  </a:cubicBezTo>
                  <a:cubicBezTo>
                    <a:pt x="25802" y="23572"/>
                    <a:pt x="26119" y="23625"/>
                    <a:pt x="26428" y="23686"/>
                  </a:cubicBezTo>
                  <a:cubicBezTo>
                    <a:pt x="26452" y="23698"/>
                    <a:pt x="26480" y="23702"/>
                    <a:pt x="26505" y="23702"/>
                  </a:cubicBezTo>
                  <a:cubicBezTo>
                    <a:pt x="26805" y="23763"/>
                    <a:pt x="27090" y="23832"/>
                    <a:pt x="27366" y="23901"/>
                  </a:cubicBezTo>
                  <a:cubicBezTo>
                    <a:pt x="27805" y="24011"/>
                    <a:pt x="28219" y="24125"/>
                    <a:pt x="28613" y="24259"/>
                  </a:cubicBezTo>
                  <a:cubicBezTo>
                    <a:pt x="28739" y="24295"/>
                    <a:pt x="28861" y="24340"/>
                    <a:pt x="28978" y="24384"/>
                  </a:cubicBezTo>
                  <a:cubicBezTo>
                    <a:pt x="29405" y="24531"/>
                    <a:pt x="29819" y="24705"/>
                    <a:pt x="30225" y="24904"/>
                  </a:cubicBezTo>
                  <a:cubicBezTo>
                    <a:pt x="30323" y="24945"/>
                    <a:pt x="30420" y="24998"/>
                    <a:pt x="30514" y="25043"/>
                  </a:cubicBezTo>
                  <a:cubicBezTo>
                    <a:pt x="30843" y="25213"/>
                    <a:pt x="31160" y="25404"/>
                    <a:pt x="31464" y="25619"/>
                  </a:cubicBezTo>
                  <a:cubicBezTo>
                    <a:pt x="31537" y="25668"/>
                    <a:pt x="31611" y="25717"/>
                    <a:pt x="31676" y="25770"/>
                  </a:cubicBezTo>
                  <a:cubicBezTo>
                    <a:pt x="31765" y="25835"/>
                    <a:pt x="31842" y="25900"/>
                    <a:pt x="31923" y="25965"/>
                  </a:cubicBezTo>
                  <a:cubicBezTo>
                    <a:pt x="31996" y="26025"/>
                    <a:pt x="32065" y="26086"/>
                    <a:pt x="32130" y="26147"/>
                  </a:cubicBezTo>
                  <a:cubicBezTo>
                    <a:pt x="32281" y="26281"/>
                    <a:pt x="32423" y="26419"/>
                    <a:pt x="32553" y="26574"/>
                  </a:cubicBezTo>
                  <a:cubicBezTo>
                    <a:pt x="32598" y="26619"/>
                    <a:pt x="32638" y="26663"/>
                    <a:pt x="32679" y="26716"/>
                  </a:cubicBezTo>
                  <a:cubicBezTo>
                    <a:pt x="32711" y="26749"/>
                    <a:pt x="32740" y="26785"/>
                    <a:pt x="32764" y="26826"/>
                  </a:cubicBezTo>
                  <a:cubicBezTo>
                    <a:pt x="32817" y="26883"/>
                    <a:pt x="32862" y="26948"/>
                    <a:pt x="32902" y="27013"/>
                  </a:cubicBezTo>
                  <a:cubicBezTo>
                    <a:pt x="33032" y="27195"/>
                    <a:pt x="33150" y="27386"/>
                    <a:pt x="33243" y="27585"/>
                  </a:cubicBezTo>
                  <a:cubicBezTo>
                    <a:pt x="33276" y="27650"/>
                    <a:pt x="33308" y="27711"/>
                    <a:pt x="33333" y="27780"/>
                  </a:cubicBezTo>
                  <a:cubicBezTo>
                    <a:pt x="33353" y="27825"/>
                    <a:pt x="33373" y="27874"/>
                    <a:pt x="33394" y="27926"/>
                  </a:cubicBezTo>
                  <a:cubicBezTo>
                    <a:pt x="33414" y="27983"/>
                    <a:pt x="33430" y="28032"/>
                    <a:pt x="33455" y="28089"/>
                  </a:cubicBezTo>
                  <a:cubicBezTo>
                    <a:pt x="33503" y="28243"/>
                    <a:pt x="33544" y="28406"/>
                    <a:pt x="33576" y="28568"/>
                  </a:cubicBezTo>
                  <a:cubicBezTo>
                    <a:pt x="33593" y="28637"/>
                    <a:pt x="33605" y="28710"/>
                    <a:pt x="33613" y="28784"/>
                  </a:cubicBezTo>
                  <a:cubicBezTo>
                    <a:pt x="33930" y="31103"/>
                    <a:pt x="33373" y="39162"/>
                    <a:pt x="37923" y="40124"/>
                  </a:cubicBezTo>
                  <a:cubicBezTo>
                    <a:pt x="38231" y="40185"/>
                    <a:pt x="38544" y="40218"/>
                    <a:pt x="38861" y="40218"/>
                  </a:cubicBezTo>
                  <a:lnTo>
                    <a:pt x="38865" y="40218"/>
                  </a:lnTo>
                  <a:cubicBezTo>
                    <a:pt x="40656" y="40218"/>
                    <a:pt x="42801" y="39267"/>
                    <a:pt x="44795" y="37517"/>
                  </a:cubicBezTo>
                  <a:cubicBezTo>
                    <a:pt x="44800" y="37509"/>
                    <a:pt x="44808" y="37509"/>
                    <a:pt x="44812" y="37504"/>
                  </a:cubicBezTo>
                  <a:cubicBezTo>
                    <a:pt x="47943" y="34755"/>
                    <a:pt x="50685" y="30051"/>
                    <a:pt x="51100" y="23995"/>
                  </a:cubicBezTo>
                  <a:cubicBezTo>
                    <a:pt x="51640" y="16009"/>
                    <a:pt x="48878" y="7970"/>
                    <a:pt x="41152" y="3494"/>
                  </a:cubicBezTo>
                  <a:cubicBezTo>
                    <a:pt x="39328" y="2442"/>
                    <a:pt x="37224" y="1581"/>
                    <a:pt x="34823" y="972"/>
                  </a:cubicBezTo>
                  <a:cubicBezTo>
                    <a:pt x="34815" y="972"/>
                    <a:pt x="34807" y="968"/>
                    <a:pt x="34799" y="963"/>
                  </a:cubicBezTo>
                  <a:cubicBezTo>
                    <a:pt x="34783" y="963"/>
                    <a:pt x="34763" y="959"/>
                    <a:pt x="34746" y="955"/>
                  </a:cubicBezTo>
                  <a:cubicBezTo>
                    <a:pt x="33824" y="724"/>
                    <a:pt x="32862" y="517"/>
                    <a:pt x="31858" y="366"/>
                  </a:cubicBezTo>
                  <a:cubicBezTo>
                    <a:pt x="31070" y="236"/>
                    <a:pt x="30294" y="151"/>
                    <a:pt x="29527" y="90"/>
                  </a:cubicBezTo>
                  <a:cubicBezTo>
                    <a:pt x="28752" y="30"/>
                    <a:pt x="27989" y="0"/>
                    <a:pt x="27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0"/>
            <p:cNvSpPr/>
            <p:nvPr/>
          </p:nvSpPr>
          <p:spPr>
            <a:xfrm>
              <a:off x="8122074" y="1104025"/>
              <a:ext cx="257544" cy="252564"/>
            </a:xfrm>
            <a:custGeom>
              <a:avLst/>
              <a:gdLst/>
              <a:ahLst/>
              <a:cxnLst/>
              <a:rect l="l" t="t" r="r" b="b"/>
              <a:pathLst>
                <a:path w="12775" h="12528" extrusionOk="0">
                  <a:moveTo>
                    <a:pt x="7430" y="1"/>
                  </a:moveTo>
                  <a:cubicBezTo>
                    <a:pt x="5345" y="1"/>
                    <a:pt x="3125" y="1340"/>
                    <a:pt x="1808" y="3621"/>
                  </a:cubicBezTo>
                  <a:cubicBezTo>
                    <a:pt x="0" y="6757"/>
                    <a:pt x="581" y="10481"/>
                    <a:pt x="3108" y="11940"/>
                  </a:cubicBezTo>
                  <a:cubicBezTo>
                    <a:pt x="3798" y="12339"/>
                    <a:pt x="4561" y="12527"/>
                    <a:pt x="5344" y="12527"/>
                  </a:cubicBezTo>
                  <a:cubicBezTo>
                    <a:pt x="7428" y="12527"/>
                    <a:pt x="9646" y="11186"/>
                    <a:pt x="10963" y="8905"/>
                  </a:cubicBezTo>
                  <a:cubicBezTo>
                    <a:pt x="12775" y="5770"/>
                    <a:pt x="12194" y="2049"/>
                    <a:pt x="9663" y="587"/>
                  </a:cubicBezTo>
                  <a:cubicBezTo>
                    <a:pt x="8974" y="189"/>
                    <a:pt x="8212" y="1"/>
                    <a:pt x="7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0"/>
            <p:cNvSpPr/>
            <p:nvPr/>
          </p:nvSpPr>
          <p:spPr>
            <a:xfrm>
              <a:off x="7588061" y="1015197"/>
              <a:ext cx="257564" cy="252585"/>
            </a:xfrm>
            <a:custGeom>
              <a:avLst/>
              <a:gdLst/>
              <a:ahLst/>
              <a:cxnLst/>
              <a:rect l="l" t="t" r="r" b="b"/>
              <a:pathLst>
                <a:path w="12776" h="12529" extrusionOk="0">
                  <a:moveTo>
                    <a:pt x="7435" y="0"/>
                  </a:moveTo>
                  <a:cubicBezTo>
                    <a:pt x="5349" y="0"/>
                    <a:pt x="3130" y="1342"/>
                    <a:pt x="1812" y="3624"/>
                  </a:cubicBezTo>
                  <a:cubicBezTo>
                    <a:pt x="0" y="6759"/>
                    <a:pt x="581" y="10484"/>
                    <a:pt x="3112" y="11942"/>
                  </a:cubicBezTo>
                  <a:cubicBezTo>
                    <a:pt x="3801" y="12340"/>
                    <a:pt x="4564" y="12528"/>
                    <a:pt x="5345" y="12528"/>
                  </a:cubicBezTo>
                  <a:cubicBezTo>
                    <a:pt x="7430" y="12528"/>
                    <a:pt x="9649" y="11189"/>
                    <a:pt x="10964" y="8908"/>
                  </a:cubicBezTo>
                  <a:cubicBezTo>
                    <a:pt x="12775" y="5772"/>
                    <a:pt x="12194" y="2048"/>
                    <a:pt x="9668" y="585"/>
                  </a:cubicBezTo>
                  <a:cubicBezTo>
                    <a:pt x="8978" y="188"/>
                    <a:pt x="8216" y="0"/>
                    <a:pt x="74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0"/>
            <p:cNvSpPr/>
            <p:nvPr/>
          </p:nvSpPr>
          <p:spPr>
            <a:xfrm>
              <a:off x="7815311" y="879918"/>
              <a:ext cx="446705" cy="517709"/>
            </a:xfrm>
            <a:custGeom>
              <a:avLst/>
              <a:gdLst/>
              <a:ahLst/>
              <a:cxnLst/>
              <a:rect l="l" t="t" r="r" b="b"/>
              <a:pathLst>
                <a:path w="22158" h="25680" extrusionOk="0">
                  <a:moveTo>
                    <a:pt x="10533" y="0"/>
                  </a:moveTo>
                  <a:cubicBezTo>
                    <a:pt x="10301" y="146"/>
                    <a:pt x="10029" y="333"/>
                    <a:pt x="9720" y="569"/>
                  </a:cubicBezTo>
                  <a:lnTo>
                    <a:pt x="9716" y="569"/>
                  </a:lnTo>
                  <a:cubicBezTo>
                    <a:pt x="8047" y="1852"/>
                    <a:pt x="5325" y="4602"/>
                    <a:pt x="2722" y="10098"/>
                  </a:cubicBezTo>
                  <a:cubicBezTo>
                    <a:pt x="1483" y="12718"/>
                    <a:pt x="776" y="14993"/>
                    <a:pt x="398" y="16890"/>
                  </a:cubicBezTo>
                  <a:cubicBezTo>
                    <a:pt x="276" y="17507"/>
                    <a:pt x="187" y="18092"/>
                    <a:pt x="126" y="18632"/>
                  </a:cubicBezTo>
                  <a:lnTo>
                    <a:pt x="126" y="18636"/>
                  </a:lnTo>
                  <a:cubicBezTo>
                    <a:pt x="53" y="19266"/>
                    <a:pt x="12" y="19895"/>
                    <a:pt x="8" y="20529"/>
                  </a:cubicBezTo>
                  <a:lnTo>
                    <a:pt x="8" y="20558"/>
                  </a:lnTo>
                  <a:cubicBezTo>
                    <a:pt x="0" y="21813"/>
                    <a:pt x="142" y="22710"/>
                    <a:pt x="264" y="23230"/>
                  </a:cubicBezTo>
                  <a:lnTo>
                    <a:pt x="264" y="23234"/>
                  </a:lnTo>
                  <a:cubicBezTo>
                    <a:pt x="929" y="23112"/>
                    <a:pt x="1660" y="23056"/>
                    <a:pt x="2455" y="23056"/>
                  </a:cubicBezTo>
                  <a:cubicBezTo>
                    <a:pt x="2666" y="23056"/>
                    <a:pt x="2880" y="23060"/>
                    <a:pt x="3099" y="23068"/>
                  </a:cubicBezTo>
                  <a:cubicBezTo>
                    <a:pt x="3136" y="23068"/>
                    <a:pt x="3173" y="23072"/>
                    <a:pt x="3209" y="23076"/>
                  </a:cubicBezTo>
                  <a:cubicBezTo>
                    <a:pt x="3892" y="23100"/>
                    <a:pt x="4615" y="23165"/>
                    <a:pt x="5386" y="23267"/>
                  </a:cubicBezTo>
                  <a:cubicBezTo>
                    <a:pt x="5736" y="23311"/>
                    <a:pt x="6101" y="23364"/>
                    <a:pt x="6475" y="23425"/>
                  </a:cubicBezTo>
                  <a:cubicBezTo>
                    <a:pt x="6808" y="23482"/>
                    <a:pt x="7125" y="23535"/>
                    <a:pt x="7434" y="23596"/>
                  </a:cubicBezTo>
                  <a:cubicBezTo>
                    <a:pt x="7458" y="23608"/>
                    <a:pt x="7486" y="23612"/>
                    <a:pt x="7511" y="23612"/>
                  </a:cubicBezTo>
                  <a:cubicBezTo>
                    <a:pt x="7811" y="23673"/>
                    <a:pt x="8096" y="23742"/>
                    <a:pt x="8372" y="23811"/>
                  </a:cubicBezTo>
                  <a:cubicBezTo>
                    <a:pt x="8811" y="23921"/>
                    <a:pt x="9225" y="24035"/>
                    <a:pt x="9615" y="24169"/>
                  </a:cubicBezTo>
                  <a:cubicBezTo>
                    <a:pt x="9745" y="24205"/>
                    <a:pt x="9863" y="24250"/>
                    <a:pt x="9984" y="24294"/>
                  </a:cubicBezTo>
                  <a:cubicBezTo>
                    <a:pt x="10411" y="24445"/>
                    <a:pt x="10825" y="24615"/>
                    <a:pt x="11231" y="24814"/>
                  </a:cubicBezTo>
                  <a:cubicBezTo>
                    <a:pt x="11329" y="24855"/>
                    <a:pt x="11422" y="24908"/>
                    <a:pt x="11516" y="24953"/>
                  </a:cubicBezTo>
                  <a:cubicBezTo>
                    <a:pt x="11849" y="25123"/>
                    <a:pt x="12166" y="25314"/>
                    <a:pt x="12470" y="25529"/>
                  </a:cubicBezTo>
                  <a:cubicBezTo>
                    <a:pt x="12543" y="25578"/>
                    <a:pt x="12612" y="25627"/>
                    <a:pt x="12682" y="25680"/>
                  </a:cubicBezTo>
                  <a:cubicBezTo>
                    <a:pt x="12682" y="24863"/>
                    <a:pt x="12706" y="23645"/>
                    <a:pt x="12840" y="22170"/>
                  </a:cubicBezTo>
                  <a:cubicBezTo>
                    <a:pt x="12844" y="22146"/>
                    <a:pt x="12848" y="22121"/>
                    <a:pt x="12848" y="22097"/>
                  </a:cubicBezTo>
                  <a:cubicBezTo>
                    <a:pt x="13116" y="19197"/>
                    <a:pt x="13790" y="15330"/>
                    <a:pt x="15415" y="11638"/>
                  </a:cubicBezTo>
                  <a:cubicBezTo>
                    <a:pt x="17873" y="6073"/>
                    <a:pt x="20899" y="4046"/>
                    <a:pt x="22158" y="3404"/>
                  </a:cubicBezTo>
                  <a:cubicBezTo>
                    <a:pt x="20334" y="2352"/>
                    <a:pt x="18230" y="1491"/>
                    <a:pt x="15829" y="882"/>
                  </a:cubicBezTo>
                  <a:cubicBezTo>
                    <a:pt x="15821" y="882"/>
                    <a:pt x="15813" y="882"/>
                    <a:pt x="15809" y="878"/>
                  </a:cubicBezTo>
                  <a:cubicBezTo>
                    <a:pt x="15789" y="878"/>
                    <a:pt x="15769" y="873"/>
                    <a:pt x="15752" y="865"/>
                  </a:cubicBezTo>
                  <a:cubicBezTo>
                    <a:pt x="14830" y="634"/>
                    <a:pt x="13868" y="431"/>
                    <a:pt x="12864" y="276"/>
                  </a:cubicBezTo>
                  <a:cubicBezTo>
                    <a:pt x="12076" y="150"/>
                    <a:pt x="11300" y="61"/>
                    <a:pt x="105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0"/>
            <p:cNvSpPr/>
            <p:nvPr/>
          </p:nvSpPr>
          <p:spPr>
            <a:xfrm>
              <a:off x="7578807" y="1283476"/>
              <a:ext cx="637036" cy="405377"/>
            </a:xfrm>
            <a:custGeom>
              <a:avLst/>
              <a:gdLst/>
              <a:ahLst/>
              <a:cxnLst/>
              <a:rect l="l" t="t" r="r" b="b"/>
              <a:pathLst>
                <a:path w="31599" h="20108" extrusionOk="0">
                  <a:moveTo>
                    <a:pt x="16485" y="0"/>
                  </a:moveTo>
                  <a:cubicBezTo>
                    <a:pt x="14668" y="0"/>
                    <a:pt x="13148" y="174"/>
                    <a:pt x="11869" y="480"/>
                  </a:cubicBezTo>
                  <a:lnTo>
                    <a:pt x="11857" y="480"/>
                  </a:lnTo>
                  <a:cubicBezTo>
                    <a:pt x="11821" y="492"/>
                    <a:pt x="11780" y="504"/>
                    <a:pt x="11739" y="508"/>
                  </a:cubicBezTo>
                  <a:cubicBezTo>
                    <a:pt x="5317" y="2129"/>
                    <a:pt x="5159" y="7255"/>
                    <a:pt x="4233" y="11154"/>
                  </a:cubicBezTo>
                  <a:cubicBezTo>
                    <a:pt x="4083" y="11808"/>
                    <a:pt x="3863" y="12442"/>
                    <a:pt x="3579" y="13043"/>
                  </a:cubicBezTo>
                  <a:cubicBezTo>
                    <a:pt x="2214" y="15886"/>
                    <a:pt x="0" y="15955"/>
                    <a:pt x="0" y="15955"/>
                  </a:cubicBezTo>
                  <a:cubicBezTo>
                    <a:pt x="4" y="15955"/>
                    <a:pt x="4" y="15955"/>
                    <a:pt x="4" y="15960"/>
                  </a:cubicBezTo>
                  <a:cubicBezTo>
                    <a:pt x="2438" y="15846"/>
                    <a:pt x="4050" y="14164"/>
                    <a:pt x="5220" y="12145"/>
                  </a:cubicBezTo>
                  <a:cubicBezTo>
                    <a:pt x="6422" y="10074"/>
                    <a:pt x="7158" y="7657"/>
                    <a:pt x="7824" y="6207"/>
                  </a:cubicBezTo>
                  <a:cubicBezTo>
                    <a:pt x="7885" y="6073"/>
                    <a:pt x="7950" y="5947"/>
                    <a:pt x="8023" y="5821"/>
                  </a:cubicBezTo>
                  <a:cubicBezTo>
                    <a:pt x="8031" y="5805"/>
                    <a:pt x="8039" y="5793"/>
                    <a:pt x="8047" y="5776"/>
                  </a:cubicBezTo>
                  <a:cubicBezTo>
                    <a:pt x="8104" y="5667"/>
                    <a:pt x="8173" y="5561"/>
                    <a:pt x="8246" y="5464"/>
                  </a:cubicBezTo>
                  <a:cubicBezTo>
                    <a:pt x="8392" y="5236"/>
                    <a:pt x="8559" y="5025"/>
                    <a:pt x="8746" y="4830"/>
                  </a:cubicBezTo>
                  <a:lnTo>
                    <a:pt x="8762" y="4814"/>
                  </a:lnTo>
                  <a:cubicBezTo>
                    <a:pt x="8803" y="4769"/>
                    <a:pt x="8843" y="4724"/>
                    <a:pt x="8888" y="4684"/>
                  </a:cubicBezTo>
                  <a:cubicBezTo>
                    <a:pt x="8957" y="4619"/>
                    <a:pt x="9014" y="4558"/>
                    <a:pt x="9087" y="4497"/>
                  </a:cubicBezTo>
                  <a:cubicBezTo>
                    <a:pt x="9099" y="4485"/>
                    <a:pt x="9115" y="4477"/>
                    <a:pt x="9132" y="4460"/>
                  </a:cubicBezTo>
                  <a:cubicBezTo>
                    <a:pt x="9347" y="4282"/>
                    <a:pt x="9574" y="4119"/>
                    <a:pt x="9814" y="3981"/>
                  </a:cubicBezTo>
                  <a:cubicBezTo>
                    <a:pt x="9940" y="3904"/>
                    <a:pt x="10066" y="3835"/>
                    <a:pt x="10200" y="3778"/>
                  </a:cubicBezTo>
                  <a:cubicBezTo>
                    <a:pt x="10310" y="3725"/>
                    <a:pt x="10415" y="3672"/>
                    <a:pt x="10541" y="3624"/>
                  </a:cubicBezTo>
                  <a:cubicBezTo>
                    <a:pt x="10667" y="3575"/>
                    <a:pt x="10801" y="3526"/>
                    <a:pt x="10939" y="3481"/>
                  </a:cubicBezTo>
                  <a:cubicBezTo>
                    <a:pt x="11029" y="3449"/>
                    <a:pt x="11122" y="3420"/>
                    <a:pt x="11215" y="3392"/>
                  </a:cubicBezTo>
                  <a:lnTo>
                    <a:pt x="11345" y="3359"/>
                  </a:lnTo>
                  <a:cubicBezTo>
                    <a:pt x="11435" y="3331"/>
                    <a:pt x="11528" y="3311"/>
                    <a:pt x="11622" y="3286"/>
                  </a:cubicBezTo>
                  <a:lnTo>
                    <a:pt x="11638" y="3286"/>
                  </a:lnTo>
                  <a:cubicBezTo>
                    <a:pt x="11756" y="3262"/>
                    <a:pt x="11877" y="3234"/>
                    <a:pt x="11995" y="3209"/>
                  </a:cubicBezTo>
                  <a:cubicBezTo>
                    <a:pt x="12659" y="3094"/>
                    <a:pt x="13388" y="3039"/>
                    <a:pt x="14180" y="3039"/>
                  </a:cubicBezTo>
                  <a:cubicBezTo>
                    <a:pt x="14393" y="3039"/>
                    <a:pt x="14609" y="3043"/>
                    <a:pt x="14830" y="3051"/>
                  </a:cubicBezTo>
                  <a:cubicBezTo>
                    <a:pt x="14867" y="3051"/>
                    <a:pt x="14904" y="3051"/>
                    <a:pt x="14940" y="3055"/>
                  </a:cubicBezTo>
                  <a:cubicBezTo>
                    <a:pt x="15623" y="3083"/>
                    <a:pt x="16346" y="3148"/>
                    <a:pt x="17117" y="3250"/>
                  </a:cubicBezTo>
                  <a:cubicBezTo>
                    <a:pt x="17471" y="3294"/>
                    <a:pt x="17832" y="3347"/>
                    <a:pt x="18206" y="3408"/>
                  </a:cubicBezTo>
                  <a:cubicBezTo>
                    <a:pt x="18539" y="3465"/>
                    <a:pt x="18856" y="3518"/>
                    <a:pt x="19165" y="3579"/>
                  </a:cubicBezTo>
                  <a:cubicBezTo>
                    <a:pt x="19189" y="3591"/>
                    <a:pt x="19217" y="3595"/>
                    <a:pt x="19242" y="3595"/>
                  </a:cubicBezTo>
                  <a:cubicBezTo>
                    <a:pt x="19542" y="3656"/>
                    <a:pt x="19827" y="3725"/>
                    <a:pt x="20103" y="3794"/>
                  </a:cubicBezTo>
                  <a:cubicBezTo>
                    <a:pt x="20542" y="3904"/>
                    <a:pt x="20956" y="4018"/>
                    <a:pt x="21350" y="4152"/>
                  </a:cubicBezTo>
                  <a:cubicBezTo>
                    <a:pt x="21476" y="4188"/>
                    <a:pt x="21598" y="4233"/>
                    <a:pt x="21715" y="4277"/>
                  </a:cubicBezTo>
                  <a:cubicBezTo>
                    <a:pt x="22142" y="4424"/>
                    <a:pt x="22556" y="4598"/>
                    <a:pt x="22962" y="4793"/>
                  </a:cubicBezTo>
                  <a:cubicBezTo>
                    <a:pt x="23060" y="4838"/>
                    <a:pt x="23157" y="4891"/>
                    <a:pt x="23251" y="4931"/>
                  </a:cubicBezTo>
                  <a:cubicBezTo>
                    <a:pt x="23580" y="5106"/>
                    <a:pt x="23897" y="5297"/>
                    <a:pt x="24201" y="5512"/>
                  </a:cubicBezTo>
                  <a:cubicBezTo>
                    <a:pt x="24274" y="5561"/>
                    <a:pt x="24348" y="5610"/>
                    <a:pt x="24413" y="5663"/>
                  </a:cubicBezTo>
                  <a:cubicBezTo>
                    <a:pt x="24502" y="5728"/>
                    <a:pt x="24579" y="5793"/>
                    <a:pt x="24660" y="5858"/>
                  </a:cubicBezTo>
                  <a:cubicBezTo>
                    <a:pt x="24733" y="5918"/>
                    <a:pt x="24802" y="5979"/>
                    <a:pt x="24867" y="6040"/>
                  </a:cubicBezTo>
                  <a:cubicBezTo>
                    <a:pt x="25018" y="6174"/>
                    <a:pt x="25160" y="6312"/>
                    <a:pt x="25290" y="6467"/>
                  </a:cubicBezTo>
                  <a:cubicBezTo>
                    <a:pt x="25335" y="6512"/>
                    <a:pt x="25375" y="6556"/>
                    <a:pt x="25416" y="6609"/>
                  </a:cubicBezTo>
                  <a:cubicBezTo>
                    <a:pt x="25448" y="6642"/>
                    <a:pt x="25477" y="6678"/>
                    <a:pt x="25501" y="6719"/>
                  </a:cubicBezTo>
                  <a:cubicBezTo>
                    <a:pt x="25554" y="6776"/>
                    <a:pt x="25599" y="6841"/>
                    <a:pt x="25639" y="6906"/>
                  </a:cubicBezTo>
                  <a:cubicBezTo>
                    <a:pt x="25769" y="7088"/>
                    <a:pt x="25887" y="7279"/>
                    <a:pt x="25980" y="7478"/>
                  </a:cubicBezTo>
                  <a:cubicBezTo>
                    <a:pt x="26013" y="7543"/>
                    <a:pt x="26045" y="7604"/>
                    <a:pt x="26070" y="7673"/>
                  </a:cubicBezTo>
                  <a:cubicBezTo>
                    <a:pt x="26090" y="7718"/>
                    <a:pt x="26110" y="7767"/>
                    <a:pt x="26131" y="7819"/>
                  </a:cubicBezTo>
                  <a:cubicBezTo>
                    <a:pt x="26151" y="7876"/>
                    <a:pt x="26167" y="7925"/>
                    <a:pt x="26192" y="7982"/>
                  </a:cubicBezTo>
                  <a:cubicBezTo>
                    <a:pt x="26240" y="8136"/>
                    <a:pt x="26281" y="8299"/>
                    <a:pt x="26313" y="8461"/>
                  </a:cubicBezTo>
                  <a:cubicBezTo>
                    <a:pt x="26330" y="8530"/>
                    <a:pt x="26342" y="8603"/>
                    <a:pt x="26350" y="8677"/>
                  </a:cubicBezTo>
                  <a:cubicBezTo>
                    <a:pt x="26667" y="10996"/>
                    <a:pt x="26110" y="19055"/>
                    <a:pt x="30660" y="20017"/>
                  </a:cubicBezTo>
                  <a:cubicBezTo>
                    <a:pt x="30951" y="20075"/>
                    <a:pt x="31246" y="20107"/>
                    <a:pt x="31545" y="20107"/>
                  </a:cubicBezTo>
                  <a:cubicBezTo>
                    <a:pt x="31563" y="20107"/>
                    <a:pt x="31580" y="20107"/>
                    <a:pt x="31598" y="20107"/>
                  </a:cubicBezTo>
                  <a:cubicBezTo>
                    <a:pt x="31574" y="20107"/>
                    <a:pt x="31553" y="20103"/>
                    <a:pt x="31529" y="20103"/>
                  </a:cubicBezTo>
                  <a:cubicBezTo>
                    <a:pt x="28263" y="19806"/>
                    <a:pt x="27942" y="16102"/>
                    <a:pt x="28584" y="12267"/>
                  </a:cubicBezTo>
                  <a:cubicBezTo>
                    <a:pt x="29019" y="9651"/>
                    <a:pt x="28523" y="4907"/>
                    <a:pt x="24571" y="2149"/>
                  </a:cubicBezTo>
                  <a:cubicBezTo>
                    <a:pt x="24445" y="2056"/>
                    <a:pt x="24311" y="1970"/>
                    <a:pt x="24173" y="1885"/>
                  </a:cubicBezTo>
                  <a:cubicBezTo>
                    <a:pt x="22377" y="756"/>
                    <a:pt x="19920" y="17"/>
                    <a:pt x="16610" y="0"/>
                  </a:cubicBezTo>
                  <a:cubicBezTo>
                    <a:pt x="16568" y="0"/>
                    <a:pt x="16526" y="0"/>
                    <a:pt x="16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0"/>
            <p:cNvSpPr/>
            <p:nvPr/>
          </p:nvSpPr>
          <p:spPr>
            <a:xfrm>
              <a:off x="7563747" y="1007637"/>
              <a:ext cx="257544" cy="252524"/>
            </a:xfrm>
            <a:custGeom>
              <a:avLst/>
              <a:gdLst/>
              <a:ahLst/>
              <a:cxnLst/>
              <a:rect l="l" t="t" r="r" b="b"/>
              <a:pathLst>
                <a:path w="12775" h="12526" extrusionOk="0">
                  <a:moveTo>
                    <a:pt x="7430" y="1"/>
                  </a:moveTo>
                  <a:cubicBezTo>
                    <a:pt x="5345" y="1"/>
                    <a:pt x="3125" y="1340"/>
                    <a:pt x="1808" y="3621"/>
                  </a:cubicBezTo>
                  <a:cubicBezTo>
                    <a:pt x="0" y="6757"/>
                    <a:pt x="581" y="10481"/>
                    <a:pt x="3107" y="11940"/>
                  </a:cubicBezTo>
                  <a:cubicBezTo>
                    <a:pt x="3797" y="12337"/>
                    <a:pt x="4561" y="12526"/>
                    <a:pt x="5343" y="12526"/>
                  </a:cubicBezTo>
                  <a:cubicBezTo>
                    <a:pt x="7428" y="12526"/>
                    <a:pt x="9646" y="11186"/>
                    <a:pt x="10963" y="8905"/>
                  </a:cubicBezTo>
                  <a:cubicBezTo>
                    <a:pt x="12775" y="5770"/>
                    <a:pt x="12190" y="2045"/>
                    <a:pt x="9663" y="587"/>
                  </a:cubicBezTo>
                  <a:cubicBezTo>
                    <a:pt x="8974" y="189"/>
                    <a:pt x="8212" y="1"/>
                    <a:pt x="7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0"/>
            <p:cNvSpPr/>
            <p:nvPr/>
          </p:nvSpPr>
          <p:spPr>
            <a:xfrm>
              <a:off x="7909723" y="1156362"/>
              <a:ext cx="89531" cy="87837"/>
            </a:xfrm>
            <a:custGeom>
              <a:avLst/>
              <a:gdLst/>
              <a:ahLst/>
              <a:cxnLst/>
              <a:rect l="l" t="t" r="r" b="b"/>
              <a:pathLst>
                <a:path w="4441" h="4357" extrusionOk="0">
                  <a:moveTo>
                    <a:pt x="2584" y="1"/>
                  </a:moveTo>
                  <a:cubicBezTo>
                    <a:pt x="1859" y="1"/>
                    <a:pt x="1088" y="468"/>
                    <a:pt x="630" y="1260"/>
                  </a:cubicBezTo>
                  <a:cubicBezTo>
                    <a:pt x="1" y="2349"/>
                    <a:pt x="200" y="3645"/>
                    <a:pt x="1081" y="4152"/>
                  </a:cubicBezTo>
                  <a:cubicBezTo>
                    <a:pt x="1320" y="4291"/>
                    <a:pt x="1584" y="4356"/>
                    <a:pt x="1855" y="4356"/>
                  </a:cubicBezTo>
                  <a:cubicBezTo>
                    <a:pt x="2580" y="4356"/>
                    <a:pt x="3352" y="3889"/>
                    <a:pt x="3811" y="3096"/>
                  </a:cubicBezTo>
                  <a:cubicBezTo>
                    <a:pt x="4440" y="2008"/>
                    <a:pt x="4237" y="712"/>
                    <a:pt x="3360" y="204"/>
                  </a:cubicBezTo>
                  <a:cubicBezTo>
                    <a:pt x="3120" y="66"/>
                    <a:pt x="2855" y="1"/>
                    <a:pt x="25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0"/>
            <p:cNvSpPr/>
            <p:nvPr/>
          </p:nvSpPr>
          <p:spPr>
            <a:xfrm>
              <a:off x="7821117" y="1207752"/>
              <a:ext cx="63726" cy="62536"/>
            </a:xfrm>
            <a:custGeom>
              <a:avLst/>
              <a:gdLst/>
              <a:ahLst/>
              <a:cxnLst/>
              <a:rect l="l" t="t" r="r" b="b"/>
              <a:pathLst>
                <a:path w="3161" h="3102" extrusionOk="0">
                  <a:moveTo>
                    <a:pt x="1841" y="0"/>
                  </a:moveTo>
                  <a:cubicBezTo>
                    <a:pt x="1325" y="0"/>
                    <a:pt x="775" y="332"/>
                    <a:pt x="447" y="897"/>
                  </a:cubicBezTo>
                  <a:cubicBezTo>
                    <a:pt x="1" y="1673"/>
                    <a:pt x="147" y="2595"/>
                    <a:pt x="768" y="2956"/>
                  </a:cubicBezTo>
                  <a:cubicBezTo>
                    <a:pt x="939" y="3055"/>
                    <a:pt x="1128" y="3101"/>
                    <a:pt x="1321" y="3101"/>
                  </a:cubicBezTo>
                  <a:cubicBezTo>
                    <a:pt x="1838" y="3101"/>
                    <a:pt x="2389" y="2769"/>
                    <a:pt x="2714" y="2205"/>
                  </a:cubicBezTo>
                  <a:cubicBezTo>
                    <a:pt x="3161" y="1433"/>
                    <a:pt x="3015" y="507"/>
                    <a:pt x="2393" y="145"/>
                  </a:cubicBezTo>
                  <a:cubicBezTo>
                    <a:pt x="2223" y="47"/>
                    <a:pt x="2034" y="0"/>
                    <a:pt x="18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0"/>
            <p:cNvSpPr/>
            <p:nvPr/>
          </p:nvSpPr>
          <p:spPr>
            <a:xfrm>
              <a:off x="8003974" y="1219708"/>
              <a:ext cx="63746" cy="62536"/>
            </a:xfrm>
            <a:custGeom>
              <a:avLst/>
              <a:gdLst/>
              <a:ahLst/>
              <a:cxnLst/>
              <a:rect l="l" t="t" r="r" b="b"/>
              <a:pathLst>
                <a:path w="3162" h="3102" extrusionOk="0">
                  <a:moveTo>
                    <a:pt x="1840" y="0"/>
                  </a:moveTo>
                  <a:cubicBezTo>
                    <a:pt x="1323" y="0"/>
                    <a:pt x="773" y="332"/>
                    <a:pt x="448" y="897"/>
                  </a:cubicBezTo>
                  <a:cubicBezTo>
                    <a:pt x="1" y="1673"/>
                    <a:pt x="147" y="2595"/>
                    <a:pt x="769" y="2956"/>
                  </a:cubicBezTo>
                  <a:cubicBezTo>
                    <a:pt x="939" y="3055"/>
                    <a:pt x="1128" y="3101"/>
                    <a:pt x="1322" y="3101"/>
                  </a:cubicBezTo>
                  <a:cubicBezTo>
                    <a:pt x="1838" y="3101"/>
                    <a:pt x="2389" y="2769"/>
                    <a:pt x="2714" y="2205"/>
                  </a:cubicBezTo>
                  <a:cubicBezTo>
                    <a:pt x="3161" y="1429"/>
                    <a:pt x="3015" y="507"/>
                    <a:pt x="2393" y="145"/>
                  </a:cubicBezTo>
                  <a:cubicBezTo>
                    <a:pt x="2223" y="47"/>
                    <a:pt x="2034" y="0"/>
                    <a:pt x="18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0"/>
            <p:cNvSpPr/>
            <p:nvPr/>
          </p:nvSpPr>
          <p:spPr>
            <a:xfrm>
              <a:off x="8097660" y="1096404"/>
              <a:ext cx="257564" cy="252605"/>
            </a:xfrm>
            <a:custGeom>
              <a:avLst/>
              <a:gdLst/>
              <a:ahLst/>
              <a:cxnLst/>
              <a:rect l="l" t="t" r="r" b="b"/>
              <a:pathLst>
                <a:path w="12776" h="12530" extrusionOk="0">
                  <a:moveTo>
                    <a:pt x="7431" y="1"/>
                  </a:moveTo>
                  <a:cubicBezTo>
                    <a:pt x="5346" y="1"/>
                    <a:pt x="3127" y="1340"/>
                    <a:pt x="1812" y="3621"/>
                  </a:cubicBezTo>
                  <a:cubicBezTo>
                    <a:pt x="1" y="6757"/>
                    <a:pt x="582" y="10482"/>
                    <a:pt x="3112" y="11944"/>
                  </a:cubicBezTo>
                  <a:cubicBezTo>
                    <a:pt x="3800" y="12341"/>
                    <a:pt x="4562" y="12529"/>
                    <a:pt x="5343" y="12529"/>
                  </a:cubicBezTo>
                  <a:cubicBezTo>
                    <a:pt x="7428" y="12529"/>
                    <a:pt x="9649" y="11187"/>
                    <a:pt x="10964" y="8906"/>
                  </a:cubicBezTo>
                  <a:cubicBezTo>
                    <a:pt x="12775" y="5770"/>
                    <a:pt x="12195" y="2045"/>
                    <a:pt x="9664" y="587"/>
                  </a:cubicBezTo>
                  <a:cubicBezTo>
                    <a:pt x="8975" y="189"/>
                    <a:pt x="8212" y="1"/>
                    <a:pt x="74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0"/>
            <p:cNvSpPr/>
            <p:nvPr/>
          </p:nvSpPr>
          <p:spPr>
            <a:xfrm>
              <a:off x="8215176" y="1123097"/>
              <a:ext cx="56186" cy="55097"/>
            </a:xfrm>
            <a:custGeom>
              <a:avLst/>
              <a:gdLst/>
              <a:ahLst/>
              <a:cxnLst/>
              <a:rect l="l" t="t" r="r" b="b"/>
              <a:pathLst>
                <a:path w="2787" h="2733" extrusionOk="0">
                  <a:moveTo>
                    <a:pt x="1620" y="0"/>
                  </a:moveTo>
                  <a:cubicBezTo>
                    <a:pt x="1166" y="0"/>
                    <a:pt x="684" y="291"/>
                    <a:pt x="395" y="790"/>
                  </a:cubicBezTo>
                  <a:cubicBezTo>
                    <a:pt x="1" y="1472"/>
                    <a:pt x="126" y="2285"/>
                    <a:pt x="679" y="2606"/>
                  </a:cubicBezTo>
                  <a:cubicBezTo>
                    <a:pt x="829" y="2692"/>
                    <a:pt x="995" y="2733"/>
                    <a:pt x="1165" y="2733"/>
                  </a:cubicBezTo>
                  <a:cubicBezTo>
                    <a:pt x="1620" y="2733"/>
                    <a:pt x="2103" y="2440"/>
                    <a:pt x="2393" y="1944"/>
                  </a:cubicBezTo>
                  <a:cubicBezTo>
                    <a:pt x="2787" y="1261"/>
                    <a:pt x="2661" y="449"/>
                    <a:pt x="2109" y="128"/>
                  </a:cubicBezTo>
                  <a:cubicBezTo>
                    <a:pt x="1958" y="41"/>
                    <a:pt x="1791" y="0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0"/>
            <p:cNvSpPr/>
            <p:nvPr/>
          </p:nvSpPr>
          <p:spPr>
            <a:xfrm>
              <a:off x="8136892" y="1183257"/>
              <a:ext cx="56186" cy="55097"/>
            </a:xfrm>
            <a:custGeom>
              <a:avLst/>
              <a:gdLst/>
              <a:ahLst/>
              <a:cxnLst/>
              <a:rect l="l" t="t" r="r" b="b"/>
              <a:pathLst>
                <a:path w="2787" h="2733" extrusionOk="0">
                  <a:moveTo>
                    <a:pt x="1619" y="0"/>
                  </a:moveTo>
                  <a:cubicBezTo>
                    <a:pt x="1165" y="0"/>
                    <a:pt x="684" y="292"/>
                    <a:pt x="398" y="788"/>
                  </a:cubicBezTo>
                  <a:cubicBezTo>
                    <a:pt x="0" y="1474"/>
                    <a:pt x="130" y="2282"/>
                    <a:pt x="679" y="2603"/>
                  </a:cubicBezTo>
                  <a:cubicBezTo>
                    <a:pt x="830" y="2691"/>
                    <a:pt x="997" y="2733"/>
                    <a:pt x="1169" y="2733"/>
                  </a:cubicBezTo>
                  <a:cubicBezTo>
                    <a:pt x="1623" y="2733"/>
                    <a:pt x="2107" y="2440"/>
                    <a:pt x="2393" y="1941"/>
                  </a:cubicBezTo>
                  <a:cubicBezTo>
                    <a:pt x="2787" y="1259"/>
                    <a:pt x="2661" y="446"/>
                    <a:pt x="2108" y="129"/>
                  </a:cubicBezTo>
                  <a:cubicBezTo>
                    <a:pt x="1957" y="42"/>
                    <a:pt x="1790" y="0"/>
                    <a:pt x="1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0"/>
            <p:cNvSpPr/>
            <p:nvPr/>
          </p:nvSpPr>
          <p:spPr>
            <a:xfrm>
              <a:off x="8178826" y="1263658"/>
              <a:ext cx="56186" cy="55117"/>
            </a:xfrm>
            <a:custGeom>
              <a:avLst/>
              <a:gdLst/>
              <a:ahLst/>
              <a:cxnLst/>
              <a:rect l="l" t="t" r="r" b="b"/>
              <a:pathLst>
                <a:path w="2787" h="2734" extrusionOk="0">
                  <a:moveTo>
                    <a:pt x="1618" y="1"/>
                  </a:moveTo>
                  <a:cubicBezTo>
                    <a:pt x="1163" y="1"/>
                    <a:pt x="680" y="293"/>
                    <a:pt x="394" y="788"/>
                  </a:cubicBezTo>
                  <a:cubicBezTo>
                    <a:pt x="0" y="1471"/>
                    <a:pt x="126" y="2283"/>
                    <a:pt x="678" y="2604"/>
                  </a:cubicBezTo>
                  <a:cubicBezTo>
                    <a:pt x="830" y="2692"/>
                    <a:pt x="997" y="2733"/>
                    <a:pt x="1168" y="2733"/>
                  </a:cubicBezTo>
                  <a:cubicBezTo>
                    <a:pt x="1621" y="2733"/>
                    <a:pt x="2103" y="2440"/>
                    <a:pt x="2393" y="1942"/>
                  </a:cubicBezTo>
                  <a:cubicBezTo>
                    <a:pt x="2787" y="1259"/>
                    <a:pt x="2661" y="447"/>
                    <a:pt x="2108" y="130"/>
                  </a:cubicBezTo>
                  <a:cubicBezTo>
                    <a:pt x="1957" y="42"/>
                    <a:pt x="1789" y="1"/>
                    <a:pt x="1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0"/>
            <p:cNvSpPr/>
            <p:nvPr/>
          </p:nvSpPr>
          <p:spPr>
            <a:xfrm>
              <a:off x="8256525" y="1210756"/>
              <a:ext cx="56206" cy="55117"/>
            </a:xfrm>
            <a:custGeom>
              <a:avLst/>
              <a:gdLst/>
              <a:ahLst/>
              <a:cxnLst/>
              <a:rect l="l" t="t" r="r" b="b"/>
              <a:pathLst>
                <a:path w="2788" h="2734" extrusionOk="0">
                  <a:moveTo>
                    <a:pt x="1619" y="1"/>
                  </a:moveTo>
                  <a:cubicBezTo>
                    <a:pt x="1166" y="1"/>
                    <a:pt x="685" y="293"/>
                    <a:pt x="399" y="788"/>
                  </a:cubicBezTo>
                  <a:cubicBezTo>
                    <a:pt x="1" y="1475"/>
                    <a:pt x="131" y="2283"/>
                    <a:pt x="679" y="2604"/>
                  </a:cubicBezTo>
                  <a:cubicBezTo>
                    <a:pt x="830" y="2692"/>
                    <a:pt x="998" y="2733"/>
                    <a:pt x="1169" y="2733"/>
                  </a:cubicBezTo>
                  <a:cubicBezTo>
                    <a:pt x="1624" y="2733"/>
                    <a:pt x="2107" y="2441"/>
                    <a:pt x="2393" y="1946"/>
                  </a:cubicBezTo>
                  <a:cubicBezTo>
                    <a:pt x="2787" y="1259"/>
                    <a:pt x="2661" y="451"/>
                    <a:pt x="2109" y="130"/>
                  </a:cubicBezTo>
                  <a:cubicBezTo>
                    <a:pt x="1958" y="42"/>
                    <a:pt x="1790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0"/>
            <p:cNvSpPr/>
            <p:nvPr/>
          </p:nvSpPr>
          <p:spPr>
            <a:xfrm>
              <a:off x="7619431" y="1065861"/>
              <a:ext cx="155917" cy="146745"/>
            </a:xfrm>
            <a:custGeom>
              <a:avLst/>
              <a:gdLst/>
              <a:ahLst/>
              <a:cxnLst/>
              <a:rect l="l" t="t" r="r" b="b"/>
              <a:pathLst>
                <a:path w="7734" h="7279" extrusionOk="0">
                  <a:moveTo>
                    <a:pt x="4178" y="1"/>
                  </a:moveTo>
                  <a:cubicBezTo>
                    <a:pt x="3713" y="1"/>
                    <a:pt x="3298" y="297"/>
                    <a:pt x="3152" y="741"/>
                  </a:cubicBezTo>
                  <a:cubicBezTo>
                    <a:pt x="2884" y="1545"/>
                    <a:pt x="2620" y="2467"/>
                    <a:pt x="2620" y="2467"/>
                  </a:cubicBezTo>
                  <a:lnTo>
                    <a:pt x="1198" y="2467"/>
                  </a:lnTo>
                  <a:cubicBezTo>
                    <a:pt x="687" y="2467"/>
                    <a:pt x="244" y="2829"/>
                    <a:pt x="138" y="3333"/>
                  </a:cubicBezTo>
                  <a:lnTo>
                    <a:pt x="134" y="3365"/>
                  </a:lnTo>
                  <a:cubicBezTo>
                    <a:pt x="0" y="4015"/>
                    <a:pt x="488" y="4632"/>
                    <a:pt x="1154" y="4657"/>
                  </a:cubicBezTo>
                  <a:cubicBezTo>
                    <a:pt x="1771" y="4677"/>
                    <a:pt x="2380" y="4701"/>
                    <a:pt x="2380" y="4701"/>
                  </a:cubicBezTo>
                  <a:cubicBezTo>
                    <a:pt x="2242" y="5071"/>
                    <a:pt x="2137" y="5550"/>
                    <a:pt x="2060" y="5977"/>
                  </a:cubicBezTo>
                  <a:cubicBezTo>
                    <a:pt x="1954" y="6598"/>
                    <a:pt x="2397" y="7183"/>
                    <a:pt x="3026" y="7240"/>
                  </a:cubicBezTo>
                  <a:cubicBezTo>
                    <a:pt x="3201" y="7256"/>
                    <a:pt x="3372" y="7269"/>
                    <a:pt x="3526" y="7277"/>
                  </a:cubicBezTo>
                  <a:cubicBezTo>
                    <a:pt x="3549" y="7278"/>
                    <a:pt x="3572" y="7279"/>
                    <a:pt x="3595" y="7279"/>
                  </a:cubicBezTo>
                  <a:cubicBezTo>
                    <a:pt x="4067" y="7279"/>
                    <a:pt x="4483" y="6966"/>
                    <a:pt x="4619" y="6513"/>
                  </a:cubicBezTo>
                  <a:cubicBezTo>
                    <a:pt x="4805" y="5887"/>
                    <a:pt x="5013" y="5181"/>
                    <a:pt x="5013" y="5181"/>
                  </a:cubicBezTo>
                  <a:lnTo>
                    <a:pt x="6536" y="5181"/>
                  </a:lnTo>
                  <a:cubicBezTo>
                    <a:pt x="6539" y="5181"/>
                    <a:pt x="6542" y="5181"/>
                    <a:pt x="6545" y="5181"/>
                  </a:cubicBezTo>
                  <a:cubicBezTo>
                    <a:pt x="7045" y="5181"/>
                    <a:pt x="7479" y="4837"/>
                    <a:pt x="7588" y="4348"/>
                  </a:cubicBezTo>
                  <a:cubicBezTo>
                    <a:pt x="7608" y="4246"/>
                    <a:pt x="7628" y="4145"/>
                    <a:pt x="7641" y="4043"/>
                  </a:cubicBezTo>
                  <a:cubicBezTo>
                    <a:pt x="7734" y="3446"/>
                    <a:pt x="7295" y="2898"/>
                    <a:pt x="6694" y="2825"/>
                  </a:cubicBezTo>
                  <a:cubicBezTo>
                    <a:pt x="5991" y="2740"/>
                    <a:pt x="5252" y="2707"/>
                    <a:pt x="5252" y="2707"/>
                  </a:cubicBezTo>
                  <a:lnTo>
                    <a:pt x="5614" y="1399"/>
                  </a:lnTo>
                  <a:cubicBezTo>
                    <a:pt x="5788" y="761"/>
                    <a:pt x="5358" y="120"/>
                    <a:pt x="4700" y="42"/>
                  </a:cubicBezTo>
                  <a:cubicBezTo>
                    <a:pt x="4537" y="22"/>
                    <a:pt x="4375" y="10"/>
                    <a:pt x="4225" y="2"/>
                  </a:cubicBezTo>
                  <a:cubicBezTo>
                    <a:pt x="4209" y="1"/>
                    <a:pt x="4194" y="1"/>
                    <a:pt x="41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0"/>
            <p:cNvSpPr/>
            <p:nvPr/>
          </p:nvSpPr>
          <p:spPr>
            <a:xfrm>
              <a:off x="7875652" y="1119468"/>
              <a:ext cx="58081" cy="25019"/>
            </a:xfrm>
            <a:custGeom>
              <a:avLst/>
              <a:gdLst/>
              <a:ahLst/>
              <a:cxnLst/>
              <a:rect l="l" t="t" r="r" b="b"/>
              <a:pathLst>
                <a:path w="2881" h="1241" extrusionOk="0">
                  <a:moveTo>
                    <a:pt x="664" y="1"/>
                  </a:moveTo>
                  <a:cubicBezTo>
                    <a:pt x="464" y="1"/>
                    <a:pt x="281" y="108"/>
                    <a:pt x="188" y="288"/>
                  </a:cubicBezTo>
                  <a:lnTo>
                    <a:pt x="180" y="300"/>
                  </a:lnTo>
                  <a:cubicBezTo>
                    <a:pt x="1" y="637"/>
                    <a:pt x="220" y="1047"/>
                    <a:pt x="598" y="1084"/>
                  </a:cubicBezTo>
                  <a:lnTo>
                    <a:pt x="2186" y="1238"/>
                  </a:lnTo>
                  <a:cubicBezTo>
                    <a:pt x="2203" y="1240"/>
                    <a:pt x="2219" y="1240"/>
                    <a:pt x="2235" y="1240"/>
                  </a:cubicBezTo>
                  <a:cubicBezTo>
                    <a:pt x="2444" y="1240"/>
                    <a:pt x="2636" y="1122"/>
                    <a:pt x="2722" y="929"/>
                  </a:cubicBezTo>
                  <a:cubicBezTo>
                    <a:pt x="2881" y="596"/>
                    <a:pt x="2661" y="206"/>
                    <a:pt x="2292" y="170"/>
                  </a:cubicBezTo>
                  <a:lnTo>
                    <a:pt x="716" y="3"/>
                  </a:lnTo>
                  <a:cubicBezTo>
                    <a:pt x="698" y="2"/>
                    <a:pt x="681" y="1"/>
                    <a:pt x="6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0"/>
            <p:cNvSpPr/>
            <p:nvPr/>
          </p:nvSpPr>
          <p:spPr>
            <a:xfrm>
              <a:off x="8015606" y="1138298"/>
              <a:ext cx="58162" cy="24938"/>
            </a:xfrm>
            <a:custGeom>
              <a:avLst/>
              <a:gdLst/>
              <a:ahLst/>
              <a:cxnLst/>
              <a:rect l="l" t="t" r="r" b="b"/>
              <a:pathLst>
                <a:path w="2885" h="1237" extrusionOk="0">
                  <a:moveTo>
                    <a:pt x="657" y="0"/>
                  </a:moveTo>
                  <a:cubicBezTo>
                    <a:pt x="460" y="0"/>
                    <a:pt x="280" y="110"/>
                    <a:pt x="188" y="284"/>
                  </a:cubicBezTo>
                  <a:lnTo>
                    <a:pt x="179" y="296"/>
                  </a:lnTo>
                  <a:cubicBezTo>
                    <a:pt x="1" y="633"/>
                    <a:pt x="224" y="1043"/>
                    <a:pt x="602" y="1080"/>
                  </a:cubicBezTo>
                  <a:lnTo>
                    <a:pt x="2190" y="1234"/>
                  </a:lnTo>
                  <a:cubicBezTo>
                    <a:pt x="2206" y="1236"/>
                    <a:pt x="2222" y="1237"/>
                    <a:pt x="2238" y="1237"/>
                  </a:cubicBezTo>
                  <a:cubicBezTo>
                    <a:pt x="2444" y="1237"/>
                    <a:pt x="2636" y="1118"/>
                    <a:pt x="2726" y="930"/>
                  </a:cubicBezTo>
                  <a:cubicBezTo>
                    <a:pt x="2885" y="593"/>
                    <a:pt x="2665" y="203"/>
                    <a:pt x="2296" y="166"/>
                  </a:cubicBezTo>
                  <a:lnTo>
                    <a:pt x="716" y="4"/>
                  </a:lnTo>
                  <a:cubicBezTo>
                    <a:pt x="696" y="1"/>
                    <a:pt x="676" y="0"/>
                    <a:pt x="6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0"/>
            <p:cNvSpPr/>
            <p:nvPr/>
          </p:nvSpPr>
          <p:spPr>
            <a:xfrm>
              <a:off x="7896296" y="1154387"/>
              <a:ext cx="89531" cy="87777"/>
            </a:xfrm>
            <a:custGeom>
              <a:avLst/>
              <a:gdLst/>
              <a:ahLst/>
              <a:cxnLst/>
              <a:rect l="l" t="t" r="r" b="b"/>
              <a:pathLst>
                <a:path w="4441" h="4354" extrusionOk="0">
                  <a:moveTo>
                    <a:pt x="2583" y="0"/>
                  </a:moveTo>
                  <a:cubicBezTo>
                    <a:pt x="1859" y="0"/>
                    <a:pt x="1088" y="466"/>
                    <a:pt x="630" y="1257"/>
                  </a:cubicBezTo>
                  <a:cubicBezTo>
                    <a:pt x="0" y="2349"/>
                    <a:pt x="204" y="3641"/>
                    <a:pt x="1081" y="4149"/>
                  </a:cubicBezTo>
                  <a:cubicBezTo>
                    <a:pt x="1322" y="4288"/>
                    <a:pt x="1588" y="4353"/>
                    <a:pt x="1860" y="4353"/>
                  </a:cubicBezTo>
                  <a:cubicBezTo>
                    <a:pt x="2584" y="4353"/>
                    <a:pt x="3353" y="3888"/>
                    <a:pt x="3811" y="3097"/>
                  </a:cubicBezTo>
                  <a:cubicBezTo>
                    <a:pt x="4440" y="2004"/>
                    <a:pt x="4237" y="708"/>
                    <a:pt x="3360" y="205"/>
                  </a:cubicBezTo>
                  <a:cubicBezTo>
                    <a:pt x="3120" y="66"/>
                    <a:pt x="2855" y="0"/>
                    <a:pt x="2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0"/>
            <p:cNvSpPr/>
            <p:nvPr/>
          </p:nvSpPr>
          <p:spPr>
            <a:xfrm>
              <a:off x="7811622" y="1206361"/>
              <a:ext cx="63726" cy="62536"/>
            </a:xfrm>
            <a:custGeom>
              <a:avLst/>
              <a:gdLst/>
              <a:ahLst/>
              <a:cxnLst/>
              <a:rect l="l" t="t" r="r" b="b"/>
              <a:pathLst>
                <a:path w="3161" h="3102" extrusionOk="0">
                  <a:moveTo>
                    <a:pt x="1838" y="0"/>
                  </a:moveTo>
                  <a:cubicBezTo>
                    <a:pt x="1323" y="0"/>
                    <a:pt x="772" y="332"/>
                    <a:pt x="447" y="897"/>
                  </a:cubicBezTo>
                  <a:cubicBezTo>
                    <a:pt x="0" y="1672"/>
                    <a:pt x="147" y="2595"/>
                    <a:pt x="768" y="2956"/>
                  </a:cubicBezTo>
                  <a:cubicBezTo>
                    <a:pt x="939" y="3055"/>
                    <a:pt x="1127" y="3101"/>
                    <a:pt x="1320" y="3101"/>
                  </a:cubicBezTo>
                  <a:cubicBezTo>
                    <a:pt x="1836" y="3101"/>
                    <a:pt x="2386" y="2769"/>
                    <a:pt x="2714" y="2205"/>
                  </a:cubicBezTo>
                  <a:cubicBezTo>
                    <a:pt x="3161" y="1429"/>
                    <a:pt x="3014" y="507"/>
                    <a:pt x="2389" y="145"/>
                  </a:cubicBezTo>
                  <a:cubicBezTo>
                    <a:pt x="2219" y="47"/>
                    <a:pt x="2031" y="0"/>
                    <a:pt x="18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0"/>
            <p:cNvSpPr/>
            <p:nvPr/>
          </p:nvSpPr>
          <p:spPr>
            <a:xfrm>
              <a:off x="7994478" y="1218256"/>
              <a:ext cx="63726" cy="62516"/>
            </a:xfrm>
            <a:custGeom>
              <a:avLst/>
              <a:gdLst/>
              <a:ahLst/>
              <a:cxnLst/>
              <a:rect l="l" t="t" r="r" b="b"/>
              <a:pathLst>
                <a:path w="3161" h="3101" extrusionOk="0">
                  <a:moveTo>
                    <a:pt x="1839" y="1"/>
                  </a:moveTo>
                  <a:cubicBezTo>
                    <a:pt x="1324" y="1"/>
                    <a:pt x="773" y="331"/>
                    <a:pt x="448" y="896"/>
                  </a:cubicBezTo>
                  <a:cubicBezTo>
                    <a:pt x="1" y="1671"/>
                    <a:pt x="143" y="2594"/>
                    <a:pt x="768" y="2955"/>
                  </a:cubicBezTo>
                  <a:cubicBezTo>
                    <a:pt x="939" y="3054"/>
                    <a:pt x="1127" y="3100"/>
                    <a:pt x="1321" y="3100"/>
                  </a:cubicBezTo>
                  <a:cubicBezTo>
                    <a:pt x="1837" y="3100"/>
                    <a:pt x="2386" y="2768"/>
                    <a:pt x="2714" y="2204"/>
                  </a:cubicBezTo>
                  <a:cubicBezTo>
                    <a:pt x="3161" y="1432"/>
                    <a:pt x="3015" y="506"/>
                    <a:pt x="2389" y="144"/>
                  </a:cubicBezTo>
                  <a:cubicBezTo>
                    <a:pt x="2220" y="47"/>
                    <a:pt x="2032" y="1"/>
                    <a:pt x="1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2" name="Google Shape;1332;p40"/>
          <p:cNvGrpSpPr/>
          <p:nvPr/>
        </p:nvGrpSpPr>
        <p:grpSpPr>
          <a:xfrm>
            <a:off x="7708056" y="3042242"/>
            <a:ext cx="692651" cy="720982"/>
            <a:chOff x="6225649" y="692968"/>
            <a:chExt cx="692651" cy="720982"/>
          </a:xfrm>
        </p:grpSpPr>
        <p:sp>
          <p:nvSpPr>
            <p:cNvPr id="1333" name="Google Shape;1333;p40"/>
            <p:cNvSpPr/>
            <p:nvPr/>
          </p:nvSpPr>
          <p:spPr>
            <a:xfrm>
              <a:off x="6518159" y="785969"/>
              <a:ext cx="387354" cy="608933"/>
            </a:xfrm>
            <a:custGeom>
              <a:avLst/>
              <a:gdLst/>
              <a:ahLst/>
              <a:cxnLst/>
              <a:rect l="l" t="t" r="r" b="b"/>
              <a:pathLst>
                <a:path w="19214" h="30205" extrusionOk="0">
                  <a:moveTo>
                    <a:pt x="11247" y="0"/>
                  </a:moveTo>
                  <a:cubicBezTo>
                    <a:pt x="9308" y="0"/>
                    <a:pt x="7560" y="565"/>
                    <a:pt x="6784" y="1455"/>
                  </a:cubicBezTo>
                  <a:cubicBezTo>
                    <a:pt x="6784" y="1455"/>
                    <a:pt x="10533" y="2650"/>
                    <a:pt x="10192" y="10639"/>
                  </a:cubicBezTo>
                  <a:cubicBezTo>
                    <a:pt x="9876" y="17954"/>
                    <a:pt x="6533" y="26236"/>
                    <a:pt x="1450" y="26236"/>
                  </a:cubicBezTo>
                  <a:cubicBezTo>
                    <a:pt x="982" y="26236"/>
                    <a:pt x="498" y="26166"/>
                    <a:pt x="1" y="26018"/>
                  </a:cubicBezTo>
                  <a:lnTo>
                    <a:pt x="1" y="26018"/>
                  </a:lnTo>
                  <a:cubicBezTo>
                    <a:pt x="1" y="26018"/>
                    <a:pt x="2389" y="30205"/>
                    <a:pt x="6789" y="30205"/>
                  </a:cubicBezTo>
                  <a:cubicBezTo>
                    <a:pt x="7566" y="30205"/>
                    <a:pt x="8406" y="30074"/>
                    <a:pt x="9306" y="29767"/>
                  </a:cubicBezTo>
                  <a:cubicBezTo>
                    <a:pt x="15286" y="27728"/>
                    <a:pt x="19213" y="16785"/>
                    <a:pt x="18734" y="6378"/>
                  </a:cubicBezTo>
                  <a:cubicBezTo>
                    <a:pt x="18734" y="6378"/>
                    <a:pt x="18693" y="2735"/>
                    <a:pt x="15570" y="1037"/>
                  </a:cubicBezTo>
                  <a:cubicBezTo>
                    <a:pt x="14238" y="313"/>
                    <a:pt x="12690" y="0"/>
                    <a:pt x="11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0"/>
            <p:cNvSpPr/>
            <p:nvPr/>
          </p:nvSpPr>
          <p:spPr>
            <a:xfrm>
              <a:off x="6327359" y="692968"/>
              <a:ext cx="568895" cy="224220"/>
            </a:xfrm>
            <a:custGeom>
              <a:avLst/>
              <a:gdLst/>
              <a:ahLst/>
              <a:cxnLst/>
              <a:rect l="l" t="t" r="r" b="b"/>
              <a:pathLst>
                <a:path w="28219" h="11122" extrusionOk="0">
                  <a:moveTo>
                    <a:pt x="14171" y="1"/>
                  </a:moveTo>
                  <a:cubicBezTo>
                    <a:pt x="8861" y="1"/>
                    <a:pt x="5388" y="2090"/>
                    <a:pt x="3213" y="4273"/>
                  </a:cubicBezTo>
                  <a:cubicBezTo>
                    <a:pt x="3136" y="4350"/>
                    <a:pt x="3059" y="4431"/>
                    <a:pt x="2982" y="4509"/>
                  </a:cubicBezTo>
                  <a:cubicBezTo>
                    <a:pt x="2689" y="4813"/>
                    <a:pt x="2409" y="5134"/>
                    <a:pt x="2145" y="5467"/>
                  </a:cubicBezTo>
                  <a:cubicBezTo>
                    <a:pt x="2141" y="5475"/>
                    <a:pt x="2129" y="5487"/>
                    <a:pt x="2117" y="5496"/>
                  </a:cubicBezTo>
                  <a:cubicBezTo>
                    <a:pt x="829" y="7116"/>
                    <a:pt x="216" y="8575"/>
                    <a:pt x="53" y="9009"/>
                  </a:cubicBezTo>
                  <a:cubicBezTo>
                    <a:pt x="17" y="9090"/>
                    <a:pt x="0" y="9139"/>
                    <a:pt x="0" y="9139"/>
                  </a:cubicBezTo>
                  <a:lnTo>
                    <a:pt x="1824" y="9046"/>
                  </a:lnTo>
                  <a:lnTo>
                    <a:pt x="2238" y="9021"/>
                  </a:lnTo>
                  <a:lnTo>
                    <a:pt x="3518" y="8956"/>
                  </a:lnTo>
                  <a:lnTo>
                    <a:pt x="4724" y="8895"/>
                  </a:lnTo>
                  <a:lnTo>
                    <a:pt x="5752" y="8847"/>
                  </a:lnTo>
                  <a:lnTo>
                    <a:pt x="12649" y="8497"/>
                  </a:lnTo>
                  <a:lnTo>
                    <a:pt x="14891" y="8384"/>
                  </a:lnTo>
                  <a:cubicBezTo>
                    <a:pt x="14948" y="8225"/>
                    <a:pt x="15017" y="8071"/>
                    <a:pt x="15098" y="7925"/>
                  </a:cubicBezTo>
                  <a:cubicBezTo>
                    <a:pt x="15456" y="7258"/>
                    <a:pt x="15951" y="6674"/>
                    <a:pt x="16544" y="6206"/>
                  </a:cubicBezTo>
                  <a:cubicBezTo>
                    <a:pt x="17398" y="5549"/>
                    <a:pt x="18640" y="4997"/>
                    <a:pt x="20416" y="4997"/>
                  </a:cubicBezTo>
                  <a:cubicBezTo>
                    <a:pt x="20922" y="4997"/>
                    <a:pt x="21472" y="5042"/>
                    <a:pt x="22069" y="5142"/>
                  </a:cubicBezTo>
                  <a:cubicBezTo>
                    <a:pt x="27101" y="5995"/>
                    <a:pt x="28040" y="9960"/>
                    <a:pt x="28194" y="10955"/>
                  </a:cubicBezTo>
                  <a:cubicBezTo>
                    <a:pt x="28194" y="10967"/>
                    <a:pt x="28194" y="10983"/>
                    <a:pt x="28198" y="10995"/>
                  </a:cubicBezTo>
                  <a:cubicBezTo>
                    <a:pt x="28206" y="11048"/>
                    <a:pt x="28214" y="11089"/>
                    <a:pt x="28218" y="11121"/>
                  </a:cubicBezTo>
                  <a:cubicBezTo>
                    <a:pt x="28214" y="11077"/>
                    <a:pt x="28210" y="11004"/>
                    <a:pt x="28194" y="10902"/>
                  </a:cubicBezTo>
                  <a:cubicBezTo>
                    <a:pt x="28198" y="10898"/>
                    <a:pt x="28198" y="10890"/>
                    <a:pt x="28194" y="10886"/>
                  </a:cubicBezTo>
                  <a:cubicBezTo>
                    <a:pt x="28121" y="10276"/>
                    <a:pt x="27999" y="9675"/>
                    <a:pt x="27828" y="9086"/>
                  </a:cubicBezTo>
                  <a:lnTo>
                    <a:pt x="27820" y="9050"/>
                  </a:lnTo>
                  <a:cubicBezTo>
                    <a:pt x="27292" y="7210"/>
                    <a:pt x="26090" y="4549"/>
                    <a:pt x="23360" y="2587"/>
                  </a:cubicBezTo>
                  <a:cubicBezTo>
                    <a:pt x="21407" y="1186"/>
                    <a:pt x="18673" y="146"/>
                    <a:pt x="14851" y="12"/>
                  </a:cubicBezTo>
                  <a:cubicBezTo>
                    <a:pt x="14621" y="4"/>
                    <a:pt x="14394" y="1"/>
                    <a:pt x="141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0"/>
            <p:cNvSpPr/>
            <p:nvPr/>
          </p:nvSpPr>
          <p:spPr>
            <a:xfrm>
              <a:off x="6266091" y="778772"/>
              <a:ext cx="377536" cy="473075"/>
            </a:xfrm>
            <a:custGeom>
              <a:avLst/>
              <a:gdLst/>
              <a:ahLst/>
              <a:cxnLst/>
              <a:rect l="l" t="t" r="r" b="b"/>
              <a:pathLst>
                <a:path w="18727" h="23466" extrusionOk="0">
                  <a:moveTo>
                    <a:pt x="6577" y="1"/>
                  </a:moveTo>
                  <a:cubicBezTo>
                    <a:pt x="6469" y="1"/>
                    <a:pt x="6361" y="6"/>
                    <a:pt x="6252" y="17"/>
                  </a:cubicBezTo>
                  <a:cubicBezTo>
                    <a:pt x="6057" y="29"/>
                    <a:pt x="5862" y="62"/>
                    <a:pt x="5667" y="114"/>
                  </a:cubicBezTo>
                  <a:lnTo>
                    <a:pt x="5663" y="114"/>
                  </a:lnTo>
                  <a:cubicBezTo>
                    <a:pt x="5655" y="119"/>
                    <a:pt x="5651" y="119"/>
                    <a:pt x="5647" y="119"/>
                  </a:cubicBezTo>
                  <a:cubicBezTo>
                    <a:pt x="5452" y="184"/>
                    <a:pt x="5269" y="248"/>
                    <a:pt x="5099" y="318"/>
                  </a:cubicBezTo>
                  <a:cubicBezTo>
                    <a:pt x="5086" y="318"/>
                    <a:pt x="5074" y="322"/>
                    <a:pt x="5062" y="330"/>
                  </a:cubicBezTo>
                  <a:cubicBezTo>
                    <a:pt x="4575" y="553"/>
                    <a:pt x="4148" y="882"/>
                    <a:pt x="3811" y="1296"/>
                  </a:cubicBezTo>
                  <a:cubicBezTo>
                    <a:pt x="3681" y="1447"/>
                    <a:pt x="3567" y="1609"/>
                    <a:pt x="3474" y="1780"/>
                  </a:cubicBezTo>
                  <a:cubicBezTo>
                    <a:pt x="3356" y="1975"/>
                    <a:pt x="3263" y="2178"/>
                    <a:pt x="3194" y="2389"/>
                  </a:cubicBezTo>
                  <a:cubicBezTo>
                    <a:pt x="2893" y="3246"/>
                    <a:pt x="2617" y="4107"/>
                    <a:pt x="2373" y="4956"/>
                  </a:cubicBezTo>
                  <a:cubicBezTo>
                    <a:pt x="2203" y="5529"/>
                    <a:pt x="2048" y="6094"/>
                    <a:pt x="1906" y="6650"/>
                  </a:cubicBezTo>
                  <a:cubicBezTo>
                    <a:pt x="1756" y="7231"/>
                    <a:pt x="1618" y="7804"/>
                    <a:pt x="1488" y="8364"/>
                  </a:cubicBezTo>
                  <a:cubicBezTo>
                    <a:pt x="1240" y="9449"/>
                    <a:pt x="1029" y="10497"/>
                    <a:pt x="858" y="11496"/>
                  </a:cubicBezTo>
                  <a:cubicBezTo>
                    <a:pt x="627" y="12796"/>
                    <a:pt x="452" y="14010"/>
                    <a:pt x="318" y="15103"/>
                  </a:cubicBezTo>
                  <a:cubicBezTo>
                    <a:pt x="216" y="15936"/>
                    <a:pt x="139" y="16703"/>
                    <a:pt x="86" y="17378"/>
                  </a:cubicBezTo>
                  <a:cubicBezTo>
                    <a:pt x="58" y="17678"/>
                    <a:pt x="33" y="17958"/>
                    <a:pt x="17" y="18222"/>
                  </a:cubicBezTo>
                  <a:cubicBezTo>
                    <a:pt x="1" y="18466"/>
                    <a:pt x="9" y="18714"/>
                    <a:pt x="46" y="18958"/>
                  </a:cubicBezTo>
                  <a:cubicBezTo>
                    <a:pt x="224" y="20298"/>
                    <a:pt x="1155" y="21415"/>
                    <a:pt x="2434" y="21838"/>
                  </a:cubicBezTo>
                  <a:cubicBezTo>
                    <a:pt x="5651" y="22898"/>
                    <a:pt x="9526" y="23308"/>
                    <a:pt x="12081" y="23462"/>
                  </a:cubicBezTo>
                  <a:cubicBezTo>
                    <a:pt x="12103" y="23464"/>
                    <a:pt x="12126" y="23465"/>
                    <a:pt x="12148" y="23465"/>
                  </a:cubicBezTo>
                  <a:cubicBezTo>
                    <a:pt x="12169" y="23465"/>
                    <a:pt x="12191" y="23464"/>
                    <a:pt x="12211" y="23462"/>
                  </a:cubicBezTo>
                  <a:cubicBezTo>
                    <a:pt x="12253" y="23464"/>
                    <a:pt x="12294" y="23465"/>
                    <a:pt x="12336" y="23465"/>
                  </a:cubicBezTo>
                  <a:cubicBezTo>
                    <a:pt x="12596" y="23465"/>
                    <a:pt x="12857" y="23432"/>
                    <a:pt x="13109" y="23373"/>
                  </a:cubicBezTo>
                  <a:cubicBezTo>
                    <a:pt x="13653" y="23251"/>
                    <a:pt x="14161" y="23003"/>
                    <a:pt x="14591" y="22646"/>
                  </a:cubicBezTo>
                  <a:cubicBezTo>
                    <a:pt x="14648" y="22597"/>
                    <a:pt x="14709" y="22548"/>
                    <a:pt x="14762" y="22492"/>
                  </a:cubicBezTo>
                  <a:cubicBezTo>
                    <a:pt x="15221" y="22061"/>
                    <a:pt x="15554" y="21517"/>
                    <a:pt x="15733" y="20911"/>
                  </a:cubicBezTo>
                  <a:cubicBezTo>
                    <a:pt x="16224" y="19205"/>
                    <a:pt x="16659" y="17382"/>
                    <a:pt x="17037" y="15570"/>
                  </a:cubicBezTo>
                  <a:cubicBezTo>
                    <a:pt x="17215" y="14725"/>
                    <a:pt x="17374" y="13888"/>
                    <a:pt x="17524" y="13064"/>
                  </a:cubicBezTo>
                  <a:cubicBezTo>
                    <a:pt x="17630" y="12503"/>
                    <a:pt x="17723" y="11943"/>
                    <a:pt x="17817" y="11407"/>
                  </a:cubicBezTo>
                  <a:cubicBezTo>
                    <a:pt x="18174" y="9302"/>
                    <a:pt x="18442" y="7393"/>
                    <a:pt x="18625" y="5964"/>
                  </a:cubicBezTo>
                  <a:cubicBezTo>
                    <a:pt x="18726" y="5163"/>
                    <a:pt x="18556" y="4355"/>
                    <a:pt x="18137" y="3669"/>
                  </a:cubicBezTo>
                  <a:cubicBezTo>
                    <a:pt x="17727" y="2994"/>
                    <a:pt x="17110" y="2474"/>
                    <a:pt x="16379" y="2186"/>
                  </a:cubicBezTo>
                  <a:cubicBezTo>
                    <a:pt x="12329" y="598"/>
                    <a:pt x="8933" y="119"/>
                    <a:pt x="6740" y="5"/>
                  </a:cubicBezTo>
                  <a:cubicBezTo>
                    <a:pt x="6686" y="2"/>
                    <a:pt x="6631" y="1"/>
                    <a:pt x="65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0"/>
            <p:cNvSpPr/>
            <p:nvPr/>
          </p:nvSpPr>
          <p:spPr>
            <a:xfrm>
              <a:off x="6285264" y="1228518"/>
              <a:ext cx="425598" cy="185432"/>
            </a:xfrm>
            <a:custGeom>
              <a:avLst/>
              <a:gdLst/>
              <a:ahLst/>
              <a:cxnLst/>
              <a:rect l="l" t="t" r="r" b="b"/>
              <a:pathLst>
                <a:path w="21111" h="9198" extrusionOk="0">
                  <a:moveTo>
                    <a:pt x="0" y="1"/>
                  </a:moveTo>
                  <a:cubicBezTo>
                    <a:pt x="208" y="3445"/>
                    <a:pt x="3031" y="7670"/>
                    <a:pt x="9509" y="8856"/>
                  </a:cubicBezTo>
                  <a:cubicBezTo>
                    <a:pt x="10760" y="9082"/>
                    <a:pt x="12030" y="9197"/>
                    <a:pt x="13301" y="9197"/>
                  </a:cubicBezTo>
                  <a:cubicBezTo>
                    <a:pt x="13693" y="9197"/>
                    <a:pt x="14085" y="9186"/>
                    <a:pt x="14477" y="9164"/>
                  </a:cubicBezTo>
                  <a:cubicBezTo>
                    <a:pt x="18417" y="8957"/>
                    <a:pt x="21110" y="7751"/>
                    <a:pt x="21110" y="7751"/>
                  </a:cubicBezTo>
                  <a:lnTo>
                    <a:pt x="21110" y="7751"/>
                  </a:lnTo>
                  <a:cubicBezTo>
                    <a:pt x="21110" y="7751"/>
                    <a:pt x="20538" y="7941"/>
                    <a:pt x="19530" y="7941"/>
                  </a:cubicBezTo>
                  <a:cubicBezTo>
                    <a:pt x="18405" y="7941"/>
                    <a:pt x="16736" y="7704"/>
                    <a:pt x="14713" y="6699"/>
                  </a:cubicBezTo>
                  <a:cubicBezTo>
                    <a:pt x="12787" y="5748"/>
                    <a:pt x="12036" y="4351"/>
                    <a:pt x="11772" y="3197"/>
                  </a:cubicBezTo>
                  <a:cubicBezTo>
                    <a:pt x="11500" y="2052"/>
                    <a:pt x="11707" y="1146"/>
                    <a:pt x="11707" y="1146"/>
                  </a:cubicBezTo>
                  <a:lnTo>
                    <a:pt x="11707" y="1146"/>
                  </a:lnTo>
                  <a:cubicBezTo>
                    <a:pt x="10790" y="1439"/>
                    <a:pt x="9729" y="1554"/>
                    <a:pt x="8629" y="1554"/>
                  </a:cubicBezTo>
                  <a:cubicBezTo>
                    <a:pt x="4586" y="1554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0"/>
            <p:cNvSpPr/>
            <p:nvPr/>
          </p:nvSpPr>
          <p:spPr>
            <a:xfrm>
              <a:off x="6308106" y="780989"/>
              <a:ext cx="98038" cy="43183"/>
            </a:xfrm>
            <a:custGeom>
              <a:avLst/>
              <a:gdLst/>
              <a:ahLst/>
              <a:cxnLst/>
              <a:rect l="l" t="t" r="r" b="b"/>
              <a:pathLst>
                <a:path w="4863" h="2142" extrusionOk="0">
                  <a:moveTo>
                    <a:pt x="3579" y="0"/>
                  </a:moveTo>
                  <a:cubicBezTo>
                    <a:pt x="3575" y="4"/>
                    <a:pt x="3567" y="4"/>
                    <a:pt x="3563" y="9"/>
                  </a:cubicBezTo>
                  <a:cubicBezTo>
                    <a:pt x="3368" y="69"/>
                    <a:pt x="3185" y="138"/>
                    <a:pt x="3015" y="203"/>
                  </a:cubicBezTo>
                  <a:cubicBezTo>
                    <a:pt x="3002" y="208"/>
                    <a:pt x="2990" y="212"/>
                    <a:pt x="2978" y="220"/>
                  </a:cubicBezTo>
                  <a:cubicBezTo>
                    <a:pt x="521" y="1146"/>
                    <a:pt x="54" y="2015"/>
                    <a:pt x="9" y="2129"/>
                  </a:cubicBezTo>
                  <a:cubicBezTo>
                    <a:pt x="1" y="2133"/>
                    <a:pt x="1" y="2133"/>
                    <a:pt x="1" y="2141"/>
                  </a:cubicBezTo>
                  <a:lnTo>
                    <a:pt x="1386" y="1678"/>
                  </a:lnTo>
                  <a:lnTo>
                    <a:pt x="3019" y="1130"/>
                  </a:lnTo>
                  <a:lnTo>
                    <a:pt x="3100" y="1101"/>
                  </a:lnTo>
                  <a:lnTo>
                    <a:pt x="4863" y="508"/>
                  </a:lnTo>
                  <a:lnTo>
                    <a:pt x="3941" y="143"/>
                  </a:lnTo>
                  <a:lnTo>
                    <a:pt x="35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0"/>
            <p:cNvSpPr/>
            <p:nvPr/>
          </p:nvSpPr>
          <p:spPr>
            <a:xfrm>
              <a:off x="6496869" y="1232207"/>
              <a:ext cx="66931" cy="40723"/>
            </a:xfrm>
            <a:custGeom>
              <a:avLst/>
              <a:gdLst/>
              <a:ahLst/>
              <a:cxnLst/>
              <a:rect l="l" t="t" r="r" b="b"/>
              <a:pathLst>
                <a:path w="3320" h="2020" extrusionOk="0">
                  <a:moveTo>
                    <a:pt x="3319" y="1"/>
                  </a:moveTo>
                  <a:lnTo>
                    <a:pt x="1390" y="122"/>
                  </a:lnTo>
                  <a:lnTo>
                    <a:pt x="0" y="2019"/>
                  </a:lnTo>
                  <a:cubicBezTo>
                    <a:pt x="0" y="2019"/>
                    <a:pt x="1288" y="1889"/>
                    <a:pt x="3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0"/>
            <p:cNvSpPr/>
            <p:nvPr/>
          </p:nvSpPr>
          <p:spPr>
            <a:xfrm>
              <a:off x="6225649" y="803166"/>
              <a:ext cx="377516" cy="473316"/>
            </a:xfrm>
            <a:custGeom>
              <a:avLst/>
              <a:gdLst/>
              <a:ahLst/>
              <a:cxnLst/>
              <a:rect l="l" t="t" r="r" b="b"/>
              <a:pathLst>
                <a:path w="18726" h="23478" extrusionOk="0">
                  <a:moveTo>
                    <a:pt x="6607" y="1"/>
                  </a:moveTo>
                  <a:cubicBezTo>
                    <a:pt x="6341" y="1"/>
                    <a:pt x="6076" y="31"/>
                    <a:pt x="5817" y="91"/>
                  </a:cubicBezTo>
                  <a:cubicBezTo>
                    <a:pt x="5167" y="233"/>
                    <a:pt x="4570" y="562"/>
                    <a:pt x="4099" y="1029"/>
                  </a:cubicBezTo>
                  <a:cubicBezTo>
                    <a:pt x="4091" y="1033"/>
                    <a:pt x="4091" y="1033"/>
                    <a:pt x="4091" y="1041"/>
                  </a:cubicBezTo>
                  <a:cubicBezTo>
                    <a:pt x="3709" y="1419"/>
                    <a:pt x="3416" y="1882"/>
                    <a:pt x="3238" y="2394"/>
                  </a:cubicBezTo>
                  <a:cubicBezTo>
                    <a:pt x="3018" y="3019"/>
                    <a:pt x="2811" y="3649"/>
                    <a:pt x="2624" y="4274"/>
                  </a:cubicBezTo>
                  <a:cubicBezTo>
                    <a:pt x="2446" y="4851"/>
                    <a:pt x="2283" y="5416"/>
                    <a:pt x="2125" y="5980"/>
                  </a:cubicBezTo>
                  <a:cubicBezTo>
                    <a:pt x="2080" y="6135"/>
                    <a:pt x="2044" y="6281"/>
                    <a:pt x="2007" y="6435"/>
                  </a:cubicBezTo>
                  <a:cubicBezTo>
                    <a:pt x="1601" y="7967"/>
                    <a:pt x="1280" y="9441"/>
                    <a:pt x="1020" y="10838"/>
                  </a:cubicBezTo>
                  <a:cubicBezTo>
                    <a:pt x="776" y="12134"/>
                    <a:pt x="589" y="13349"/>
                    <a:pt x="447" y="14458"/>
                  </a:cubicBezTo>
                  <a:cubicBezTo>
                    <a:pt x="338" y="15278"/>
                    <a:pt x="252" y="16042"/>
                    <a:pt x="191" y="16736"/>
                  </a:cubicBezTo>
                  <a:cubicBezTo>
                    <a:pt x="130" y="17281"/>
                    <a:pt x="94" y="17780"/>
                    <a:pt x="61" y="18227"/>
                  </a:cubicBezTo>
                  <a:cubicBezTo>
                    <a:pt x="61" y="18268"/>
                    <a:pt x="61" y="18308"/>
                    <a:pt x="61" y="18345"/>
                  </a:cubicBezTo>
                  <a:cubicBezTo>
                    <a:pt x="0" y="19921"/>
                    <a:pt x="987" y="21347"/>
                    <a:pt x="2482" y="21842"/>
                  </a:cubicBezTo>
                  <a:cubicBezTo>
                    <a:pt x="2677" y="21907"/>
                    <a:pt x="2876" y="21972"/>
                    <a:pt x="3079" y="22025"/>
                  </a:cubicBezTo>
                  <a:cubicBezTo>
                    <a:pt x="6170" y="22947"/>
                    <a:pt x="9733" y="23321"/>
                    <a:pt x="12133" y="23471"/>
                  </a:cubicBezTo>
                  <a:cubicBezTo>
                    <a:pt x="12204" y="23475"/>
                    <a:pt x="12274" y="23477"/>
                    <a:pt x="12344" y="23477"/>
                  </a:cubicBezTo>
                  <a:cubicBezTo>
                    <a:pt x="13165" y="23477"/>
                    <a:pt x="13963" y="23195"/>
                    <a:pt x="14603" y="22675"/>
                  </a:cubicBezTo>
                  <a:cubicBezTo>
                    <a:pt x="14790" y="22524"/>
                    <a:pt x="14964" y="22350"/>
                    <a:pt x="15115" y="22163"/>
                  </a:cubicBezTo>
                  <a:cubicBezTo>
                    <a:pt x="15318" y="21919"/>
                    <a:pt x="15484" y="21647"/>
                    <a:pt x="15610" y="21355"/>
                  </a:cubicBezTo>
                  <a:cubicBezTo>
                    <a:pt x="15679" y="21212"/>
                    <a:pt x="15736" y="21062"/>
                    <a:pt x="15777" y="20912"/>
                  </a:cubicBezTo>
                  <a:cubicBezTo>
                    <a:pt x="16500" y="18422"/>
                    <a:pt x="17097" y="15672"/>
                    <a:pt x="17568" y="13089"/>
                  </a:cubicBezTo>
                  <a:lnTo>
                    <a:pt x="17848" y="11496"/>
                  </a:lnTo>
                  <a:cubicBezTo>
                    <a:pt x="17893" y="11232"/>
                    <a:pt x="17934" y="10972"/>
                    <a:pt x="17978" y="10716"/>
                  </a:cubicBezTo>
                  <a:cubicBezTo>
                    <a:pt x="18068" y="10168"/>
                    <a:pt x="18153" y="9628"/>
                    <a:pt x="18230" y="9116"/>
                  </a:cubicBezTo>
                  <a:lnTo>
                    <a:pt x="18230" y="9108"/>
                  </a:lnTo>
                  <a:cubicBezTo>
                    <a:pt x="18413" y="7922"/>
                    <a:pt x="18559" y="6850"/>
                    <a:pt x="18673" y="5960"/>
                  </a:cubicBezTo>
                  <a:cubicBezTo>
                    <a:pt x="18685" y="5838"/>
                    <a:pt x="18697" y="5716"/>
                    <a:pt x="18697" y="5594"/>
                  </a:cubicBezTo>
                  <a:cubicBezTo>
                    <a:pt x="18726" y="4640"/>
                    <a:pt x="18360" y="3714"/>
                    <a:pt x="17694" y="3031"/>
                  </a:cubicBezTo>
                  <a:cubicBezTo>
                    <a:pt x="17337" y="2662"/>
                    <a:pt x="16906" y="2373"/>
                    <a:pt x="16423" y="2191"/>
                  </a:cubicBezTo>
                  <a:cubicBezTo>
                    <a:pt x="16175" y="2093"/>
                    <a:pt x="15931" y="1996"/>
                    <a:pt x="15688" y="1910"/>
                  </a:cubicBezTo>
                  <a:cubicBezTo>
                    <a:pt x="14839" y="1597"/>
                    <a:pt x="14026" y="1338"/>
                    <a:pt x="13250" y="1118"/>
                  </a:cubicBezTo>
                  <a:cubicBezTo>
                    <a:pt x="10801" y="420"/>
                    <a:pt x="8717" y="135"/>
                    <a:pt x="7162" y="30"/>
                  </a:cubicBezTo>
                  <a:lnTo>
                    <a:pt x="7109" y="30"/>
                  </a:lnTo>
                  <a:cubicBezTo>
                    <a:pt x="6999" y="17"/>
                    <a:pt x="6889" y="9"/>
                    <a:pt x="6784" y="5"/>
                  </a:cubicBezTo>
                  <a:cubicBezTo>
                    <a:pt x="6725" y="2"/>
                    <a:pt x="6666" y="1"/>
                    <a:pt x="66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0"/>
            <p:cNvSpPr/>
            <p:nvPr/>
          </p:nvSpPr>
          <p:spPr>
            <a:xfrm>
              <a:off x="6268470" y="825706"/>
              <a:ext cx="273450" cy="98038"/>
            </a:xfrm>
            <a:custGeom>
              <a:avLst/>
              <a:gdLst/>
              <a:ahLst/>
              <a:cxnLst/>
              <a:rect l="l" t="t" r="r" b="b"/>
              <a:pathLst>
                <a:path w="13564" h="4863" extrusionOk="0">
                  <a:moveTo>
                    <a:pt x="11126" y="0"/>
                  </a:moveTo>
                  <a:lnTo>
                    <a:pt x="5310" y="1727"/>
                  </a:lnTo>
                  <a:lnTo>
                    <a:pt x="4879" y="1856"/>
                  </a:lnTo>
                  <a:lnTo>
                    <a:pt x="4855" y="1861"/>
                  </a:lnTo>
                  <a:lnTo>
                    <a:pt x="4103" y="2088"/>
                  </a:lnTo>
                  <a:lnTo>
                    <a:pt x="2974" y="2425"/>
                  </a:lnTo>
                  <a:lnTo>
                    <a:pt x="2255" y="2632"/>
                  </a:lnTo>
                  <a:lnTo>
                    <a:pt x="500" y="3156"/>
                  </a:lnTo>
                  <a:cubicBezTo>
                    <a:pt x="322" y="3733"/>
                    <a:pt x="159" y="4302"/>
                    <a:pt x="1" y="4862"/>
                  </a:cubicBezTo>
                  <a:lnTo>
                    <a:pt x="1784" y="4326"/>
                  </a:lnTo>
                  <a:lnTo>
                    <a:pt x="4526" y="3506"/>
                  </a:lnTo>
                  <a:lnTo>
                    <a:pt x="4964" y="3376"/>
                  </a:lnTo>
                  <a:lnTo>
                    <a:pt x="7154" y="2722"/>
                  </a:lnTo>
                  <a:lnTo>
                    <a:pt x="7592" y="2588"/>
                  </a:lnTo>
                  <a:lnTo>
                    <a:pt x="8673" y="2263"/>
                  </a:lnTo>
                  <a:lnTo>
                    <a:pt x="13564" y="796"/>
                  </a:lnTo>
                  <a:cubicBezTo>
                    <a:pt x="12715" y="484"/>
                    <a:pt x="11902" y="220"/>
                    <a:pt x="11126" y="0"/>
                  </a:cubicBezTo>
                  <a:close/>
                </a:path>
              </a:pathLst>
            </a:custGeom>
            <a:solidFill>
              <a:srgbClr val="D5F2ED">
                <a:alpha val="3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0"/>
            <p:cNvSpPr/>
            <p:nvPr/>
          </p:nvSpPr>
          <p:spPr>
            <a:xfrm>
              <a:off x="6226879" y="1034934"/>
              <a:ext cx="358606" cy="138076"/>
            </a:xfrm>
            <a:custGeom>
              <a:avLst/>
              <a:gdLst/>
              <a:ahLst/>
              <a:cxnLst/>
              <a:rect l="l" t="t" r="r" b="b"/>
              <a:pathLst>
                <a:path w="17788" h="6849" extrusionOk="0">
                  <a:moveTo>
                    <a:pt x="17787" y="0"/>
                  </a:moveTo>
                  <a:lnTo>
                    <a:pt x="130" y="5240"/>
                  </a:lnTo>
                  <a:lnTo>
                    <a:pt x="0" y="6849"/>
                  </a:lnTo>
                  <a:lnTo>
                    <a:pt x="0" y="6849"/>
                  </a:lnTo>
                  <a:lnTo>
                    <a:pt x="17503" y="1593"/>
                  </a:lnTo>
                  <a:lnTo>
                    <a:pt x="17787" y="0"/>
                  </a:lnTo>
                  <a:close/>
                </a:path>
              </a:pathLst>
            </a:custGeom>
            <a:solidFill>
              <a:srgbClr val="D5F2ED">
                <a:alpha val="3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0"/>
            <p:cNvSpPr/>
            <p:nvPr/>
          </p:nvSpPr>
          <p:spPr>
            <a:xfrm>
              <a:off x="6234661" y="915945"/>
              <a:ext cx="367940" cy="178698"/>
            </a:xfrm>
            <a:custGeom>
              <a:avLst/>
              <a:gdLst/>
              <a:ahLst/>
              <a:cxnLst/>
              <a:rect l="l" t="t" r="r" b="b"/>
              <a:pathLst>
                <a:path w="18251" h="8864" extrusionOk="0">
                  <a:moveTo>
                    <a:pt x="18250" y="0"/>
                  </a:moveTo>
                  <a:lnTo>
                    <a:pt x="573" y="5244"/>
                  </a:lnTo>
                  <a:cubicBezTo>
                    <a:pt x="329" y="6540"/>
                    <a:pt x="142" y="7759"/>
                    <a:pt x="0" y="8864"/>
                  </a:cubicBezTo>
                  <a:lnTo>
                    <a:pt x="17783" y="3522"/>
                  </a:lnTo>
                  <a:lnTo>
                    <a:pt x="17783" y="3518"/>
                  </a:lnTo>
                  <a:cubicBezTo>
                    <a:pt x="17966" y="2328"/>
                    <a:pt x="18112" y="1256"/>
                    <a:pt x="18226" y="370"/>
                  </a:cubicBezTo>
                  <a:cubicBezTo>
                    <a:pt x="18238" y="248"/>
                    <a:pt x="18246" y="126"/>
                    <a:pt x="18250" y="0"/>
                  </a:cubicBezTo>
                  <a:close/>
                </a:path>
              </a:pathLst>
            </a:custGeom>
            <a:solidFill>
              <a:srgbClr val="D5F2ED">
                <a:alpha val="3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0"/>
            <p:cNvSpPr/>
            <p:nvPr/>
          </p:nvSpPr>
          <p:spPr>
            <a:xfrm>
              <a:off x="6306150" y="934493"/>
              <a:ext cx="103360" cy="104187"/>
            </a:xfrm>
            <a:custGeom>
              <a:avLst/>
              <a:gdLst/>
              <a:ahLst/>
              <a:cxnLst/>
              <a:rect l="l" t="t" r="r" b="b"/>
              <a:pathLst>
                <a:path w="5127" h="5168" extrusionOk="0">
                  <a:moveTo>
                    <a:pt x="1516" y="0"/>
                  </a:moveTo>
                  <a:cubicBezTo>
                    <a:pt x="1121" y="0"/>
                    <a:pt x="788" y="184"/>
                    <a:pt x="675" y="470"/>
                  </a:cubicBezTo>
                  <a:cubicBezTo>
                    <a:pt x="142" y="1814"/>
                    <a:pt x="25" y="3134"/>
                    <a:pt x="8" y="3853"/>
                  </a:cubicBezTo>
                  <a:cubicBezTo>
                    <a:pt x="0" y="4198"/>
                    <a:pt x="301" y="4540"/>
                    <a:pt x="744" y="4670"/>
                  </a:cubicBezTo>
                  <a:cubicBezTo>
                    <a:pt x="1666" y="4946"/>
                    <a:pt x="2770" y="5092"/>
                    <a:pt x="3494" y="5161"/>
                  </a:cubicBezTo>
                  <a:cubicBezTo>
                    <a:pt x="3537" y="5165"/>
                    <a:pt x="3580" y="5167"/>
                    <a:pt x="3622" y="5167"/>
                  </a:cubicBezTo>
                  <a:cubicBezTo>
                    <a:pt x="4038" y="5167"/>
                    <a:pt x="4389" y="4971"/>
                    <a:pt x="4489" y="4661"/>
                  </a:cubicBezTo>
                  <a:cubicBezTo>
                    <a:pt x="4834" y="3569"/>
                    <a:pt x="5013" y="2216"/>
                    <a:pt x="5090" y="1465"/>
                  </a:cubicBezTo>
                  <a:cubicBezTo>
                    <a:pt x="5126" y="1120"/>
                    <a:pt x="4838" y="770"/>
                    <a:pt x="4399" y="616"/>
                  </a:cubicBezTo>
                  <a:cubicBezTo>
                    <a:pt x="3510" y="303"/>
                    <a:pt x="2584" y="96"/>
                    <a:pt x="1645" y="7"/>
                  </a:cubicBezTo>
                  <a:cubicBezTo>
                    <a:pt x="1602" y="2"/>
                    <a:pt x="1558" y="0"/>
                    <a:pt x="15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0"/>
            <p:cNvSpPr/>
            <p:nvPr/>
          </p:nvSpPr>
          <p:spPr>
            <a:xfrm>
              <a:off x="6433968" y="958747"/>
              <a:ext cx="103380" cy="104247"/>
            </a:xfrm>
            <a:custGeom>
              <a:avLst/>
              <a:gdLst/>
              <a:ahLst/>
              <a:cxnLst/>
              <a:rect l="l" t="t" r="r" b="b"/>
              <a:pathLst>
                <a:path w="5128" h="5171" extrusionOk="0">
                  <a:moveTo>
                    <a:pt x="1527" y="0"/>
                  </a:moveTo>
                  <a:cubicBezTo>
                    <a:pt x="1130" y="0"/>
                    <a:pt x="790" y="185"/>
                    <a:pt x="675" y="473"/>
                  </a:cubicBezTo>
                  <a:cubicBezTo>
                    <a:pt x="143" y="1813"/>
                    <a:pt x="29" y="3138"/>
                    <a:pt x="9" y="3852"/>
                  </a:cubicBezTo>
                  <a:cubicBezTo>
                    <a:pt x="1" y="4202"/>
                    <a:pt x="306" y="4539"/>
                    <a:pt x="744" y="4673"/>
                  </a:cubicBezTo>
                  <a:cubicBezTo>
                    <a:pt x="1670" y="4949"/>
                    <a:pt x="2771" y="5091"/>
                    <a:pt x="3498" y="5164"/>
                  </a:cubicBezTo>
                  <a:cubicBezTo>
                    <a:pt x="3541" y="5169"/>
                    <a:pt x="3583" y="5171"/>
                    <a:pt x="3625" y="5171"/>
                  </a:cubicBezTo>
                  <a:cubicBezTo>
                    <a:pt x="4041" y="5171"/>
                    <a:pt x="4390" y="4971"/>
                    <a:pt x="4489" y="4665"/>
                  </a:cubicBezTo>
                  <a:cubicBezTo>
                    <a:pt x="4839" y="3572"/>
                    <a:pt x="5013" y="2220"/>
                    <a:pt x="5090" y="1468"/>
                  </a:cubicBezTo>
                  <a:cubicBezTo>
                    <a:pt x="5127" y="1119"/>
                    <a:pt x="4843" y="774"/>
                    <a:pt x="4400" y="619"/>
                  </a:cubicBezTo>
                  <a:cubicBezTo>
                    <a:pt x="3510" y="306"/>
                    <a:pt x="2584" y="99"/>
                    <a:pt x="1646" y="6"/>
                  </a:cubicBezTo>
                  <a:cubicBezTo>
                    <a:pt x="1606" y="2"/>
                    <a:pt x="1566" y="0"/>
                    <a:pt x="15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0"/>
            <p:cNvSpPr/>
            <p:nvPr/>
          </p:nvSpPr>
          <p:spPr>
            <a:xfrm>
              <a:off x="6284276" y="1065518"/>
              <a:ext cx="103360" cy="104207"/>
            </a:xfrm>
            <a:custGeom>
              <a:avLst/>
              <a:gdLst/>
              <a:ahLst/>
              <a:cxnLst/>
              <a:rect l="l" t="t" r="r" b="b"/>
              <a:pathLst>
                <a:path w="5127" h="5169" extrusionOk="0">
                  <a:moveTo>
                    <a:pt x="1516" y="0"/>
                  </a:moveTo>
                  <a:cubicBezTo>
                    <a:pt x="1121" y="0"/>
                    <a:pt x="789" y="184"/>
                    <a:pt x="675" y="470"/>
                  </a:cubicBezTo>
                  <a:cubicBezTo>
                    <a:pt x="143" y="1814"/>
                    <a:pt x="29" y="3134"/>
                    <a:pt x="9" y="3853"/>
                  </a:cubicBezTo>
                  <a:cubicBezTo>
                    <a:pt x="1" y="4203"/>
                    <a:pt x="301" y="4540"/>
                    <a:pt x="748" y="4670"/>
                  </a:cubicBezTo>
                  <a:cubicBezTo>
                    <a:pt x="1670" y="4946"/>
                    <a:pt x="2771" y="5092"/>
                    <a:pt x="3498" y="5161"/>
                  </a:cubicBezTo>
                  <a:cubicBezTo>
                    <a:pt x="3544" y="5166"/>
                    <a:pt x="3589" y="5168"/>
                    <a:pt x="3634" y="5168"/>
                  </a:cubicBezTo>
                  <a:cubicBezTo>
                    <a:pt x="4047" y="5168"/>
                    <a:pt x="4394" y="4969"/>
                    <a:pt x="4489" y="4662"/>
                  </a:cubicBezTo>
                  <a:cubicBezTo>
                    <a:pt x="4838" y="3569"/>
                    <a:pt x="5017" y="2216"/>
                    <a:pt x="5090" y="1469"/>
                  </a:cubicBezTo>
                  <a:cubicBezTo>
                    <a:pt x="5127" y="1120"/>
                    <a:pt x="4843" y="770"/>
                    <a:pt x="4404" y="616"/>
                  </a:cubicBezTo>
                  <a:cubicBezTo>
                    <a:pt x="3510" y="303"/>
                    <a:pt x="2584" y="100"/>
                    <a:pt x="1646" y="7"/>
                  </a:cubicBezTo>
                  <a:cubicBezTo>
                    <a:pt x="1602" y="2"/>
                    <a:pt x="1559" y="0"/>
                    <a:pt x="1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0"/>
            <p:cNvSpPr/>
            <p:nvPr/>
          </p:nvSpPr>
          <p:spPr>
            <a:xfrm>
              <a:off x="6412114" y="1089832"/>
              <a:ext cx="103360" cy="104187"/>
            </a:xfrm>
            <a:custGeom>
              <a:avLst/>
              <a:gdLst/>
              <a:ahLst/>
              <a:cxnLst/>
              <a:rect l="l" t="t" r="r" b="b"/>
              <a:pathLst>
                <a:path w="5127" h="5168" extrusionOk="0">
                  <a:moveTo>
                    <a:pt x="1517" y="1"/>
                  </a:moveTo>
                  <a:cubicBezTo>
                    <a:pt x="1125" y="1"/>
                    <a:pt x="792" y="184"/>
                    <a:pt x="679" y="470"/>
                  </a:cubicBezTo>
                  <a:cubicBezTo>
                    <a:pt x="143" y="1815"/>
                    <a:pt x="29" y="3135"/>
                    <a:pt x="8" y="3854"/>
                  </a:cubicBezTo>
                  <a:cubicBezTo>
                    <a:pt x="0" y="4199"/>
                    <a:pt x="305" y="4540"/>
                    <a:pt x="748" y="4670"/>
                  </a:cubicBezTo>
                  <a:cubicBezTo>
                    <a:pt x="1670" y="4946"/>
                    <a:pt x="2771" y="5092"/>
                    <a:pt x="3498" y="5162"/>
                  </a:cubicBezTo>
                  <a:cubicBezTo>
                    <a:pt x="3541" y="5166"/>
                    <a:pt x="3584" y="5168"/>
                    <a:pt x="3626" y="5168"/>
                  </a:cubicBezTo>
                  <a:cubicBezTo>
                    <a:pt x="4043" y="5168"/>
                    <a:pt x="4393" y="4972"/>
                    <a:pt x="4489" y="4662"/>
                  </a:cubicBezTo>
                  <a:cubicBezTo>
                    <a:pt x="4838" y="3569"/>
                    <a:pt x="5017" y="2217"/>
                    <a:pt x="5090" y="1465"/>
                  </a:cubicBezTo>
                  <a:cubicBezTo>
                    <a:pt x="5127" y="1120"/>
                    <a:pt x="4842" y="771"/>
                    <a:pt x="4403" y="616"/>
                  </a:cubicBezTo>
                  <a:cubicBezTo>
                    <a:pt x="3510" y="304"/>
                    <a:pt x="2584" y="100"/>
                    <a:pt x="1645" y="7"/>
                  </a:cubicBezTo>
                  <a:cubicBezTo>
                    <a:pt x="1602" y="3"/>
                    <a:pt x="1559" y="1"/>
                    <a:pt x="15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0"/>
            <p:cNvSpPr/>
            <p:nvPr/>
          </p:nvSpPr>
          <p:spPr>
            <a:xfrm>
              <a:off x="6578439" y="1034511"/>
              <a:ext cx="35965" cy="59069"/>
            </a:xfrm>
            <a:custGeom>
              <a:avLst/>
              <a:gdLst/>
              <a:ahLst/>
              <a:cxnLst/>
              <a:rect l="l" t="t" r="r" b="b"/>
              <a:pathLst>
                <a:path w="1784" h="2930" extrusionOk="0">
                  <a:moveTo>
                    <a:pt x="1119" y="1"/>
                  </a:moveTo>
                  <a:cubicBezTo>
                    <a:pt x="738" y="1"/>
                    <a:pt x="326" y="561"/>
                    <a:pt x="171" y="1313"/>
                  </a:cubicBezTo>
                  <a:cubicBezTo>
                    <a:pt x="0" y="2117"/>
                    <a:pt x="187" y="2836"/>
                    <a:pt x="585" y="2922"/>
                  </a:cubicBezTo>
                  <a:cubicBezTo>
                    <a:pt x="610" y="2927"/>
                    <a:pt x="635" y="2929"/>
                    <a:pt x="661" y="2929"/>
                  </a:cubicBezTo>
                  <a:cubicBezTo>
                    <a:pt x="1040" y="2929"/>
                    <a:pt x="1457" y="2372"/>
                    <a:pt x="1613" y="1618"/>
                  </a:cubicBezTo>
                  <a:cubicBezTo>
                    <a:pt x="1783" y="813"/>
                    <a:pt x="1596" y="90"/>
                    <a:pt x="1198" y="9"/>
                  </a:cubicBezTo>
                  <a:cubicBezTo>
                    <a:pt x="1172" y="4"/>
                    <a:pt x="1146" y="1"/>
                    <a:pt x="11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0"/>
            <p:cNvSpPr/>
            <p:nvPr/>
          </p:nvSpPr>
          <p:spPr>
            <a:xfrm>
              <a:off x="6673657" y="1296137"/>
              <a:ext cx="27216" cy="22922"/>
            </a:xfrm>
            <a:custGeom>
              <a:avLst/>
              <a:gdLst/>
              <a:ahLst/>
              <a:cxnLst/>
              <a:rect l="l" t="t" r="r" b="b"/>
              <a:pathLst>
                <a:path w="1350" h="1137" extrusionOk="0">
                  <a:moveTo>
                    <a:pt x="723" y="1"/>
                  </a:moveTo>
                  <a:cubicBezTo>
                    <a:pt x="292" y="1"/>
                    <a:pt x="0" y="493"/>
                    <a:pt x="253" y="879"/>
                  </a:cubicBezTo>
                  <a:cubicBezTo>
                    <a:pt x="369" y="1055"/>
                    <a:pt x="549" y="1136"/>
                    <a:pt x="727" y="1136"/>
                  </a:cubicBezTo>
                  <a:cubicBezTo>
                    <a:pt x="978" y="1136"/>
                    <a:pt x="1225" y="974"/>
                    <a:pt x="1285" y="684"/>
                  </a:cubicBezTo>
                  <a:cubicBezTo>
                    <a:pt x="1350" y="380"/>
                    <a:pt x="1155" y="79"/>
                    <a:pt x="846" y="14"/>
                  </a:cubicBezTo>
                  <a:cubicBezTo>
                    <a:pt x="804" y="5"/>
                    <a:pt x="763" y="1"/>
                    <a:pt x="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0"/>
            <p:cNvSpPr/>
            <p:nvPr/>
          </p:nvSpPr>
          <p:spPr>
            <a:xfrm>
              <a:off x="6732526" y="1214849"/>
              <a:ext cx="27236" cy="22922"/>
            </a:xfrm>
            <a:custGeom>
              <a:avLst/>
              <a:gdLst/>
              <a:ahLst/>
              <a:cxnLst/>
              <a:rect l="l" t="t" r="r" b="b"/>
              <a:pathLst>
                <a:path w="1351" h="1137" extrusionOk="0">
                  <a:moveTo>
                    <a:pt x="726" y="0"/>
                  </a:moveTo>
                  <a:cubicBezTo>
                    <a:pt x="294" y="0"/>
                    <a:pt x="0" y="490"/>
                    <a:pt x="253" y="878"/>
                  </a:cubicBezTo>
                  <a:cubicBezTo>
                    <a:pt x="368" y="1055"/>
                    <a:pt x="547" y="1137"/>
                    <a:pt x="725" y="1137"/>
                  </a:cubicBezTo>
                  <a:cubicBezTo>
                    <a:pt x="976" y="1137"/>
                    <a:pt x="1223" y="974"/>
                    <a:pt x="1285" y="687"/>
                  </a:cubicBezTo>
                  <a:cubicBezTo>
                    <a:pt x="1350" y="378"/>
                    <a:pt x="1151" y="78"/>
                    <a:pt x="847" y="13"/>
                  </a:cubicBezTo>
                  <a:cubicBezTo>
                    <a:pt x="806" y="4"/>
                    <a:pt x="765" y="0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0"/>
            <p:cNvSpPr/>
            <p:nvPr/>
          </p:nvSpPr>
          <p:spPr>
            <a:xfrm>
              <a:off x="6763795" y="1121404"/>
              <a:ext cx="27236" cy="22962"/>
            </a:xfrm>
            <a:custGeom>
              <a:avLst/>
              <a:gdLst/>
              <a:ahLst/>
              <a:cxnLst/>
              <a:rect l="l" t="t" r="r" b="b"/>
              <a:pathLst>
                <a:path w="1351" h="1139" extrusionOk="0">
                  <a:moveTo>
                    <a:pt x="727" y="1"/>
                  </a:moveTo>
                  <a:cubicBezTo>
                    <a:pt x="294" y="1"/>
                    <a:pt x="1" y="491"/>
                    <a:pt x="254" y="878"/>
                  </a:cubicBezTo>
                  <a:cubicBezTo>
                    <a:pt x="369" y="1056"/>
                    <a:pt x="549" y="1138"/>
                    <a:pt x="727" y="1138"/>
                  </a:cubicBezTo>
                  <a:cubicBezTo>
                    <a:pt x="977" y="1138"/>
                    <a:pt x="1224" y="976"/>
                    <a:pt x="1286" y="687"/>
                  </a:cubicBezTo>
                  <a:cubicBezTo>
                    <a:pt x="1351" y="379"/>
                    <a:pt x="1152" y="78"/>
                    <a:pt x="847" y="13"/>
                  </a:cubicBezTo>
                  <a:cubicBezTo>
                    <a:pt x="806" y="5"/>
                    <a:pt x="766" y="1"/>
                    <a:pt x="7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0"/>
            <p:cNvSpPr/>
            <p:nvPr/>
          </p:nvSpPr>
          <p:spPr>
            <a:xfrm>
              <a:off x="6782484" y="1032535"/>
              <a:ext cx="27135" cy="22902"/>
            </a:xfrm>
            <a:custGeom>
              <a:avLst/>
              <a:gdLst/>
              <a:ahLst/>
              <a:cxnLst/>
              <a:rect l="l" t="t" r="r" b="b"/>
              <a:pathLst>
                <a:path w="1346" h="1136" extrusionOk="0">
                  <a:moveTo>
                    <a:pt x="722" y="0"/>
                  </a:moveTo>
                  <a:cubicBezTo>
                    <a:pt x="292" y="0"/>
                    <a:pt x="1" y="489"/>
                    <a:pt x="253" y="879"/>
                  </a:cubicBezTo>
                  <a:cubicBezTo>
                    <a:pt x="368" y="1054"/>
                    <a:pt x="547" y="1136"/>
                    <a:pt x="725" y="1136"/>
                  </a:cubicBezTo>
                  <a:cubicBezTo>
                    <a:pt x="975" y="1136"/>
                    <a:pt x="1223" y="974"/>
                    <a:pt x="1285" y="684"/>
                  </a:cubicBezTo>
                  <a:cubicBezTo>
                    <a:pt x="1346" y="375"/>
                    <a:pt x="1151" y="75"/>
                    <a:pt x="846" y="14"/>
                  </a:cubicBezTo>
                  <a:cubicBezTo>
                    <a:pt x="804" y="5"/>
                    <a:pt x="762" y="0"/>
                    <a:pt x="7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0"/>
            <p:cNvSpPr/>
            <p:nvPr/>
          </p:nvSpPr>
          <p:spPr>
            <a:xfrm>
              <a:off x="6699382" y="921349"/>
              <a:ext cx="218917" cy="84813"/>
            </a:xfrm>
            <a:custGeom>
              <a:avLst/>
              <a:gdLst/>
              <a:ahLst/>
              <a:cxnLst/>
              <a:rect l="l" t="t" r="r" b="b"/>
              <a:pathLst>
                <a:path w="10859" h="4207" extrusionOk="0">
                  <a:moveTo>
                    <a:pt x="1185" y="0"/>
                  </a:moveTo>
                  <a:cubicBezTo>
                    <a:pt x="655" y="0"/>
                    <a:pt x="194" y="381"/>
                    <a:pt x="98" y="910"/>
                  </a:cubicBezTo>
                  <a:cubicBezTo>
                    <a:pt x="1" y="1410"/>
                    <a:pt x="25" y="1926"/>
                    <a:pt x="167" y="2413"/>
                  </a:cubicBezTo>
                  <a:cubicBezTo>
                    <a:pt x="289" y="2795"/>
                    <a:pt x="618" y="3079"/>
                    <a:pt x="1016" y="3148"/>
                  </a:cubicBezTo>
                  <a:cubicBezTo>
                    <a:pt x="3157" y="3526"/>
                    <a:pt x="7747" y="4022"/>
                    <a:pt x="9485" y="4201"/>
                  </a:cubicBezTo>
                  <a:cubicBezTo>
                    <a:pt x="9524" y="4205"/>
                    <a:pt x="9562" y="4207"/>
                    <a:pt x="9600" y="4207"/>
                  </a:cubicBezTo>
                  <a:cubicBezTo>
                    <a:pt x="10052" y="4207"/>
                    <a:pt x="10462" y="3924"/>
                    <a:pt x="10627" y="3494"/>
                  </a:cubicBezTo>
                  <a:cubicBezTo>
                    <a:pt x="10793" y="3035"/>
                    <a:pt x="10858" y="2543"/>
                    <a:pt x="10821" y="2052"/>
                  </a:cubicBezTo>
                  <a:cubicBezTo>
                    <a:pt x="10777" y="1556"/>
                    <a:pt x="10407" y="1154"/>
                    <a:pt x="9916" y="1073"/>
                  </a:cubicBezTo>
                  <a:cubicBezTo>
                    <a:pt x="6914" y="545"/>
                    <a:pt x="2994" y="159"/>
                    <a:pt x="1280" y="5"/>
                  </a:cubicBezTo>
                  <a:cubicBezTo>
                    <a:pt x="1248" y="2"/>
                    <a:pt x="1217" y="0"/>
                    <a:pt x="11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0"/>
            <p:cNvSpPr/>
            <p:nvPr/>
          </p:nvSpPr>
          <p:spPr>
            <a:xfrm>
              <a:off x="6588922" y="1036729"/>
              <a:ext cx="35965" cy="59049"/>
            </a:xfrm>
            <a:custGeom>
              <a:avLst/>
              <a:gdLst/>
              <a:ahLst/>
              <a:cxnLst/>
              <a:rect l="l" t="t" r="r" b="b"/>
              <a:pathLst>
                <a:path w="1784" h="2929" extrusionOk="0">
                  <a:moveTo>
                    <a:pt x="1120" y="1"/>
                  </a:moveTo>
                  <a:cubicBezTo>
                    <a:pt x="741" y="1"/>
                    <a:pt x="326" y="561"/>
                    <a:pt x="171" y="1313"/>
                  </a:cubicBezTo>
                  <a:cubicBezTo>
                    <a:pt x="0" y="2117"/>
                    <a:pt x="187" y="2836"/>
                    <a:pt x="589" y="2921"/>
                  </a:cubicBezTo>
                  <a:cubicBezTo>
                    <a:pt x="614" y="2926"/>
                    <a:pt x="639" y="2929"/>
                    <a:pt x="664" y="2929"/>
                  </a:cubicBezTo>
                  <a:cubicBezTo>
                    <a:pt x="1043" y="2929"/>
                    <a:pt x="1456" y="2367"/>
                    <a:pt x="1613" y="1613"/>
                  </a:cubicBezTo>
                  <a:cubicBezTo>
                    <a:pt x="1783" y="813"/>
                    <a:pt x="1596" y="94"/>
                    <a:pt x="1198" y="9"/>
                  </a:cubicBezTo>
                  <a:cubicBezTo>
                    <a:pt x="1172" y="3"/>
                    <a:pt x="1146" y="1"/>
                    <a:pt x="11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4" name="Google Shape;1354;p40"/>
          <p:cNvGrpSpPr/>
          <p:nvPr/>
        </p:nvGrpSpPr>
        <p:grpSpPr>
          <a:xfrm>
            <a:off x="8144865" y="701734"/>
            <a:ext cx="1016340" cy="890949"/>
            <a:chOff x="7245674" y="2087184"/>
            <a:chExt cx="1016340" cy="890949"/>
          </a:xfrm>
        </p:grpSpPr>
        <p:sp>
          <p:nvSpPr>
            <p:cNvPr id="1355" name="Google Shape;1355;p40"/>
            <p:cNvSpPr/>
            <p:nvPr/>
          </p:nvSpPr>
          <p:spPr>
            <a:xfrm>
              <a:off x="7597852" y="2543321"/>
              <a:ext cx="466946" cy="395499"/>
            </a:xfrm>
            <a:custGeom>
              <a:avLst/>
              <a:gdLst/>
              <a:ahLst/>
              <a:cxnLst/>
              <a:rect l="l" t="t" r="r" b="b"/>
              <a:pathLst>
                <a:path w="23162" h="19618" extrusionOk="0">
                  <a:moveTo>
                    <a:pt x="13823" y="1"/>
                  </a:moveTo>
                  <a:cubicBezTo>
                    <a:pt x="11183" y="1"/>
                    <a:pt x="8312" y="1035"/>
                    <a:pt x="5890" y="3082"/>
                  </a:cubicBezTo>
                  <a:cubicBezTo>
                    <a:pt x="1231" y="7026"/>
                    <a:pt x="0" y="13232"/>
                    <a:pt x="3144" y="16949"/>
                  </a:cubicBezTo>
                  <a:cubicBezTo>
                    <a:pt x="4653" y="18733"/>
                    <a:pt x="6897" y="19618"/>
                    <a:pt x="9339" y="19618"/>
                  </a:cubicBezTo>
                  <a:cubicBezTo>
                    <a:pt x="11978" y="19618"/>
                    <a:pt x="14849" y="18584"/>
                    <a:pt x="17271" y="16535"/>
                  </a:cubicBezTo>
                  <a:cubicBezTo>
                    <a:pt x="21930" y="12591"/>
                    <a:pt x="23161" y="6384"/>
                    <a:pt x="20017" y="2671"/>
                  </a:cubicBezTo>
                  <a:cubicBezTo>
                    <a:pt x="18509" y="886"/>
                    <a:pt x="16265" y="1"/>
                    <a:pt x="138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0"/>
            <p:cNvSpPr/>
            <p:nvPr/>
          </p:nvSpPr>
          <p:spPr>
            <a:xfrm>
              <a:off x="7618396" y="2556869"/>
              <a:ext cx="436484" cy="403603"/>
            </a:xfrm>
            <a:custGeom>
              <a:avLst/>
              <a:gdLst/>
              <a:ahLst/>
              <a:cxnLst/>
              <a:rect l="l" t="t" r="r" b="b"/>
              <a:pathLst>
                <a:path w="21651" h="20020" extrusionOk="0">
                  <a:moveTo>
                    <a:pt x="15598" y="1"/>
                  </a:moveTo>
                  <a:cubicBezTo>
                    <a:pt x="13783" y="1"/>
                    <a:pt x="9020" y="469"/>
                    <a:pt x="5038" y="4952"/>
                  </a:cubicBezTo>
                  <a:cubicBezTo>
                    <a:pt x="1" y="10615"/>
                    <a:pt x="2487" y="16671"/>
                    <a:pt x="2487" y="16671"/>
                  </a:cubicBezTo>
                  <a:cubicBezTo>
                    <a:pt x="2487" y="16671"/>
                    <a:pt x="4550" y="19141"/>
                    <a:pt x="7495" y="19990"/>
                  </a:cubicBezTo>
                  <a:cubicBezTo>
                    <a:pt x="7565" y="20010"/>
                    <a:pt x="7640" y="20020"/>
                    <a:pt x="7719" y="20020"/>
                  </a:cubicBezTo>
                  <a:cubicBezTo>
                    <a:pt x="10968" y="20020"/>
                    <a:pt x="21651" y="3441"/>
                    <a:pt x="21651" y="3441"/>
                  </a:cubicBezTo>
                  <a:cubicBezTo>
                    <a:pt x="21651" y="3441"/>
                    <a:pt x="18767" y="1232"/>
                    <a:pt x="16350" y="34"/>
                  </a:cubicBezTo>
                  <a:cubicBezTo>
                    <a:pt x="16350" y="34"/>
                    <a:pt x="16076" y="1"/>
                    <a:pt x="15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0"/>
            <p:cNvSpPr/>
            <p:nvPr/>
          </p:nvSpPr>
          <p:spPr>
            <a:xfrm>
              <a:off x="7443268" y="2087628"/>
              <a:ext cx="560226" cy="260528"/>
            </a:xfrm>
            <a:custGeom>
              <a:avLst/>
              <a:gdLst/>
              <a:ahLst/>
              <a:cxnLst/>
              <a:rect l="l" t="t" r="r" b="b"/>
              <a:pathLst>
                <a:path w="27789" h="12923" extrusionOk="0">
                  <a:moveTo>
                    <a:pt x="20590" y="1"/>
                  </a:moveTo>
                  <a:cubicBezTo>
                    <a:pt x="5972" y="1"/>
                    <a:pt x="1" y="12922"/>
                    <a:pt x="1" y="12922"/>
                  </a:cubicBezTo>
                  <a:lnTo>
                    <a:pt x="5554" y="12922"/>
                  </a:lnTo>
                  <a:cubicBezTo>
                    <a:pt x="10023" y="5126"/>
                    <a:pt x="15409" y="3125"/>
                    <a:pt x="19760" y="3125"/>
                  </a:cubicBezTo>
                  <a:cubicBezTo>
                    <a:pt x="24350" y="3125"/>
                    <a:pt x="27789" y="5351"/>
                    <a:pt x="27789" y="5351"/>
                  </a:cubicBezTo>
                  <a:cubicBezTo>
                    <a:pt x="27472" y="521"/>
                    <a:pt x="20741" y="1"/>
                    <a:pt x="20741" y="1"/>
                  </a:cubicBezTo>
                  <a:cubicBezTo>
                    <a:pt x="20691" y="1"/>
                    <a:pt x="20640" y="1"/>
                    <a:pt x="20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0"/>
            <p:cNvSpPr/>
            <p:nvPr/>
          </p:nvSpPr>
          <p:spPr>
            <a:xfrm>
              <a:off x="7245674" y="2277018"/>
              <a:ext cx="362215" cy="425880"/>
            </a:xfrm>
            <a:custGeom>
              <a:avLst/>
              <a:gdLst/>
              <a:ahLst/>
              <a:cxnLst/>
              <a:rect l="l" t="t" r="r" b="b"/>
              <a:pathLst>
                <a:path w="17967" h="21125" extrusionOk="0">
                  <a:moveTo>
                    <a:pt x="11843" y="1"/>
                  </a:moveTo>
                  <a:cubicBezTo>
                    <a:pt x="8648" y="1"/>
                    <a:pt x="4899" y="2956"/>
                    <a:pt x="2694" y="7529"/>
                  </a:cubicBezTo>
                  <a:cubicBezTo>
                    <a:pt x="1" y="13114"/>
                    <a:pt x="630" y="19000"/>
                    <a:pt x="4107" y="20678"/>
                  </a:cubicBezTo>
                  <a:cubicBezTo>
                    <a:pt x="4735" y="20980"/>
                    <a:pt x="5414" y="21124"/>
                    <a:pt x="6119" y="21124"/>
                  </a:cubicBezTo>
                  <a:cubicBezTo>
                    <a:pt x="9314" y="21124"/>
                    <a:pt x="13067" y="18168"/>
                    <a:pt x="15273" y="13594"/>
                  </a:cubicBezTo>
                  <a:cubicBezTo>
                    <a:pt x="17966" y="8008"/>
                    <a:pt x="17333" y="2123"/>
                    <a:pt x="13860" y="449"/>
                  </a:cubicBezTo>
                  <a:cubicBezTo>
                    <a:pt x="13230" y="145"/>
                    <a:pt x="12550" y="1"/>
                    <a:pt x="118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0"/>
            <p:cNvSpPr/>
            <p:nvPr/>
          </p:nvSpPr>
          <p:spPr>
            <a:xfrm>
              <a:off x="7282689" y="2294820"/>
              <a:ext cx="362134" cy="425880"/>
            </a:xfrm>
            <a:custGeom>
              <a:avLst/>
              <a:gdLst/>
              <a:ahLst/>
              <a:cxnLst/>
              <a:rect l="l" t="t" r="r" b="b"/>
              <a:pathLst>
                <a:path w="17963" h="21125" extrusionOk="0">
                  <a:moveTo>
                    <a:pt x="11846" y="1"/>
                  </a:moveTo>
                  <a:cubicBezTo>
                    <a:pt x="8651" y="1"/>
                    <a:pt x="4900" y="2957"/>
                    <a:pt x="2694" y="7532"/>
                  </a:cubicBezTo>
                  <a:cubicBezTo>
                    <a:pt x="1" y="13117"/>
                    <a:pt x="630" y="19003"/>
                    <a:pt x="4107" y="20676"/>
                  </a:cubicBezTo>
                  <a:cubicBezTo>
                    <a:pt x="4736" y="20980"/>
                    <a:pt x="5416" y="21125"/>
                    <a:pt x="6123" y="21125"/>
                  </a:cubicBezTo>
                  <a:cubicBezTo>
                    <a:pt x="9316" y="21125"/>
                    <a:pt x="13068" y="18169"/>
                    <a:pt x="15269" y="13596"/>
                  </a:cubicBezTo>
                  <a:cubicBezTo>
                    <a:pt x="17962" y="8011"/>
                    <a:pt x="17333" y="2125"/>
                    <a:pt x="13860" y="448"/>
                  </a:cubicBezTo>
                  <a:cubicBezTo>
                    <a:pt x="13231" y="145"/>
                    <a:pt x="12552" y="1"/>
                    <a:pt x="118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0"/>
            <p:cNvSpPr/>
            <p:nvPr/>
          </p:nvSpPr>
          <p:spPr>
            <a:xfrm>
              <a:off x="7660894" y="2582675"/>
              <a:ext cx="466946" cy="395459"/>
            </a:xfrm>
            <a:custGeom>
              <a:avLst/>
              <a:gdLst/>
              <a:ahLst/>
              <a:cxnLst/>
              <a:rect l="l" t="t" r="r" b="b"/>
              <a:pathLst>
                <a:path w="23162" h="19616" extrusionOk="0">
                  <a:moveTo>
                    <a:pt x="13822" y="1"/>
                  </a:moveTo>
                  <a:cubicBezTo>
                    <a:pt x="11182" y="1"/>
                    <a:pt x="8311" y="1035"/>
                    <a:pt x="5891" y="3084"/>
                  </a:cubicBezTo>
                  <a:cubicBezTo>
                    <a:pt x="1232" y="7024"/>
                    <a:pt x="1" y="13234"/>
                    <a:pt x="3141" y="16947"/>
                  </a:cubicBezTo>
                  <a:cubicBezTo>
                    <a:pt x="4651" y="18731"/>
                    <a:pt x="6896" y="19615"/>
                    <a:pt x="9339" y="19615"/>
                  </a:cubicBezTo>
                  <a:cubicBezTo>
                    <a:pt x="11979" y="19615"/>
                    <a:pt x="14850" y="18581"/>
                    <a:pt x="17272" y="16533"/>
                  </a:cubicBezTo>
                  <a:cubicBezTo>
                    <a:pt x="21931" y="12592"/>
                    <a:pt x="23162" y="6386"/>
                    <a:pt x="20018" y="2669"/>
                  </a:cubicBezTo>
                  <a:cubicBezTo>
                    <a:pt x="18509" y="885"/>
                    <a:pt x="16264" y="1"/>
                    <a:pt x="138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0"/>
            <p:cNvSpPr/>
            <p:nvPr/>
          </p:nvSpPr>
          <p:spPr>
            <a:xfrm>
              <a:off x="7334683" y="2327662"/>
              <a:ext cx="362215" cy="425840"/>
            </a:xfrm>
            <a:custGeom>
              <a:avLst/>
              <a:gdLst/>
              <a:ahLst/>
              <a:cxnLst/>
              <a:rect l="l" t="t" r="r" b="b"/>
              <a:pathLst>
                <a:path w="17967" h="21123" extrusionOk="0">
                  <a:moveTo>
                    <a:pt x="11847" y="0"/>
                  </a:moveTo>
                  <a:cubicBezTo>
                    <a:pt x="8652" y="0"/>
                    <a:pt x="4899" y="2953"/>
                    <a:pt x="2694" y="7527"/>
                  </a:cubicBezTo>
                  <a:cubicBezTo>
                    <a:pt x="1" y="13117"/>
                    <a:pt x="635" y="19002"/>
                    <a:pt x="4107" y="20676"/>
                  </a:cubicBezTo>
                  <a:cubicBezTo>
                    <a:pt x="4736" y="20979"/>
                    <a:pt x="5415" y="21123"/>
                    <a:pt x="6121" y="21123"/>
                  </a:cubicBezTo>
                  <a:cubicBezTo>
                    <a:pt x="9318" y="21123"/>
                    <a:pt x="13071" y="18167"/>
                    <a:pt x="15274" y="13592"/>
                  </a:cubicBezTo>
                  <a:cubicBezTo>
                    <a:pt x="17967" y="8007"/>
                    <a:pt x="17333" y="2121"/>
                    <a:pt x="13860" y="448"/>
                  </a:cubicBezTo>
                  <a:cubicBezTo>
                    <a:pt x="13231" y="145"/>
                    <a:pt x="12553" y="0"/>
                    <a:pt x="118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0"/>
            <p:cNvSpPr/>
            <p:nvPr/>
          </p:nvSpPr>
          <p:spPr>
            <a:xfrm>
              <a:off x="7428957" y="2438477"/>
              <a:ext cx="173658" cy="204184"/>
            </a:xfrm>
            <a:custGeom>
              <a:avLst/>
              <a:gdLst/>
              <a:ahLst/>
              <a:cxnLst/>
              <a:rect l="l" t="t" r="r" b="b"/>
              <a:pathLst>
                <a:path w="6683" h="7857" extrusionOk="0">
                  <a:moveTo>
                    <a:pt x="4407" y="0"/>
                  </a:moveTo>
                  <a:cubicBezTo>
                    <a:pt x="3219" y="0"/>
                    <a:pt x="1823" y="1099"/>
                    <a:pt x="1004" y="2803"/>
                  </a:cubicBezTo>
                  <a:cubicBezTo>
                    <a:pt x="1" y="4878"/>
                    <a:pt x="236" y="7068"/>
                    <a:pt x="1528" y="7689"/>
                  </a:cubicBezTo>
                  <a:cubicBezTo>
                    <a:pt x="1763" y="7803"/>
                    <a:pt x="2016" y="7857"/>
                    <a:pt x="2280" y="7857"/>
                  </a:cubicBezTo>
                  <a:cubicBezTo>
                    <a:pt x="3467" y="7857"/>
                    <a:pt x="4862" y="6759"/>
                    <a:pt x="5679" y="5057"/>
                  </a:cubicBezTo>
                  <a:cubicBezTo>
                    <a:pt x="6683" y="2981"/>
                    <a:pt x="6447" y="788"/>
                    <a:pt x="5155" y="166"/>
                  </a:cubicBezTo>
                  <a:cubicBezTo>
                    <a:pt x="4922" y="54"/>
                    <a:pt x="4670" y="0"/>
                    <a:pt x="4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0"/>
            <p:cNvSpPr/>
            <p:nvPr/>
          </p:nvSpPr>
          <p:spPr>
            <a:xfrm>
              <a:off x="7741443" y="2087184"/>
              <a:ext cx="520572" cy="668022"/>
            </a:xfrm>
            <a:custGeom>
              <a:avLst/>
              <a:gdLst/>
              <a:ahLst/>
              <a:cxnLst/>
              <a:rect l="l" t="t" r="r" b="b"/>
              <a:pathLst>
                <a:path w="25822" h="33136" extrusionOk="0">
                  <a:moveTo>
                    <a:pt x="5763" y="1"/>
                  </a:moveTo>
                  <a:cubicBezTo>
                    <a:pt x="2471" y="1"/>
                    <a:pt x="0" y="921"/>
                    <a:pt x="0" y="921"/>
                  </a:cubicBezTo>
                  <a:cubicBezTo>
                    <a:pt x="1152" y="714"/>
                    <a:pt x="2240" y="615"/>
                    <a:pt x="3266" y="615"/>
                  </a:cubicBezTo>
                  <a:cubicBezTo>
                    <a:pt x="11885" y="615"/>
                    <a:pt x="16058" y="7597"/>
                    <a:pt x="15558" y="15881"/>
                  </a:cubicBezTo>
                  <a:cubicBezTo>
                    <a:pt x="14997" y="25150"/>
                    <a:pt x="9152" y="28554"/>
                    <a:pt x="9152" y="28554"/>
                  </a:cubicBezTo>
                  <a:cubicBezTo>
                    <a:pt x="10976" y="31324"/>
                    <a:pt x="10911" y="33136"/>
                    <a:pt x="10911" y="33136"/>
                  </a:cubicBezTo>
                  <a:cubicBezTo>
                    <a:pt x="10911" y="33136"/>
                    <a:pt x="25822" y="23765"/>
                    <a:pt x="19408" y="9297"/>
                  </a:cubicBezTo>
                  <a:cubicBezTo>
                    <a:pt x="16013" y="1640"/>
                    <a:pt x="10157" y="1"/>
                    <a:pt x="5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trelica: desno 1">
            <a:extLst>
              <a:ext uri="{FF2B5EF4-FFF2-40B4-BE49-F238E27FC236}">
                <a16:creationId xmlns:a16="http://schemas.microsoft.com/office/drawing/2014/main" id="{2B215C81-1F59-4252-AC06-405286B67539}"/>
              </a:ext>
            </a:extLst>
          </p:cNvPr>
          <p:cNvSpPr/>
          <p:nvPr/>
        </p:nvSpPr>
        <p:spPr>
          <a:xfrm>
            <a:off x="2010125" y="2336092"/>
            <a:ext cx="1058672" cy="368106"/>
          </a:xfrm>
          <a:prstGeom prst="rightArrow">
            <a:avLst>
              <a:gd name="adj1" fmla="val 0"/>
              <a:gd name="adj2" fmla="val 50000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803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49C6A28C-1BCF-4E05-AFF9-9C74E2670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021" y="1049936"/>
            <a:ext cx="3589234" cy="3589234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15AC7AD1-D949-48FA-B452-4070C03BFFE8}"/>
              </a:ext>
            </a:extLst>
          </p:cNvPr>
          <p:cNvSpPr txBox="1"/>
          <p:nvPr/>
        </p:nvSpPr>
        <p:spPr>
          <a:xfrm>
            <a:off x="1836811" y="658027"/>
            <a:ext cx="6281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i="1" dirty="0">
                <a:solidFill>
                  <a:srgbClr val="002060"/>
                </a:solidFill>
              </a:rPr>
              <a:t>Upitnik o utjecaju digitalnih tehnologija na ljude</a:t>
            </a:r>
          </a:p>
        </p:txBody>
      </p:sp>
    </p:spTree>
    <p:extLst>
      <p:ext uri="{BB962C8B-B14F-4D97-AF65-F5344CB8AC3E}">
        <p14:creationId xmlns:p14="http://schemas.microsoft.com/office/powerpoint/2010/main" val="1884614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3">
            <a:extLst>
              <a:ext uri="{FF2B5EF4-FFF2-40B4-BE49-F238E27FC236}">
                <a16:creationId xmlns:a16="http://schemas.microsoft.com/office/drawing/2014/main" id="{E889C4DB-E9B6-4C2D-8FF3-76E9A08F2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2458" y="341832"/>
            <a:ext cx="8079084" cy="3750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hr-HR" i="1" dirty="0"/>
              <a:t>	Ne postoji dokaz za tvrdnju da bi moderna informatička tehnologija poboljšala učenje u školi. Ona vodi do površnog mišljenja, odvraća pažnju i k tome ima neželjene nuspojave, koje sežu od pukih smetnji u učenju do širenja dječje pornografije i nasilja</a:t>
            </a:r>
            <a:r>
              <a:rPr lang="hr-HR" dirty="0"/>
              <a:t>. </a:t>
            </a:r>
          </a:p>
          <a:p>
            <a:pPr algn="just">
              <a:lnSpc>
                <a:spcPct val="150000"/>
              </a:lnSpc>
            </a:pPr>
            <a:endParaRPr lang="hr-HR" dirty="0"/>
          </a:p>
          <a:p>
            <a:pPr algn="just">
              <a:lnSpc>
                <a:spcPct val="150000"/>
              </a:lnSpc>
            </a:pPr>
            <a:endParaRPr lang="hr-HR" dirty="0"/>
          </a:p>
          <a:p>
            <a:pPr algn="just">
              <a:lnSpc>
                <a:spcPct val="150000"/>
              </a:lnSpc>
            </a:pPr>
            <a:r>
              <a:rPr lang="hr-HR" i="1" dirty="0">
                <a:effectLst/>
                <a:latin typeface="Source Sans 3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	Pivo i vino sastavni su dijelovi našega društva i kulture. Moramo djecu još u dječjem vrtiću naučiti da se prema njima odnose kritički.</a:t>
            </a:r>
          </a:p>
          <a:p>
            <a:pPr algn="just">
              <a:lnSpc>
                <a:spcPct val="150000"/>
              </a:lnSpc>
            </a:pPr>
            <a:endParaRPr lang="hr-HR" i="1" dirty="0">
              <a:latin typeface="Source Sans 3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hr-HR" i="1" dirty="0">
              <a:effectLst/>
              <a:latin typeface="Source Sans 3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hr-HR" i="1" dirty="0">
                <a:effectLst/>
                <a:latin typeface="Source Sans 3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	Tko prepušta spravi da misli umjesto njega, neće postati stručnjak.</a:t>
            </a:r>
            <a:endParaRPr lang="hr-HR" sz="1400" i="1" dirty="0">
              <a:effectLst/>
              <a:latin typeface="Source Sans 3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2717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40"/>
          <p:cNvSpPr/>
          <p:nvPr/>
        </p:nvSpPr>
        <p:spPr>
          <a:xfrm>
            <a:off x="1067338" y="781230"/>
            <a:ext cx="1137000" cy="1137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40"/>
          <p:cNvSpPr txBox="1">
            <a:spLocks noGrp="1"/>
          </p:cNvSpPr>
          <p:nvPr>
            <p:ph type="title"/>
          </p:nvPr>
        </p:nvSpPr>
        <p:spPr>
          <a:xfrm>
            <a:off x="707725" y="2598868"/>
            <a:ext cx="7008688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hr-HR" sz="4400" dirty="0"/>
            </a:br>
            <a:br>
              <a:rPr lang="hr-HR" sz="3200" dirty="0"/>
            </a:br>
            <a:br>
              <a:rPr lang="hr-HR" sz="3200" dirty="0"/>
            </a:br>
            <a:r>
              <a:rPr lang="hr-HR" sz="2400" dirty="0"/>
              <a:t>Optimizam, ali i pametno djelovanje!</a:t>
            </a:r>
            <a:br>
              <a:rPr lang="hr-HR" sz="2400" dirty="0"/>
            </a:br>
            <a:br>
              <a:rPr lang="hr-HR" sz="2400" dirty="0"/>
            </a:br>
            <a:r>
              <a:rPr lang="hr-HR" sz="2400" dirty="0"/>
              <a:t>Temeljitim učenjem protiv digitalne demencije!</a:t>
            </a:r>
            <a:endParaRPr sz="3200" dirty="0"/>
          </a:p>
        </p:txBody>
      </p:sp>
      <p:grpSp>
        <p:nvGrpSpPr>
          <p:cNvPr id="1240" name="Google Shape;1240;p40"/>
          <p:cNvGrpSpPr/>
          <p:nvPr/>
        </p:nvGrpSpPr>
        <p:grpSpPr>
          <a:xfrm>
            <a:off x="8016632" y="1926864"/>
            <a:ext cx="1135455" cy="902355"/>
            <a:chOff x="5684015" y="2953552"/>
            <a:chExt cx="2474309" cy="1729557"/>
          </a:xfrm>
        </p:grpSpPr>
        <p:sp>
          <p:nvSpPr>
            <p:cNvPr id="1241" name="Google Shape;1241;p40"/>
            <p:cNvSpPr/>
            <p:nvPr/>
          </p:nvSpPr>
          <p:spPr>
            <a:xfrm>
              <a:off x="5684015" y="3786978"/>
              <a:ext cx="2306989" cy="896132"/>
            </a:xfrm>
            <a:custGeom>
              <a:avLst/>
              <a:gdLst/>
              <a:ahLst/>
              <a:cxnLst/>
              <a:rect l="l" t="t" r="r" b="b"/>
              <a:pathLst>
                <a:path w="114434" h="44451" extrusionOk="0">
                  <a:moveTo>
                    <a:pt x="50145" y="0"/>
                  </a:moveTo>
                  <a:lnTo>
                    <a:pt x="1" y="14692"/>
                  </a:lnTo>
                  <a:cubicBezTo>
                    <a:pt x="1" y="14692"/>
                    <a:pt x="1" y="17633"/>
                    <a:pt x="1289" y="20939"/>
                  </a:cubicBezTo>
                  <a:cubicBezTo>
                    <a:pt x="1289" y="20939"/>
                    <a:pt x="57243" y="44451"/>
                    <a:pt x="61307" y="44451"/>
                  </a:cubicBezTo>
                  <a:cubicBezTo>
                    <a:pt x="61323" y="44451"/>
                    <a:pt x="61338" y="44450"/>
                    <a:pt x="61352" y="44450"/>
                  </a:cubicBezTo>
                  <a:cubicBezTo>
                    <a:pt x="65028" y="44267"/>
                    <a:pt x="110396" y="27918"/>
                    <a:pt x="112049" y="27365"/>
                  </a:cubicBezTo>
                  <a:cubicBezTo>
                    <a:pt x="112049" y="27365"/>
                    <a:pt x="114254" y="24428"/>
                    <a:pt x="114433" y="21857"/>
                  </a:cubicBezTo>
                  <a:lnTo>
                    <a:pt x="501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0"/>
            <p:cNvSpPr/>
            <p:nvPr/>
          </p:nvSpPr>
          <p:spPr>
            <a:xfrm>
              <a:off x="6787585" y="2953552"/>
              <a:ext cx="1370739" cy="1262903"/>
            </a:xfrm>
            <a:custGeom>
              <a:avLst/>
              <a:gdLst/>
              <a:ahLst/>
              <a:cxnLst/>
              <a:rect l="l" t="t" r="r" b="b"/>
              <a:pathLst>
                <a:path w="67993" h="62644" extrusionOk="0">
                  <a:moveTo>
                    <a:pt x="5095" y="1"/>
                  </a:moveTo>
                  <a:cubicBezTo>
                    <a:pt x="5041" y="1"/>
                    <a:pt x="4996" y="2"/>
                    <a:pt x="4960" y="5"/>
                  </a:cubicBezTo>
                  <a:cubicBezTo>
                    <a:pt x="2571" y="196"/>
                    <a:pt x="0" y="1297"/>
                    <a:pt x="0" y="1297"/>
                  </a:cubicBezTo>
                  <a:cubicBezTo>
                    <a:pt x="21" y="1301"/>
                    <a:pt x="41" y="1305"/>
                    <a:pt x="61" y="1309"/>
                  </a:cubicBezTo>
                  <a:cubicBezTo>
                    <a:pt x="39839" y="10014"/>
                    <a:pt x="62432" y="19746"/>
                    <a:pt x="63849" y="20367"/>
                  </a:cubicBezTo>
                  <a:cubicBezTo>
                    <a:pt x="63870" y="20380"/>
                    <a:pt x="63894" y="20384"/>
                    <a:pt x="63902" y="20392"/>
                  </a:cubicBezTo>
                  <a:cubicBezTo>
                    <a:pt x="63910" y="20392"/>
                    <a:pt x="63914" y="20396"/>
                    <a:pt x="63918" y="20396"/>
                  </a:cubicBezTo>
                  <a:cubicBezTo>
                    <a:pt x="64288" y="27195"/>
                    <a:pt x="59694" y="62644"/>
                    <a:pt x="59694" y="62644"/>
                  </a:cubicBezTo>
                  <a:cubicBezTo>
                    <a:pt x="59743" y="62615"/>
                    <a:pt x="59792" y="62595"/>
                    <a:pt x="59844" y="62563"/>
                  </a:cubicBezTo>
                  <a:cubicBezTo>
                    <a:pt x="62935" y="60958"/>
                    <a:pt x="63187" y="59890"/>
                    <a:pt x="63187" y="59890"/>
                  </a:cubicBezTo>
                  <a:cubicBezTo>
                    <a:pt x="67696" y="41237"/>
                    <a:pt x="67993" y="24027"/>
                    <a:pt x="67976" y="19177"/>
                  </a:cubicBezTo>
                  <a:cubicBezTo>
                    <a:pt x="67976" y="18848"/>
                    <a:pt x="67903" y="18519"/>
                    <a:pt x="67765" y="18219"/>
                  </a:cubicBezTo>
                  <a:cubicBezTo>
                    <a:pt x="67558" y="17756"/>
                    <a:pt x="67209" y="17370"/>
                    <a:pt x="66770" y="17118"/>
                  </a:cubicBezTo>
                  <a:cubicBezTo>
                    <a:pt x="46690" y="5480"/>
                    <a:pt x="8504" y="1"/>
                    <a:pt x="5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0"/>
            <p:cNvSpPr/>
            <p:nvPr/>
          </p:nvSpPr>
          <p:spPr>
            <a:xfrm>
              <a:off x="5684015" y="3772139"/>
              <a:ext cx="2306989" cy="799908"/>
            </a:xfrm>
            <a:custGeom>
              <a:avLst/>
              <a:gdLst/>
              <a:ahLst/>
              <a:cxnLst/>
              <a:rect l="l" t="t" r="r" b="b"/>
              <a:pathLst>
                <a:path w="114434" h="39678" extrusionOk="0">
                  <a:moveTo>
                    <a:pt x="50332" y="1"/>
                  </a:moveTo>
                  <a:cubicBezTo>
                    <a:pt x="33248" y="3120"/>
                    <a:pt x="1" y="15428"/>
                    <a:pt x="1" y="15428"/>
                  </a:cubicBezTo>
                  <a:cubicBezTo>
                    <a:pt x="30124" y="29389"/>
                    <a:pt x="60986" y="39674"/>
                    <a:pt x="60982" y="39678"/>
                  </a:cubicBezTo>
                  <a:cubicBezTo>
                    <a:pt x="78615" y="34901"/>
                    <a:pt x="114433" y="22593"/>
                    <a:pt x="114433" y="22593"/>
                  </a:cubicBezTo>
                  <a:cubicBezTo>
                    <a:pt x="98088" y="14510"/>
                    <a:pt x="50332" y="1"/>
                    <a:pt x="50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0"/>
            <p:cNvSpPr/>
            <p:nvPr/>
          </p:nvSpPr>
          <p:spPr>
            <a:xfrm>
              <a:off x="6232120" y="3868367"/>
              <a:ext cx="1347898" cy="507407"/>
            </a:xfrm>
            <a:custGeom>
              <a:avLst/>
              <a:gdLst/>
              <a:ahLst/>
              <a:cxnLst/>
              <a:rect l="l" t="t" r="r" b="b"/>
              <a:pathLst>
                <a:path w="66860" h="25169" extrusionOk="0">
                  <a:moveTo>
                    <a:pt x="22410" y="1"/>
                  </a:moveTo>
                  <a:cubicBezTo>
                    <a:pt x="12799" y="2019"/>
                    <a:pt x="0" y="7901"/>
                    <a:pt x="0" y="7901"/>
                  </a:cubicBezTo>
                  <a:cubicBezTo>
                    <a:pt x="19835" y="18738"/>
                    <a:pt x="41513" y="25168"/>
                    <a:pt x="41513" y="25168"/>
                  </a:cubicBezTo>
                  <a:cubicBezTo>
                    <a:pt x="52533" y="22410"/>
                    <a:pt x="66859" y="16715"/>
                    <a:pt x="66859" y="16715"/>
                  </a:cubicBezTo>
                  <a:cubicBezTo>
                    <a:pt x="48491" y="7718"/>
                    <a:pt x="22410" y="1"/>
                    <a:pt x="224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0"/>
            <p:cNvSpPr/>
            <p:nvPr/>
          </p:nvSpPr>
          <p:spPr>
            <a:xfrm>
              <a:off x="6309840" y="4205354"/>
              <a:ext cx="407413" cy="181480"/>
            </a:xfrm>
            <a:custGeom>
              <a:avLst/>
              <a:gdLst/>
              <a:ahLst/>
              <a:cxnLst/>
              <a:rect l="l" t="t" r="r" b="b"/>
              <a:pathLst>
                <a:path w="20209" h="9002" extrusionOk="0">
                  <a:moveTo>
                    <a:pt x="6796" y="0"/>
                  </a:moveTo>
                  <a:cubicBezTo>
                    <a:pt x="3493" y="370"/>
                    <a:pt x="0" y="2576"/>
                    <a:pt x="0" y="2576"/>
                  </a:cubicBezTo>
                  <a:cubicBezTo>
                    <a:pt x="5565" y="6077"/>
                    <a:pt x="14485" y="9002"/>
                    <a:pt x="14485" y="9002"/>
                  </a:cubicBezTo>
                  <a:cubicBezTo>
                    <a:pt x="18132" y="8084"/>
                    <a:pt x="20208" y="5882"/>
                    <a:pt x="20208" y="5882"/>
                  </a:cubicBezTo>
                  <a:cubicBezTo>
                    <a:pt x="17450" y="4229"/>
                    <a:pt x="6796" y="0"/>
                    <a:pt x="67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0"/>
            <p:cNvSpPr/>
            <p:nvPr/>
          </p:nvSpPr>
          <p:spPr>
            <a:xfrm>
              <a:off x="6695048" y="2979681"/>
              <a:ext cx="1414466" cy="1247844"/>
            </a:xfrm>
            <a:custGeom>
              <a:avLst/>
              <a:gdLst/>
              <a:ahLst/>
              <a:cxnLst/>
              <a:rect l="l" t="t" r="r" b="b"/>
              <a:pathLst>
                <a:path w="70162" h="61897" extrusionOk="0">
                  <a:moveTo>
                    <a:pt x="4590" y="1"/>
                  </a:moveTo>
                  <a:cubicBezTo>
                    <a:pt x="4448" y="326"/>
                    <a:pt x="4302" y="671"/>
                    <a:pt x="4172" y="1053"/>
                  </a:cubicBezTo>
                  <a:cubicBezTo>
                    <a:pt x="512" y="11183"/>
                    <a:pt x="0" y="40039"/>
                    <a:pt x="0" y="40039"/>
                  </a:cubicBezTo>
                  <a:cubicBezTo>
                    <a:pt x="12673" y="45917"/>
                    <a:pt x="64284" y="61896"/>
                    <a:pt x="64284" y="61896"/>
                  </a:cubicBezTo>
                  <a:cubicBezTo>
                    <a:pt x="64333" y="61689"/>
                    <a:pt x="64382" y="61478"/>
                    <a:pt x="64434" y="61262"/>
                  </a:cubicBezTo>
                  <a:cubicBezTo>
                    <a:pt x="68354" y="44645"/>
                    <a:pt x="70003" y="20424"/>
                    <a:pt x="70154" y="18166"/>
                  </a:cubicBezTo>
                  <a:cubicBezTo>
                    <a:pt x="70158" y="18056"/>
                    <a:pt x="70162" y="17995"/>
                    <a:pt x="70162" y="17995"/>
                  </a:cubicBezTo>
                  <a:cubicBezTo>
                    <a:pt x="43077" y="6163"/>
                    <a:pt x="6357" y="281"/>
                    <a:pt x="4651" y="9"/>
                  </a:cubicBezTo>
                  <a:cubicBezTo>
                    <a:pt x="4631" y="9"/>
                    <a:pt x="4611" y="5"/>
                    <a:pt x="4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0"/>
            <p:cNvSpPr/>
            <p:nvPr/>
          </p:nvSpPr>
          <p:spPr>
            <a:xfrm>
              <a:off x="6759320" y="3072219"/>
              <a:ext cx="1247259" cy="1049832"/>
            </a:xfrm>
            <a:custGeom>
              <a:avLst/>
              <a:gdLst/>
              <a:ahLst/>
              <a:cxnLst/>
              <a:rect l="l" t="t" r="r" b="b"/>
              <a:pathLst>
                <a:path w="61868" h="52075" extrusionOk="0">
                  <a:moveTo>
                    <a:pt x="2873" y="1"/>
                  </a:moveTo>
                  <a:cubicBezTo>
                    <a:pt x="2873" y="1"/>
                    <a:pt x="1942" y="4237"/>
                    <a:pt x="1146" y="11248"/>
                  </a:cubicBezTo>
                  <a:cubicBezTo>
                    <a:pt x="846" y="13872"/>
                    <a:pt x="565" y="16886"/>
                    <a:pt x="358" y="20213"/>
                  </a:cubicBezTo>
                  <a:cubicBezTo>
                    <a:pt x="135" y="23795"/>
                    <a:pt x="1" y="27748"/>
                    <a:pt x="21" y="31960"/>
                  </a:cubicBezTo>
                  <a:lnTo>
                    <a:pt x="2353" y="32801"/>
                  </a:lnTo>
                  <a:lnTo>
                    <a:pt x="2357" y="32801"/>
                  </a:lnTo>
                  <a:cubicBezTo>
                    <a:pt x="5927" y="34068"/>
                    <a:pt x="13202" y="36663"/>
                    <a:pt x="21423" y="39568"/>
                  </a:cubicBezTo>
                  <a:lnTo>
                    <a:pt x="21427" y="39568"/>
                  </a:lnTo>
                  <a:cubicBezTo>
                    <a:pt x="35283" y="44454"/>
                    <a:pt x="51806" y="50230"/>
                    <a:pt x="57794" y="52074"/>
                  </a:cubicBezTo>
                  <a:cubicBezTo>
                    <a:pt x="57794" y="52074"/>
                    <a:pt x="61348" y="32593"/>
                    <a:pt x="61803" y="20371"/>
                  </a:cubicBezTo>
                  <a:lnTo>
                    <a:pt x="61803" y="20367"/>
                  </a:lnTo>
                  <a:cubicBezTo>
                    <a:pt x="61860" y="18986"/>
                    <a:pt x="61868" y="17690"/>
                    <a:pt x="61831" y="16533"/>
                  </a:cubicBezTo>
                  <a:cubicBezTo>
                    <a:pt x="61831" y="16533"/>
                    <a:pt x="57164" y="14725"/>
                    <a:pt x="50072" y="12280"/>
                  </a:cubicBezTo>
                  <a:cubicBezTo>
                    <a:pt x="45421" y="10679"/>
                    <a:pt x="39726" y="8807"/>
                    <a:pt x="33621" y="6987"/>
                  </a:cubicBezTo>
                  <a:cubicBezTo>
                    <a:pt x="29348" y="5720"/>
                    <a:pt x="24880" y="4481"/>
                    <a:pt x="20428" y="3388"/>
                  </a:cubicBezTo>
                  <a:cubicBezTo>
                    <a:pt x="14360" y="1898"/>
                    <a:pt x="8320" y="667"/>
                    <a:pt x="28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0"/>
            <p:cNvSpPr/>
            <p:nvPr/>
          </p:nvSpPr>
          <p:spPr>
            <a:xfrm>
              <a:off x="6766537" y="3140523"/>
              <a:ext cx="670522" cy="339192"/>
            </a:xfrm>
            <a:custGeom>
              <a:avLst/>
              <a:gdLst/>
              <a:ahLst/>
              <a:cxnLst/>
              <a:rect l="l" t="t" r="r" b="b"/>
              <a:pathLst>
                <a:path w="33260" h="16825" extrusionOk="0">
                  <a:moveTo>
                    <a:pt x="20066" y="0"/>
                  </a:moveTo>
                  <a:lnTo>
                    <a:pt x="788" y="7860"/>
                  </a:lnTo>
                  <a:cubicBezTo>
                    <a:pt x="488" y="10484"/>
                    <a:pt x="207" y="13498"/>
                    <a:pt x="0" y="16825"/>
                  </a:cubicBezTo>
                  <a:lnTo>
                    <a:pt x="33259" y="3599"/>
                  </a:lnTo>
                  <a:cubicBezTo>
                    <a:pt x="28990" y="2332"/>
                    <a:pt x="24518" y="1093"/>
                    <a:pt x="20066" y="0"/>
                  </a:cubicBezTo>
                  <a:close/>
                </a:path>
              </a:pathLst>
            </a:custGeom>
            <a:solidFill>
              <a:srgbClr val="D5F2ED">
                <a:alpha val="3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0"/>
            <p:cNvSpPr/>
            <p:nvPr/>
          </p:nvSpPr>
          <p:spPr>
            <a:xfrm>
              <a:off x="6806818" y="3319692"/>
              <a:ext cx="1199762" cy="550146"/>
            </a:xfrm>
            <a:custGeom>
              <a:avLst/>
              <a:gdLst/>
              <a:ahLst/>
              <a:cxnLst/>
              <a:rect l="l" t="t" r="r" b="b"/>
              <a:pathLst>
                <a:path w="59512" h="27289" extrusionOk="0">
                  <a:moveTo>
                    <a:pt x="47716" y="1"/>
                  </a:moveTo>
                  <a:lnTo>
                    <a:pt x="1" y="20522"/>
                  </a:lnTo>
                  <a:cubicBezTo>
                    <a:pt x="3571" y="21789"/>
                    <a:pt x="10846" y="24384"/>
                    <a:pt x="19067" y="27289"/>
                  </a:cubicBezTo>
                  <a:lnTo>
                    <a:pt x="19071" y="27289"/>
                  </a:lnTo>
                  <a:lnTo>
                    <a:pt x="59447" y="8096"/>
                  </a:lnTo>
                  <a:lnTo>
                    <a:pt x="59447" y="8092"/>
                  </a:lnTo>
                  <a:cubicBezTo>
                    <a:pt x="59504" y="6711"/>
                    <a:pt x="59512" y="5415"/>
                    <a:pt x="59475" y="4258"/>
                  </a:cubicBezTo>
                  <a:cubicBezTo>
                    <a:pt x="59475" y="4258"/>
                    <a:pt x="54808" y="2450"/>
                    <a:pt x="47716" y="1"/>
                  </a:cubicBezTo>
                  <a:close/>
                </a:path>
              </a:pathLst>
            </a:custGeom>
            <a:solidFill>
              <a:srgbClr val="D5F2ED">
                <a:alpha val="3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0" name="Google Shape;1250;p40"/>
          <p:cNvGrpSpPr/>
          <p:nvPr/>
        </p:nvGrpSpPr>
        <p:grpSpPr>
          <a:xfrm>
            <a:off x="8285138" y="3510777"/>
            <a:ext cx="557586" cy="335343"/>
            <a:chOff x="8351038" y="3222477"/>
            <a:chExt cx="557586" cy="335343"/>
          </a:xfrm>
        </p:grpSpPr>
        <p:sp>
          <p:nvSpPr>
            <p:cNvPr id="1251" name="Google Shape;1251;p40"/>
            <p:cNvSpPr/>
            <p:nvPr/>
          </p:nvSpPr>
          <p:spPr>
            <a:xfrm>
              <a:off x="8352349" y="3390537"/>
              <a:ext cx="25402" cy="37195"/>
            </a:xfrm>
            <a:custGeom>
              <a:avLst/>
              <a:gdLst/>
              <a:ahLst/>
              <a:cxnLst/>
              <a:rect l="l" t="t" r="r" b="b"/>
              <a:pathLst>
                <a:path w="1260" h="1845" extrusionOk="0">
                  <a:moveTo>
                    <a:pt x="536" y="0"/>
                  </a:moveTo>
                  <a:lnTo>
                    <a:pt x="0" y="1844"/>
                  </a:lnTo>
                  <a:lnTo>
                    <a:pt x="1259" y="169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0"/>
            <p:cNvSpPr/>
            <p:nvPr/>
          </p:nvSpPr>
          <p:spPr>
            <a:xfrm>
              <a:off x="8351038" y="3252294"/>
              <a:ext cx="549158" cy="305525"/>
            </a:xfrm>
            <a:custGeom>
              <a:avLst/>
              <a:gdLst/>
              <a:ahLst/>
              <a:cxnLst/>
              <a:rect l="l" t="t" r="r" b="b"/>
              <a:pathLst>
                <a:path w="27240" h="15155" extrusionOk="0">
                  <a:moveTo>
                    <a:pt x="19458" y="0"/>
                  </a:moveTo>
                  <a:cubicBezTo>
                    <a:pt x="19375" y="0"/>
                    <a:pt x="19291" y="13"/>
                    <a:pt x="19209" y="37"/>
                  </a:cubicBezTo>
                  <a:cubicBezTo>
                    <a:pt x="13945" y="1613"/>
                    <a:pt x="3668" y="6447"/>
                    <a:pt x="646" y="7885"/>
                  </a:cubicBezTo>
                  <a:cubicBezTo>
                    <a:pt x="167" y="8112"/>
                    <a:pt x="0" y="8710"/>
                    <a:pt x="293" y="9152"/>
                  </a:cubicBezTo>
                  <a:cubicBezTo>
                    <a:pt x="1723" y="11358"/>
                    <a:pt x="4290" y="13925"/>
                    <a:pt x="5305" y="14912"/>
                  </a:cubicBezTo>
                  <a:cubicBezTo>
                    <a:pt x="5472" y="15071"/>
                    <a:pt x="5690" y="15155"/>
                    <a:pt x="5912" y="15155"/>
                  </a:cubicBezTo>
                  <a:cubicBezTo>
                    <a:pt x="6037" y="15155"/>
                    <a:pt x="6162" y="15128"/>
                    <a:pt x="6280" y="15075"/>
                  </a:cubicBezTo>
                  <a:cubicBezTo>
                    <a:pt x="7799" y="14364"/>
                    <a:pt x="9538" y="13511"/>
                    <a:pt x="10253" y="13157"/>
                  </a:cubicBezTo>
                  <a:cubicBezTo>
                    <a:pt x="10374" y="13098"/>
                    <a:pt x="10505" y="13068"/>
                    <a:pt x="10636" y="13068"/>
                  </a:cubicBezTo>
                  <a:cubicBezTo>
                    <a:pt x="10737" y="13068"/>
                    <a:pt x="10838" y="13085"/>
                    <a:pt x="10935" y="13121"/>
                  </a:cubicBezTo>
                  <a:cubicBezTo>
                    <a:pt x="11634" y="13377"/>
                    <a:pt x="12214" y="13604"/>
                    <a:pt x="12556" y="13738"/>
                  </a:cubicBezTo>
                  <a:cubicBezTo>
                    <a:pt x="12657" y="13780"/>
                    <a:pt x="12765" y="13800"/>
                    <a:pt x="12873" y="13800"/>
                  </a:cubicBezTo>
                  <a:cubicBezTo>
                    <a:pt x="12986" y="13800"/>
                    <a:pt x="13099" y="13778"/>
                    <a:pt x="13206" y="13734"/>
                  </a:cubicBezTo>
                  <a:cubicBezTo>
                    <a:pt x="13660" y="13543"/>
                    <a:pt x="14436" y="13226"/>
                    <a:pt x="14932" y="13023"/>
                  </a:cubicBezTo>
                  <a:cubicBezTo>
                    <a:pt x="15224" y="12905"/>
                    <a:pt x="15427" y="12637"/>
                    <a:pt x="15464" y="12325"/>
                  </a:cubicBezTo>
                  <a:cubicBezTo>
                    <a:pt x="15505" y="12024"/>
                    <a:pt x="15541" y="11683"/>
                    <a:pt x="15566" y="11415"/>
                  </a:cubicBezTo>
                  <a:cubicBezTo>
                    <a:pt x="15598" y="11122"/>
                    <a:pt x="15773" y="10866"/>
                    <a:pt x="16037" y="10732"/>
                  </a:cubicBezTo>
                  <a:cubicBezTo>
                    <a:pt x="16419" y="10541"/>
                    <a:pt x="16959" y="10273"/>
                    <a:pt x="17332" y="10091"/>
                  </a:cubicBezTo>
                  <a:cubicBezTo>
                    <a:pt x="17452" y="10032"/>
                    <a:pt x="17582" y="10003"/>
                    <a:pt x="17711" y="10003"/>
                  </a:cubicBezTo>
                  <a:cubicBezTo>
                    <a:pt x="17877" y="10003"/>
                    <a:pt x="18042" y="10050"/>
                    <a:pt x="18185" y="10143"/>
                  </a:cubicBezTo>
                  <a:cubicBezTo>
                    <a:pt x="18612" y="10416"/>
                    <a:pt x="19172" y="10822"/>
                    <a:pt x="19538" y="11086"/>
                  </a:cubicBezTo>
                  <a:cubicBezTo>
                    <a:pt x="19689" y="11198"/>
                    <a:pt x="19869" y="11256"/>
                    <a:pt x="20050" y="11256"/>
                  </a:cubicBezTo>
                  <a:cubicBezTo>
                    <a:pt x="20157" y="11256"/>
                    <a:pt x="20264" y="11236"/>
                    <a:pt x="20367" y="11195"/>
                  </a:cubicBezTo>
                  <a:cubicBezTo>
                    <a:pt x="22962" y="10168"/>
                    <a:pt x="25403" y="8807"/>
                    <a:pt x="26671" y="8064"/>
                  </a:cubicBezTo>
                  <a:cubicBezTo>
                    <a:pt x="27142" y="7779"/>
                    <a:pt x="27239" y="7138"/>
                    <a:pt x="26874" y="6727"/>
                  </a:cubicBezTo>
                  <a:cubicBezTo>
                    <a:pt x="23259" y="2694"/>
                    <a:pt x="20822" y="789"/>
                    <a:pt x="19956" y="163"/>
                  </a:cubicBezTo>
                  <a:cubicBezTo>
                    <a:pt x="19810" y="56"/>
                    <a:pt x="19636" y="0"/>
                    <a:pt x="194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0"/>
            <p:cNvSpPr/>
            <p:nvPr/>
          </p:nvSpPr>
          <p:spPr>
            <a:xfrm>
              <a:off x="8359465" y="3222477"/>
              <a:ext cx="549158" cy="305525"/>
            </a:xfrm>
            <a:custGeom>
              <a:avLst/>
              <a:gdLst/>
              <a:ahLst/>
              <a:cxnLst/>
              <a:rect l="l" t="t" r="r" b="b"/>
              <a:pathLst>
                <a:path w="27240" h="15155" extrusionOk="0">
                  <a:moveTo>
                    <a:pt x="19459" y="1"/>
                  </a:moveTo>
                  <a:cubicBezTo>
                    <a:pt x="19375" y="1"/>
                    <a:pt x="19291" y="13"/>
                    <a:pt x="19209" y="38"/>
                  </a:cubicBezTo>
                  <a:cubicBezTo>
                    <a:pt x="13945" y="1614"/>
                    <a:pt x="3669" y="6448"/>
                    <a:pt x="646" y="7885"/>
                  </a:cubicBezTo>
                  <a:cubicBezTo>
                    <a:pt x="171" y="8113"/>
                    <a:pt x="1" y="8710"/>
                    <a:pt x="293" y="9153"/>
                  </a:cubicBezTo>
                  <a:cubicBezTo>
                    <a:pt x="1723" y="11358"/>
                    <a:pt x="4290" y="13925"/>
                    <a:pt x="5305" y="14908"/>
                  </a:cubicBezTo>
                  <a:cubicBezTo>
                    <a:pt x="5473" y="15070"/>
                    <a:pt x="5692" y="15155"/>
                    <a:pt x="5914" y="15155"/>
                  </a:cubicBezTo>
                  <a:cubicBezTo>
                    <a:pt x="6038" y="15155"/>
                    <a:pt x="6163" y="15129"/>
                    <a:pt x="6280" y="15075"/>
                  </a:cubicBezTo>
                  <a:cubicBezTo>
                    <a:pt x="7800" y="14364"/>
                    <a:pt x="9538" y="13511"/>
                    <a:pt x="10253" y="13158"/>
                  </a:cubicBezTo>
                  <a:cubicBezTo>
                    <a:pt x="10372" y="13098"/>
                    <a:pt x="10503" y="13068"/>
                    <a:pt x="10635" y="13068"/>
                  </a:cubicBezTo>
                  <a:cubicBezTo>
                    <a:pt x="10736" y="13068"/>
                    <a:pt x="10838" y="13086"/>
                    <a:pt x="10935" y="13121"/>
                  </a:cubicBezTo>
                  <a:cubicBezTo>
                    <a:pt x="11634" y="13377"/>
                    <a:pt x="12215" y="13605"/>
                    <a:pt x="12556" y="13739"/>
                  </a:cubicBezTo>
                  <a:cubicBezTo>
                    <a:pt x="12658" y="13779"/>
                    <a:pt x="12768" y="13799"/>
                    <a:pt x="12877" y="13799"/>
                  </a:cubicBezTo>
                  <a:cubicBezTo>
                    <a:pt x="12989" y="13799"/>
                    <a:pt x="13101" y="13778"/>
                    <a:pt x="13206" y="13735"/>
                  </a:cubicBezTo>
                  <a:cubicBezTo>
                    <a:pt x="13661" y="13544"/>
                    <a:pt x="14437" y="13227"/>
                    <a:pt x="14932" y="13024"/>
                  </a:cubicBezTo>
                  <a:cubicBezTo>
                    <a:pt x="15225" y="12906"/>
                    <a:pt x="15428" y="12638"/>
                    <a:pt x="15464" y="12325"/>
                  </a:cubicBezTo>
                  <a:cubicBezTo>
                    <a:pt x="15501" y="12029"/>
                    <a:pt x="15537" y="11683"/>
                    <a:pt x="15566" y="11419"/>
                  </a:cubicBezTo>
                  <a:cubicBezTo>
                    <a:pt x="15594" y="11123"/>
                    <a:pt x="15773" y="10867"/>
                    <a:pt x="16037" y="10733"/>
                  </a:cubicBezTo>
                  <a:cubicBezTo>
                    <a:pt x="16415" y="10542"/>
                    <a:pt x="16955" y="10274"/>
                    <a:pt x="17329" y="10091"/>
                  </a:cubicBezTo>
                  <a:cubicBezTo>
                    <a:pt x="17450" y="10032"/>
                    <a:pt x="17581" y="10003"/>
                    <a:pt x="17711" y="10003"/>
                  </a:cubicBezTo>
                  <a:cubicBezTo>
                    <a:pt x="17877" y="10003"/>
                    <a:pt x="18042" y="10050"/>
                    <a:pt x="18186" y="10144"/>
                  </a:cubicBezTo>
                  <a:cubicBezTo>
                    <a:pt x="18612" y="10420"/>
                    <a:pt x="19173" y="10822"/>
                    <a:pt x="19538" y="11090"/>
                  </a:cubicBezTo>
                  <a:cubicBezTo>
                    <a:pt x="19689" y="11200"/>
                    <a:pt x="19868" y="11257"/>
                    <a:pt x="20049" y="11257"/>
                  </a:cubicBezTo>
                  <a:cubicBezTo>
                    <a:pt x="20156" y="11257"/>
                    <a:pt x="20264" y="11237"/>
                    <a:pt x="20367" y="11196"/>
                  </a:cubicBezTo>
                  <a:cubicBezTo>
                    <a:pt x="22963" y="10172"/>
                    <a:pt x="25404" y="8812"/>
                    <a:pt x="26671" y="8064"/>
                  </a:cubicBezTo>
                  <a:cubicBezTo>
                    <a:pt x="27142" y="7784"/>
                    <a:pt x="27240" y="7138"/>
                    <a:pt x="26874" y="6728"/>
                  </a:cubicBezTo>
                  <a:cubicBezTo>
                    <a:pt x="23255" y="2698"/>
                    <a:pt x="20822" y="789"/>
                    <a:pt x="19957" y="164"/>
                  </a:cubicBezTo>
                  <a:cubicBezTo>
                    <a:pt x="19810" y="56"/>
                    <a:pt x="19636" y="1"/>
                    <a:pt x="19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0"/>
            <p:cNvSpPr/>
            <p:nvPr/>
          </p:nvSpPr>
          <p:spPr>
            <a:xfrm>
              <a:off x="8393698" y="3358017"/>
              <a:ext cx="109267" cy="58666"/>
            </a:xfrm>
            <a:custGeom>
              <a:avLst/>
              <a:gdLst/>
              <a:ahLst/>
              <a:cxnLst/>
              <a:rect l="l" t="t" r="r" b="b"/>
              <a:pathLst>
                <a:path w="5420" h="2910" extrusionOk="0">
                  <a:moveTo>
                    <a:pt x="4802" y="1"/>
                  </a:moveTo>
                  <a:lnTo>
                    <a:pt x="1" y="2194"/>
                  </a:lnTo>
                  <a:lnTo>
                    <a:pt x="622" y="2909"/>
                  </a:lnTo>
                  <a:lnTo>
                    <a:pt x="5419" y="756"/>
                  </a:lnTo>
                  <a:lnTo>
                    <a:pt x="48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0"/>
            <p:cNvSpPr/>
            <p:nvPr/>
          </p:nvSpPr>
          <p:spPr>
            <a:xfrm>
              <a:off x="8415149" y="3387916"/>
              <a:ext cx="109267" cy="58645"/>
            </a:xfrm>
            <a:custGeom>
              <a:avLst/>
              <a:gdLst/>
              <a:ahLst/>
              <a:cxnLst/>
              <a:rect l="l" t="t" r="r" b="b"/>
              <a:pathLst>
                <a:path w="5420" h="2909" extrusionOk="0">
                  <a:moveTo>
                    <a:pt x="4802" y="0"/>
                  </a:moveTo>
                  <a:lnTo>
                    <a:pt x="1" y="2194"/>
                  </a:lnTo>
                  <a:lnTo>
                    <a:pt x="622" y="2909"/>
                  </a:lnTo>
                  <a:lnTo>
                    <a:pt x="5419" y="756"/>
                  </a:lnTo>
                  <a:lnTo>
                    <a:pt x="48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0"/>
            <p:cNvSpPr/>
            <p:nvPr/>
          </p:nvSpPr>
          <p:spPr>
            <a:xfrm>
              <a:off x="8441277" y="3417068"/>
              <a:ext cx="109166" cy="58726"/>
            </a:xfrm>
            <a:custGeom>
              <a:avLst/>
              <a:gdLst/>
              <a:ahLst/>
              <a:cxnLst/>
              <a:rect l="l" t="t" r="r" b="b"/>
              <a:pathLst>
                <a:path w="5415" h="2913" extrusionOk="0">
                  <a:moveTo>
                    <a:pt x="4798" y="0"/>
                  </a:moveTo>
                  <a:lnTo>
                    <a:pt x="0" y="2198"/>
                  </a:lnTo>
                  <a:lnTo>
                    <a:pt x="622" y="2913"/>
                  </a:lnTo>
                  <a:lnTo>
                    <a:pt x="5415" y="760"/>
                  </a:lnTo>
                  <a:lnTo>
                    <a:pt x="47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7" name="Google Shape;1257;p40"/>
          <p:cNvGrpSpPr/>
          <p:nvPr/>
        </p:nvGrpSpPr>
        <p:grpSpPr>
          <a:xfrm>
            <a:off x="1491784" y="912793"/>
            <a:ext cx="288107" cy="242774"/>
            <a:chOff x="7220211" y="1901524"/>
            <a:chExt cx="288107" cy="242774"/>
          </a:xfrm>
        </p:grpSpPr>
        <p:sp>
          <p:nvSpPr>
            <p:cNvPr id="1258" name="Google Shape;1258;p40"/>
            <p:cNvSpPr/>
            <p:nvPr/>
          </p:nvSpPr>
          <p:spPr>
            <a:xfrm>
              <a:off x="7311518" y="2086398"/>
              <a:ext cx="64290" cy="57900"/>
            </a:xfrm>
            <a:custGeom>
              <a:avLst/>
              <a:gdLst/>
              <a:ahLst/>
              <a:cxnLst/>
              <a:rect l="l" t="t" r="r" b="b"/>
              <a:pathLst>
                <a:path w="3189" h="2872" extrusionOk="0">
                  <a:moveTo>
                    <a:pt x="1596" y="0"/>
                  </a:moveTo>
                  <a:cubicBezTo>
                    <a:pt x="1205" y="0"/>
                    <a:pt x="815" y="159"/>
                    <a:pt x="532" y="473"/>
                  </a:cubicBezTo>
                  <a:cubicBezTo>
                    <a:pt x="0" y="1057"/>
                    <a:pt x="45" y="1963"/>
                    <a:pt x="630" y="2499"/>
                  </a:cubicBezTo>
                  <a:cubicBezTo>
                    <a:pt x="904" y="2749"/>
                    <a:pt x="1249" y="2871"/>
                    <a:pt x="1593" y="2871"/>
                  </a:cubicBezTo>
                  <a:cubicBezTo>
                    <a:pt x="1984" y="2871"/>
                    <a:pt x="2374" y="2713"/>
                    <a:pt x="2657" y="2402"/>
                  </a:cubicBezTo>
                  <a:cubicBezTo>
                    <a:pt x="3189" y="1813"/>
                    <a:pt x="3144" y="907"/>
                    <a:pt x="2559" y="375"/>
                  </a:cubicBezTo>
                  <a:cubicBezTo>
                    <a:pt x="2285" y="124"/>
                    <a:pt x="1940" y="0"/>
                    <a:pt x="1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0"/>
            <p:cNvSpPr/>
            <p:nvPr/>
          </p:nvSpPr>
          <p:spPr>
            <a:xfrm>
              <a:off x="7273112" y="2029585"/>
              <a:ext cx="151099" cy="64149"/>
            </a:xfrm>
            <a:custGeom>
              <a:avLst/>
              <a:gdLst/>
              <a:ahLst/>
              <a:cxnLst/>
              <a:rect l="l" t="t" r="r" b="b"/>
              <a:pathLst>
                <a:path w="7495" h="3182" extrusionOk="0">
                  <a:moveTo>
                    <a:pt x="3479" y="1"/>
                  </a:moveTo>
                  <a:cubicBezTo>
                    <a:pt x="1063" y="1"/>
                    <a:pt x="198" y="1554"/>
                    <a:pt x="163" y="1621"/>
                  </a:cubicBezTo>
                  <a:cubicBezTo>
                    <a:pt x="0" y="1922"/>
                    <a:pt x="110" y="2299"/>
                    <a:pt x="407" y="2462"/>
                  </a:cubicBezTo>
                  <a:cubicBezTo>
                    <a:pt x="503" y="2515"/>
                    <a:pt x="608" y="2541"/>
                    <a:pt x="712" y="2541"/>
                  </a:cubicBezTo>
                  <a:cubicBezTo>
                    <a:pt x="931" y="2541"/>
                    <a:pt x="1144" y="2428"/>
                    <a:pt x="1260" y="2226"/>
                  </a:cubicBezTo>
                  <a:cubicBezTo>
                    <a:pt x="1287" y="2187"/>
                    <a:pt x="1848" y="1257"/>
                    <a:pt x="3484" y="1257"/>
                  </a:cubicBezTo>
                  <a:cubicBezTo>
                    <a:pt x="3537" y="1257"/>
                    <a:pt x="3592" y="1258"/>
                    <a:pt x="3648" y="1260"/>
                  </a:cubicBezTo>
                  <a:cubicBezTo>
                    <a:pt x="5581" y="1325"/>
                    <a:pt x="6183" y="2726"/>
                    <a:pt x="6203" y="2783"/>
                  </a:cubicBezTo>
                  <a:cubicBezTo>
                    <a:pt x="6297" y="3027"/>
                    <a:pt x="6532" y="3181"/>
                    <a:pt x="6787" y="3181"/>
                  </a:cubicBezTo>
                  <a:cubicBezTo>
                    <a:pt x="6829" y="3181"/>
                    <a:pt x="6871" y="3177"/>
                    <a:pt x="6914" y="3169"/>
                  </a:cubicBezTo>
                  <a:cubicBezTo>
                    <a:pt x="6946" y="3161"/>
                    <a:pt x="6983" y="3148"/>
                    <a:pt x="7015" y="3136"/>
                  </a:cubicBezTo>
                  <a:cubicBezTo>
                    <a:pt x="7336" y="3010"/>
                    <a:pt x="7495" y="2649"/>
                    <a:pt x="7369" y="2324"/>
                  </a:cubicBezTo>
                  <a:cubicBezTo>
                    <a:pt x="7336" y="2234"/>
                    <a:pt x="6471" y="102"/>
                    <a:pt x="3689" y="4"/>
                  </a:cubicBezTo>
                  <a:cubicBezTo>
                    <a:pt x="3617" y="2"/>
                    <a:pt x="3547" y="1"/>
                    <a:pt x="34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0"/>
            <p:cNvSpPr/>
            <p:nvPr/>
          </p:nvSpPr>
          <p:spPr>
            <a:xfrm>
              <a:off x="7247387" y="1966643"/>
              <a:ext cx="225469" cy="87615"/>
            </a:xfrm>
            <a:custGeom>
              <a:avLst/>
              <a:gdLst/>
              <a:ahLst/>
              <a:cxnLst/>
              <a:rect l="l" t="t" r="r" b="b"/>
              <a:pathLst>
                <a:path w="11184" h="4346" extrusionOk="0">
                  <a:moveTo>
                    <a:pt x="5159" y="1"/>
                  </a:moveTo>
                  <a:cubicBezTo>
                    <a:pt x="1509" y="1"/>
                    <a:pt x="223" y="2305"/>
                    <a:pt x="167" y="2403"/>
                  </a:cubicBezTo>
                  <a:cubicBezTo>
                    <a:pt x="1" y="2708"/>
                    <a:pt x="115" y="3090"/>
                    <a:pt x="419" y="3256"/>
                  </a:cubicBezTo>
                  <a:cubicBezTo>
                    <a:pt x="515" y="3308"/>
                    <a:pt x="617" y="3333"/>
                    <a:pt x="718" y="3333"/>
                  </a:cubicBezTo>
                  <a:cubicBezTo>
                    <a:pt x="939" y="3333"/>
                    <a:pt x="1154" y="3214"/>
                    <a:pt x="1268" y="3005"/>
                  </a:cubicBezTo>
                  <a:cubicBezTo>
                    <a:pt x="1312" y="2934"/>
                    <a:pt x="2292" y="1253"/>
                    <a:pt x="5169" y="1253"/>
                  </a:cubicBezTo>
                  <a:cubicBezTo>
                    <a:pt x="5258" y="1253"/>
                    <a:pt x="5348" y="1255"/>
                    <a:pt x="5440" y="1258"/>
                  </a:cubicBezTo>
                  <a:cubicBezTo>
                    <a:pt x="8815" y="1376"/>
                    <a:pt x="9847" y="3845"/>
                    <a:pt x="9888" y="3947"/>
                  </a:cubicBezTo>
                  <a:cubicBezTo>
                    <a:pt x="9982" y="4191"/>
                    <a:pt x="10217" y="4346"/>
                    <a:pt x="10472" y="4346"/>
                  </a:cubicBezTo>
                  <a:cubicBezTo>
                    <a:pt x="10514" y="4346"/>
                    <a:pt x="10556" y="4341"/>
                    <a:pt x="10598" y="4333"/>
                  </a:cubicBezTo>
                  <a:cubicBezTo>
                    <a:pt x="10635" y="4325"/>
                    <a:pt x="10667" y="4317"/>
                    <a:pt x="10700" y="4304"/>
                  </a:cubicBezTo>
                  <a:cubicBezTo>
                    <a:pt x="11025" y="4174"/>
                    <a:pt x="11183" y="3813"/>
                    <a:pt x="11057" y="3492"/>
                  </a:cubicBezTo>
                  <a:cubicBezTo>
                    <a:pt x="11005" y="3358"/>
                    <a:pt x="9705" y="153"/>
                    <a:pt x="5484" y="7"/>
                  </a:cubicBezTo>
                  <a:cubicBezTo>
                    <a:pt x="5374" y="3"/>
                    <a:pt x="5266" y="1"/>
                    <a:pt x="51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0"/>
            <p:cNvSpPr/>
            <p:nvPr/>
          </p:nvSpPr>
          <p:spPr>
            <a:xfrm>
              <a:off x="7220211" y="1901524"/>
              <a:ext cx="288107" cy="107533"/>
            </a:xfrm>
            <a:custGeom>
              <a:avLst/>
              <a:gdLst/>
              <a:ahLst/>
              <a:cxnLst/>
              <a:rect l="l" t="t" r="r" b="b"/>
              <a:pathLst>
                <a:path w="14291" h="5334" extrusionOk="0">
                  <a:moveTo>
                    <a:pt x="6590" y="1"/>
                  </a:moveTo>
                  <a:cubicBezTo>
                    <a:pt x="1881" y="1"/>
                    <a:pt x="238" y="2940"/>
                    <a:pt x="167" y="3070"/>
                  </a:cubicBezTo>
                  <a:cubicBezTo>
                    <a:pt x="0" y="3371"/>
                    <a:pt x="114" y="3753"/>
                    <a:pt x="419" y="3919"/>
                  </a:cubicBezTo>
                  <a:cubicBezTo>
                    <a:pt x="514" y="3971"/>
                    <a:pt x="617" y="3996"/>
                    <a:pt x="718" y="3996"/>
                  </a:cubicBezTo>
                  <a:cubicBezTo>
                    <a:pt x="941" y="3996"/>
                    <a:pt x="1156" y="3877"/>
                    <a:pt x="1268" y="3667"/>
                  </a:cubicBezTo>
                  <a:cubicBezTo>
                    <a:pt x="1327" y="3569"/>
                    <a:pt x="2665" y="1256"/>
                    <a:pt x="6592" y="1256"/>
                  </a:cubicBezTo>
                  <a:cubicBezTo>
                    <a:pt x="6709" y="1256"/>
                    <a:pt x="6828" y="1259"/>
                    <a:pt x="6950" y="1263"/>
                  </a:cubicBezTo>
                  <a:cubicBezTo>
                    <a:pt x="11540" y="1425"/>
                    <a:pt x="12938" y="4793"/>
                    <a:pt x="12994" y="4935"/>
                  </a:cubicBezTo>
                  <a:cubicBezTo>
                    <a:pt x="13089" y="5179"/>
                    <a:pt x="13324" y="5333"/>
                    <a:pt x="13579" y="5333"/>
                  </a:cubicBezTo>
                  <a:cubicBezTo>
                    <a:pt x="13621" y="5333"/>
                    <a:pt x="13663" y="5329"/>
                    <a:pt x="13705" y="5321"/>
                  </a:cubicBezTo>
                  <a:cubicBezTo>
                    <a:pt x="13742" y="5313"/>
                    <a:pt x="13774" y="5304"/>
                    <a:pt x="13807" y="5288"/>
                  </a:cubicBezTo>
                  <a:cubicBezTo>
                    <a:pt x="14132" y="5162"/>
                    <a:pt x="14290" y="4801"/>
                    <a:pt x="14164" y="4476"/>
                  </a:cubicBezTo>
                  <a:cubicBezTo>
                    <a:pt x="14095" y="4305"/>
                    <a:pt x="12434" y="199"/>
                    <a:pt x="6995" y="8"/>
                  </a:cubicBezTo>
                  <a:cubicBezTo>
                    <a:pt x="6858" y="3"/>
                    <a:pt x="6723" y="1"/>
                    <a:pt x="6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2" name="Google Shape;1262;p40"/>
          <p:cNvSpPr/>
          <p:nvPr/>
        </p:nvSpPr>
        <p:spPr>
          <a:xfrm>
            <a:off x="8162768" y="2454604"/>
            <a:ext cx="310867" cy="281413"/>
          </a:xfrm>
          <a:custGeom>
            <a:avLst/>
            <a:gdLst/>
            <a:ahLst/>
            <a:cxnLst/>
            <a:rect l="l" t="t" r="r" b="b"/>
            <a:pathLst>
              <a:path w="15420" h="13959" extrusionOk="0">
                <a:moveTo>
                  <a:pt x="7231" y="2778"/>
                </a:moveTo>
                <a:cubicBezTo>
                  <a:pt x="9563" y="5045"/>
                  <a:pt x="11061" y="8505"/>
                  <a:pt x="11061" y="8505"/>
                </a:cubicBezTo>
                <a:cubicBezTo>
                  <a:pt x="9110" y="9256"/>
                  <a:pt x="4543" y="10163"/>
                  <a:pt x="4384" y="10194"/>
                </a:cubicBezTo>
                <a:lnTo>
                  <a:pt x="4384" y="10194"/>
                </a:lnTo>
                <a:cubicBezTo>
                  <a:pt x="5180" y="7286"/>
                  <a:pt x="7231" y="2778"/>
                  <a:pt x="7231" y="2778"/>
                </a:cubicBezTo>
                <a:close/>
                <a:moveTo>
                  <a:pt x="7522" y="0"/>
                </a:moveTo>
                <a:cubicBezTo>
                  <a:pt x="5645" y="0"/>
                  <a:pt x="3806" y="759"/>
                  <a:pt x="2462" y="2173"/>
                </a:cubicBezTo>
                <a:cubicBezTo>
                  <a:pt x="521" y="4220"/>
                  <a:pt x="1" y="7238"/>
                  <a:pt x="1146" y="9817"/>
                </a:cubicBezTo>
                <a:cubicBezTo>
                  <a:pt x="2271" y="12341"/>
                  <a:pt x="4772" y="13959"/>
                  <a:pt x="7520" y="13959"/>
                </a:cubicBezTo>
                <a:cubicBezTo>
                  <a:pt x="7581" y="13959"/>
                  <a:pt x="7641" y="13958"/>
                  <a:pt x="7702" y="13956"/>
                </a:cubicBezTo>
                <a:cubicBezTo>
                  <a:pt x="10525" y="13883"/>
                  <a:pt x="13027" y="12116"/>
                  <a:pt x="14039" y="9484"/>
                </a:cubicBezTo>
                <a:cubicBezTo>
                  <a:pt x="15420" y="5885"/>
                  <a:pt x="13624" y="1848"/>
                  <a:pt x="10026" y="467"/>
                </a:cubicBezTo>
                <a:cubicBezTo>
                  <a:pt x="9211" y="153"/>
                  <a:pt x="8363" y="0"/>
                  <a:pt x="75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3" name="Google Shape;1263;p40"/>
          <p:cNvGrpSpPr/>
          <p:nvPr/>
        </p:nvGrpSpPr>
        <p:grpSpPr>
          <a:xfrm>
            <a:off x="1500894" y="1317448"/>
            <a:ext cx="261600" cy="352550"/>
            <a:chOff x="5658788" y="2331488"/>
            <a:chExt cx="261600" cy="352550"/>
          </a:xfrm>
        </p:grpSpPr>
        <p:sp>
          <p:nvSpPr>
            <p:cNvPr id="1264" name="Google Shape;1264;p40"/>
            <p:cNvSpPr/>
            <p:nvPr/>
          </p:nvSpPr>
          <p:spPr>
            <a:xfrm>
              <a:off x="5714063" y="2331488"/>
              <a:ext cx="206325" cy="352550"/>
            </a:xfrm>
            <a:custGeom>
              <a:avLst/>
              <a:gdLst/>
              <a:ahLst/>
              <a:cxnLst/>
              <a:rect l="l" t="t" r="r" b="b"/>
              <a:pathLst>
                <a:path w="8253" h="14102" extrusionOk="0">
                  <a:moveTo>
                    <a:pt x="1412" y="1433"/>
                  </a:moveTo>
                  <a:lnTo>
                    <a:pt x="4256" y="2985"/>
                  </a:lnTo>
                  <a:lnTo>
                    <a:pt x="3224" y="5978"/>
                  </a:lnTo>
                  <a:lnTo>
                    <a:pt x="1412" y="1433"/>
                  </a:lnTo>
                  <a:close/>
                  <a:moveTo>
                    <a:pt x="3894" y="7652"/>
                  </a:moveTo>
                  <a:lnTo>
                    <a:pt x="7168" y="8460"/>
                  </a:lnTo>
                  <a:lnTo>
                    <a:pt x="5787" y="12392"/>
                  </a:lnTo>
                  <a:lnTo>
                    <a:pt x="3894" y="7652"/>
                  </a:lnTo>
                  <a:close/>
                  <a:moveTo>
                    <a:pt x="537" y="0"/>
                  </a:moveTo>
                  <a:cubicBezTo>
                    <a:pt x="246" y="0"/>
                    <a:pt x="0" y="301"/>
                    <a:pt x="125" y="612"/>
                  </a:cubicBezTo>
                  <a:lnTo>
                    <a:pt x="5397" y="13822"/>
                  </a:lnTo>
                  <a:cubicBezTo>
                    <a:pt x="5462" y="13992"/>
                    <a:pt x="5629" y="14102"/>
                    <a:pt x="5807" y="14102"/>
                  </a:cubicBezTo>
                  <a:lnTo>
                    <a:pt x="5820" y="14102"/>
                  </a:lnTo>
                  <a:cubicBezTo>
                    <a:pt x="6002" y="14098"/>
                    <a:pt x="6169" y="13980"/>
                    <a:pt x="6230" y="13805"/>
                  </a:cubicBezTo>
                  <a:lnTo>
                    <a:pt x="8167" y="8293"/>
                  </a:lnTo>
                  <a:cubicBezTo>
                    <a:pt x="8253" y="8042"/>
                    <a:pt x="8110" y="7774"/>
                    <a:pt x="7855" y="7713"/>
                  </a:cubicBezTo>
                  <a:lnTo>
                    <a:pt x="3906" y="6738"/>
                  </a:lnTo>
                  <a:lnTo>
                    <a:pt x="5218" y="2915"/>
                  </a:lnTo>
                  <a:cubicBezTo>
                    <a:pt x="5287" y="2712"/>
                    <a:pt x="5202" y="2485"/>
                    <a:pt x="5011" y="2379"/>
                  </a:cubicBezTo>
                  <a:lnTo>
                    <a:pt x="750" y="56"/>
                  </a:lnTo>
                  <a:cubicBezTo>
                    <a:pt x="680" y="17"/>
                    <a:pt x="607" y="0"/>
                    <a:pt x="5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0"/>
            <p:cNvSpPr/>
            <p:nvPr/>
          </p:nvSpPr>
          <p:spPr>
            <a:xfrm>
              <a:off x="5658788" y="2445163"/>
              <a:ext cx="151025" cy="201525"/>
            </a:xfrm>
            <a:custGeom>
              <a:avLst/>
              <a:gdLst/>
              <a:ahLst/>
              <a:cxnLst/>
              <a:rect l="l" t="t" r="r" b="b"/>
              <a:pathLst>
                <a:path w="6041" h="8061" extrusionOk="0">
                  <a:moveTo>
                    <a:pt x="506" y="0"/>
                  </a:moveTo>
                  <a:cubicBezTo>
                    <a:pt x="331" y="0"/>
                    <a:pt x="164" y="105"/>
                    <a:pt x="94" y="278"/>
                  </a:cubicBezTo>
                  <a:cubicBezTo>
                    <a:pt x="0" y="505"/>
                    <a:pt x="110" y="765"/>
                    <a:pt x="337" y="858"/>
                  </a:cubicBezTo>
                  <a:lnTo>
                    <a:pt x="4939" y="2743"/>
                  </a:lnTo>
                  <a:lnTo>
                    <a:pt x="2827" y="7435"/>
                  </a:lnTo>
                  <a:cubicBezTo>
                    <a:pt x="2693" y="7727"/>
                    <a:pt x="2908" y="8060"/>
                    <a:pt x="3233" y="8060"/>
                  </a:cubicBezTo>
                  <a:cubicBezTo>
                    <a:pt x="3408" y="8060"/>
                    <a:pt x="3562" y="7959"/>
                    <a:pt x="3636" y="7800"/>
                  </a:cubicBezTo>
                  <a:lnTo>
                    <a:pt x="5939" y="2690"/>
                  </a:lnTo>
                  <a:cubicBezTo>
                    <a:pt x="6040" y="2459"/>
                    <a:pt x="5935" y="2191"/>
                    <a:pt x="5699" y="2093"/>
                  </a:cubicBezTo>
                  <a:lnTo>
                    <a:pt x="674" y="34"/>
                  </a:lnTo>
                  <a:cubicBezTo>
                    <a:pt x="619" y="11"/>
                    <a:pt x="562" y="0"/>
                    <a:pt x="5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" name="Google Shape;1300;p40"/>
          <p:cNvGrpSpPr/>
          <p:nvPr/>
        </p:nvGrpSpPr>
        <p:grpSpPr>
          <a:xfrm rot="1863367">
            <a:off x="7971832" y="4430602"/>
            <a:ext cx="1017520" cy="509024"/>
            <a:chOff x="6086682" y="1657156"/>
            <a:chExt cx="1017475" cy="509002"/>
          </a:xfrm>
        </p:grpSpPr>
        <p:sp>
          <p:nvSpPr>
            <p:cNvPr id="1301" name="Google Shape;1301;p40"/>
            <p:cNvSpPr/>
            <p:nvPr/>
          </p:nvSpPr>
          <p:spPr>
            <a:xfrm>
              <a:off x="7038826" y="1923197"/>
              <a:ext cx="64048" cy="53988"/>
            </a:xfrm>
            <a:custGeom>
              <a:avLst/>
              <a:gdLst/>
              <a:ahLst/>
              <a:cxnLst/>
              <a:rect l="l" t="t" r="r" b="b"/>
              <a:pathLst>
                <a:path w="3177" h="2678" extrusionOk="0">
                  <a:moveTo>
                    <a:pt x="3103" y="1"/>
                  </a:moveTo>
                  <a:lnTo>
                    <a:pt x="0" y="1337"/>
                  </a:lnTo>
                  <a:lnTo>
                    <a:pt x="3103" y="2678"/>
                  </a:lnTo>
                  <a:cubicBezTo>
                    <a:pt x="3177" y="1199"/>
                    <a:pt x="3103" y="1"/>
                    <a:pt x="3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2" name="Google Shape;1302;p40"/>
            <p:cNvGrpSpPr/>
            <p:nvPr/>
          </p:nvGrpSpPr>
          <p:grpSpPr>
            <a:xfrm>
              <a:off x="6086682" y="1657156"/>
              <a:ext cx="1017475" cy="509002"/>
              <a:chOff x="6086682" y="1657156"/>
              <a:chExt cx="1017475" cy="509002"/>
            </a:xfrm>
          </p:grpSpPr>
          <p:sp>
            <p:nvSpPr>
              <p:cNvPr id="1303" name="Google Shape;1303;p40"/>
              <p:cNvSpPr/>
              <p:nvPr/>
            </p:nvSpPr>
            <p:spPr>
              <a:xfrm>
                <a:off x="6088234" y="1818139"/>
                <a:ext cx="53323" cy="59311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2942" extrusionOk="0">
                    <a:moveTo>
                      <a:pt x="49" y="1"/>
                    </a:moveTo>
                    <a:cubicBezTo>
                      <a:pt x="1" y="979"/>
                      <a:pt x="1" y="1958"/>
                      <a:pt x="49" y="2941"/>
                    </a:cubicBezTo>
                    <a:lnTo>
                      <a:pt x="2645" y="1861"/>
                    </a:lnTo>
                    <a:lnTo>
                      <a:pt x="49" y="1"/>
                    </a:lnTo>
                    <a:close/>
                  </a:path>
                </a:pathLst>
              </a:custGeom>
              <a:solidFill>
                <a:srgbClr val="9DAB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40"/>
              <p:cNvSpPr/>
              <p:nvPr/>
            </p:nvSpPr>
            <p:spPr>
              <a:xfrm>
                <a:off x="6086682" y="1708989"/>
                <a:ext cx="1017475" cy="457168"/>
              </a:xfrm>
              <a:custGeom>
                <a:avLst/>
                <a:gdLst/>
                <a:ahLst/>
                <a:cxnLst/>
                <a:rect l="l" t="t" r="r" b="b"/>
                <a:pathLst>
                  <a:path w="50470" h="22677" extrusionOk="0">
                    <a:moveTo>
                      <a:pt x="18072" y="0"/>
                    </a:moveTo>
                    <a:cubicBezTo>
                      <a:pt x="17710" y="0"/>
                      <a:pt x="17347" y="57"/>
                      <a:pt x="16999" y="171"/>
                    </a:cubicBezTo>
                    <a:cubicBezTo>
                      <a:pt x="9408" y="2669"/>
                      <a:pt x="2978" y="6056"/>
                      <a:pt x="488" y="7445"/>
                    </a:cubicBezTo>
                    <a:cubicBezTo>
                      <a:pt x="0" y="7718"/>
                      <a:pt x="8" y="8416"/>
                      <a:pt x="500" y="8680"/>
                    </a:cubicBezTo>
                    <a:cubicBezTo>
                      <a:pt x="12576" y="15127"/>
                      <a:pt x="26598" y="20748"/>
                      <a:pt x="30924" y="22438"/>
                    </a:cubicBezTo>
                    <a:cubicBezTo>
                      <a:pt x="31332" y="22597"/>
                      <a:pt x="31761" y="22676"/>
                      <a:pt x="32191" y="22676"/>
                    </a:cubicBezTo>
                    <a:cubicBezTo>
                      <a:pt x="32672" y="22676"/>
                      <a:pt x="33152" y="22577"/>
                      <a:pt x="33600" y="22377"/>
                    </a:cubicBezTo>
                    <a:cubicBezTo>
                      <a:pt x="40136" y="19501"/>
                      <a:pt x="47301" y="15427"/>
                      <a:pt x="49990" y="13867"/>
                    </a:cubicBezTo>
                    <a:cubicBezTo>
                      <a:pt x="50470" y="13587"/>
                      <a:pt x="50453" y="12884"/>
                      <a:pt x="49958" y="12633"/>
                    </a:cubicBezTo>
                    <a:cubicBezTo>
                      <a:pt x="40579" y="7848"/>
                      <a:pt x="23689" y="1779"/>
                      <a:pt x="19225" y="199"/>
                    </a:cubicBezTo>
                    <a:cubicBezTo>
                      <a:pt x="18853" y="66"/>
                      <a:pt x="18462" y="0"/>
                      <a:pt x="18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40"/>
              <p:cNvSpPr/>
              <p:nvPr/>
            </p:nvSpPr>
            <p:spPr>
              <a:xfrm>
                <a:off x="6086682" y="1657156"/>
                <a:ext cx="1017475" cy="457168"/>
              </a:xfrm>
              <a:custGeom>
                <a:avLst/>
                <a:gdLst/>
                <a:ahLst/>
                <a:cxnLst/>
                <a:rect l="l" t="t" r="r" b="b"/>
                <a:pathLst>
                  <a:path w="50470" h="22677" extrusionOk="0">
                    <a:moveTo>
                      <a:pt x="18072" y="0"/>
                    </a:moveTo>
                    <a:cubicBezTo>
                      <a:pt x="17710" y="0"/>
                      <a:pt x="17347" y="57"/>
                      <a:pt x="16999" y="170"/>
                    </a:cubicBezTo>
                    <a:cubicBezTo>
                      <a:pt x="9408" y="2668"/>
                      <a:pt x="2978" y="6056"/>
                      <a:pt x="488" y="7445"/>
                    </a:cubicBezTo>
                    <a:cubicBezTo>
                      <a:pt x="0" y="7717"/>
                      <a:pt x="8" y="8416"/>
                      <a:pt x="500" y="8680"/>
                    </a:cubicBezTo>
                    <a:cubicBezTo>
                      <a:pt x="12576" y="15126"/>
                      <a:pt x="26598" y="20752"/>
                      <a:pt x="30924" y="22438"/>
                    </a:cubicBezTo>
                    <a:cubicBezTo>
                      <a:pt x="31332" y="22597"/>
                      <a:pt x="31761" y="22676"/>
                      <a:pt x="32191" y="22676"/>
                    </a:cubicBezTo>
                    <a:cubicBezTo>
                      <a:pt x="32672" y="22676"/>
                      <a:pt x="33152" y="22576"/>
                      <a:pt x="33600" y="22377"/>
                    </a:cubicBezTo>
                    <a:cubicBezTo>
                      <a:pt x="40136" y="19501"/>
                      <a:pt x="47301" y="15427"/>
                      <a:pt x="49990" y="13867"/>
                    </a:cubicBezTo>
                    <a:cubicBezTo>
                      <a:pt x="50470" y="13587"/>
                      <a:pt x="50453" y="12884"/>
                      <a:pt x="49958" y="12632"/>
                    </a:cubicBezTo>
                    <a:cubicBezTo>
                      <a:pt x="40579" y="7847"/>
                      <a:pt x="23689" y="1779"/>
                      <a:pt x="19225" y="199"/>
                    </a:cubicBezTo>
                    <a:cubicBezTo>
                      <a:pt x="18853" y="66"/>
                      <a:pt x="18462" y="0"/>
                      <a:pt x="180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40"/>
              <p:cNvSpPr/>
              <p:nvPr/>
            </p:nvSpPr>
            <p:spPr>
              <a:xfrm>
                <a:off x="6139583" y="1675502"/>
                <a:ext cx="862707" cy="374049"/>
              </a:xfrm>
              <a:custGeom>
                <a:avLst/>
                <a:gdLst/>
                <a:ahLst/>
                <a:cxnLst/>
                <a:rect l="l" t="t" r="r" b="b"/>
                <a:pathLst>
                  <a:path w="42793" h="18554" extrusionOk="0">
                    <a:moveTo>
                      <a:pt x="15310" y="1"/>
                    </a:moveTo>
                    <a:cubicBezTo>
                      <a:pt x="15007" y="1"/>
                      <a:pt x="14703" y="47"/>
                      <a:pt x="14408" y="138"/>
                    </a:cubicBezTo>
                    <a:cubicBezTo>
                      <a:pt x="7974" y="2181"/>
                      <a:pt x="2523" y="4955"/>
                      <a:pt x="407" y="6088"/>
                    </a:cubicBezTo>
                    <a:cubicBezTo>
                      <a:pt x="0" y="6308"/>
                      <a:pt x="8" y="6893"/>
                      <a:pt x="419" y="7104"/>
                    </a:cubicBezTo>
                    <a:cubicBezTo>
                      <a:pt x="630" y="7214"/>
                      <a:pt x="837" y="7319"/>
                      <a:pt x="1052" y="7425"/>
                    </a:cubicBezTo>
                    <a:cubicBezTo>
                      <a:pt x="2332" y="8079"/>
                      <a:pt x="3636" y="8725"/>
                      <a:pt x="4944" y="9346"/>
                    </a:cubicBezTo>
                    <a:cubicBezTo>
                      <a:pt x="6272" y="9984"/>
                      <a:pt x="7604" y="10601"/>
                      <a:pt x="8920" y="11198"/>
                    </a:cubicBezTo>
                    <a:cubicBezTo>
                      <a:pt x="11422" y="12332"/>
                      <a:pt x="13868" y="13392"/>
                      <a:pt x="16118" y="14326"/>
                    </a:cubicBezTo>
                    <a:cubicBezTo>
                      <a:pt x="17044" y="14720"/>
                      <a:pt x="17938" y="15090"/>
                      <a:pt x="18787" y="15435"/>
                    </a:cubicBezTo>
                    <a:cubicBezTo>
                      <a:pt x="22117" y="16796"/>
                      <a:pt x="24790" y="17823"/>
                      <a:pt x="26212" y="18364"/>
                    </a:cubicBezTo>
                    <a:cubicBezTo>
                      <a:pt x="26555" y="18491"/>
                      <a:pt x="26915" y="18554"/>
                      <a:pt x="27275" y="18554"/>
                    </a:cubicBezTo>
                    <a:cubicBezTo>
                      <a:pt x="27686" y="18554"/>
                      <a:pt x="28097" y="18471"/>
                      <a:pt x="28482" y="18307"/>
                    </a:cubicBezTo>
                    <a:cubicBezTo>
                      <a:pt x="30538" y="17437"/>
                      <a:pt x="32678" y="16426"/>
                      <a:pt x="34661" y="15435"/>
                    </a:cubicBezTo>
                    <a:cubicBezTo>
                      <a:pt x="35412" y="15061"/>
                      <a:pt x="36143" y="14692"/>
                      <a:pt x="36842" y="14330"/>
                    </a:cubicBezTo>
                    <a:cubicBezTo>
                      <a:pt x="39259" y="13079"/>
                      <a:pt x="41269" y="11970"/>
                      <a:pt x="42382" y="11349"/>
                    </a:cubicBezTo>
                    <a:cubicBezTo>
                      <a:pt x="42793" y="11125"/>
                      <a:pt x="42776" y="10528"/>
                      <a:pt x="42354" y="10329"/>
                    </a:cubicBezTo>
                    <a:cubicBezTo>
                      <a:pt x="42175" y="10240"/>
                      <a:pt x="41996" y="10154"/>
                      <a:pt x="41814" y="10065"/>
                    </a:cubicBezTo>
                    <a:cubicBezTo>
                      <a:pt x="40550" y="9460"/>
                      <a:pt x="39141" y="8826"/>
                      <a:pt x="37654" y="8193"/>
                    </a:cubicBezTo>
                    <a:cubicBezTo>
                      <a:pt x="35741" y="7368"/>
                      <a:pt x="33698" y="6543"/>
                      <a:pt x="31647" y="5743"/>
                    </a:cubicBezTo>
                    <a:lnTo>
                      <a:pt x="31639" y="5743"/>
                    </a:lnTo>
                    <a:cubicBezTo>
                      <a:pt x="30022" y="5114"/>
                      <a:pt x="28393" y="4500"/>
                      <a:pt x="26837" y="3915"/>
                    </a:cubicBezTo>
                    <a:lnTo>
                      <a:pt x="26829" y="3915"/>
                    </a:lnTo>
                    <a:cubicBezTo>
                      <a:pt x="22162" y="2189"/>
                      <a:pt x="18076" y="771"/>
                      <a:pt x="16293" y="166"/>
                    </a:cubicBezTo>
                    <a:cubicBezTo>
                      <a:pt x="15974" y="56"/>
                      <a:pt x="15642" y="1"/>
                      <a:pt x="153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40"/>
              <p:cNvSpPr/>
              <p:nvPr/>
            </p:nvSpPr>
            <p:spPr>
              <a:xfrm>
                <a:off x="6141781" y="1754592"/>
                <a:ext cx="635806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31538" h="3502" extrusionOk="0">
                    <a:moveTo>
                      <a:pt x="26724" y="0"/>
                    </a:moveTo>
                    <a:cubicBezTo>
                      <a:pt x="19828" y="564"/>
                      <a:pt x="4290" y="1801"/>
                      <a:pt x="1556" y="1801"/>
                    </a:cubicBezTo>
                    <a:cubicBezTo>
                      <a:pt x="1334" y="1801"/>
                      <a:pt x="1196" y="1793"/>
                      <a:pt x="1155" y="1776"/>
                    </a:cubicBezTo>
                    <a:lnTo>
                      <a:pt x="1" y="2641"/>
                    </a:lnTo>
                    <a:lnTo>
                      <a:pt x="943" y="3502"/>
                    </a:lnTo>
                    <a:lnTo>
                      <a:pt x="31534" y="1828"/>
                    </a:lnTo>
                    <a:lnTo>
                      <a:pt x="31538" y="1828"/>
                    </a:lnTo>
                    <a:lnTo>
                      <a:pt x="26728" y="0"/>
                    </a:lnTo>
                    <a:close/>
                  </a:path>
                </a:pathLst>
              </a:custGeom>
              <a:solidFill>
                <a:srgbClr val="D5F2ED">
                  <a:alpha val="38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40"/>
              <p:cNvSpPr/>
              <p:nvPr/>
            </p:nvSpPr>
            <p:spPr>
              <a:xfrm>
                <a:off x="6239237" y="1840820"/>
                <a:ext cx="743319" cy="60540"/>
              </a:xfrm>
              <a:custGeom>
                <a:avLst/>
                <a:gdLst/>
                <a:ahLst/>
                <a:cxnLst/>
                <a:rect l="l" t="t" r="r" b="b"/>
                <a:pathLst>
                  <a:path w="36871" h="3003" extrusionOk="0">
                    <a:moveTo>
                      <a:pt x="32711" y="1"/>
                    </a:moveTo>
                    <a:lnTo>
                      <a:pt x="1" y="1150"/>
                    </a:lnTo>
                    <a:cubicBezTo>
                      <a:pt x="1329" y="1792"/>
                      <a:pt x="2661" y="2409"/>
                      <a:pt x="3981" y="3002"/>
                    </a:cubicBezTo>
                    <a:lnTo>
                      <a:pt x="36871" y="1873"/>
                    </a:lnTo>
                    <a:lnTo>
                      <a:pt x="32711" y="1"/>
                    </a:lnTo>
                    <a:close/>
                  </a:path>
                </a:pathLst>
              </a:custGeom>
              <a:solidFill>
                <a:srgbClr val="D5F2ED">
                  <a:alpha val="38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40"/>
              <p:cNvSpPr/>
              <p:nvPr/>
            </p:nvSpPr>
            <p:spPr>
              <a:xfrm>
                <a:off x="6464512" y="1964405"/>
                <a:ext cx="417816" cy="22357"/>
              </a:xfrm>
              <a:custGeom>
                <a:avLst/>
                <a:gdLst/>
                <a:ahLst/>
                <a:cxnLst/>
                <a:rect l="l" t="t" r="r" b="b"/>
                <a:pathLst>
                  <a:path w="20725" h="1109" extrusionOk="0">
                    <a:moveTo>
                      <a:pt x="1" y="0"/>
                    </a:moveTo>
                    <a:lnTo>
                      <a:pt x="2670" y="1109"/>
                    </a:lnTo>
                    <a:lnTo>
                      <a:pt x="18544" y="1109"/>
                    </a:lnTo>
                    <a:lnTo>
                      <a:pt x="19100" y="825"/>
                    </a:lnTo>
                    <a:lnTo>
                      <a:pt x="20725" y="0"/>
                    </a:lnTo>
                    <a:close/>
                  </a:path>
                </a:pathLst>
              </a:custGeom>
              <a:solidFill>
                <a:srgbClr val="D5F2ED">
                  <a:alpha val="38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40"/>
              <p:cNvSpPr/>
              <p:nvPr/>
            </p:nvSpPr>
            <p:spPr>
              <a:xfrm>
                <a:off x="6883307" y="1982913"/>
                <a:ext cx="40723" cy="27861"/>
              </a:xfrm>
              <a:custGeom>
                <a:avLst/>
                <a:gdLst/>
                <a:ahLst/>
                <a:cxnLst/>
                <a:rect l="l" t="t" r="r" b="b"/>
                <a:pathLst>
                  <a:path w="2020" h="1382" extrusionOk="0">
                    <a:moveTo>
                      <a:pt x="1012" y="0"/>
                    </a:moveTo>
                    <a:cubicBezTo>
                      <a:pt x="451" y="0"/>
                      <a:pt x="1" y="309"/>
                      <a:pt x="1" y="691"/>
                    </a:cubicBezTo>
                    <a:cubicBezTo>
                      <a:pt x="1" y="1072"/>
                      <a:pt x="451" y="1381"/>
                      <a:pt x="1012" y="1381"/>
                    </a:cubicBezTo>
                    <a:cubicBezTo>
                      <a:pt x="1569" y="1381"/>
                      <a:pt x="2019" y="1072"/>
                      <a:pt x="2019" y="691"/>
                    </a:cubicBezTo>
                    <a:cubicBezTo>
                      <a:pt x="2019" y="309"/>
                      <a:pt x="1569" y="0"/>
                      <a:pt x="10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11" name="Google Shape;1311;p40"/>
          <p:cNvGrpSpPr/>
          <p:nvPr/>
        </p:nvGrpSpPr>
        <p:grpSpPr>
          <a:xfrm>
            <a:off x="8315532" y="87487"/>
            <a:ext cx="562457" cy="463338"/>
            <a:chOff x="7432381" y="878104"/>
            <a:chExt cx="1041062" cy="810795"/>
          </a:xfrm>
        </p:grpSpPr>
        <p:sp>
          <p:nvSpPr>
            <p:cNvPr id="1312" name="Google Shape;1312;p40"/>
            <p:cNvSpPr/>
            <p:nvPr/>
          </p:nvSpPr>
          <p:spPr>
            <a:xfrm>
              <a:off x="7432381" y="878104"/>
              <a:ext cx="1041062" cy="810795"/>
            </a:xfrm>
            <a:custGeom>
              <a:avLst/>
              <a:gdLst/>
              <a:ahLst/>
              <a:cxnLst/>
              <a:rect l="l" t="t" r="r" b="b"/>
              <a:pathLst>
                <a:path w="51640" h="40218" extrusionOk="0">
                  <a:moveTo>
                    <a:pt x="27239" y="0"/>
                  </a:moveTo>
                  <a:cubicBezTo>
                    <a:pt x="14735" y="0"/>
                    <a:pt x="5611" y="8132"/>
                    <a:pt x="3116" y="15696"/>
                  </a:cubicBezTo>
                  <a:cubicBezTo>
                    <a:pt x="322" y="24157"/>
                    <a:pt x="1" y="34937"/>
                    <a:pt x="5907" y="35969"/>
                  </a:cubicBezTo>
                  <a:cubicBezTo>
                    <a:pt x="6282" y="36037"/>
                    <a:pt x="6661" y="36071"/>
                    <a:pt x="7040" y="36071"/>
                  </a:cubicBezTo>
                  <a:cubicBezTo>
                    <a:pt x="7116" y="36071"/>
                    <a:pt x="7192" y="36069"/>
                    <a:pt x="7267" y="36067"/>
                  </a:cubicBezTo>
                  <a:cubicBezTo>
                    <a:pt x="9701" y="35953"/>
                    <a:pt x="11313" y="34271"/>
                    <a:pt x="12483" y="32252"/>
                  </a:cubicBezTo>
                  <a:cubicBezTo>
                    <a:pt x="13685" y="30181"/>
                    <a:pt x="14421" y="27764"/>
                    <a:pt x="15087" y="26314"/>
                  </a:cubicBezTo>
                  <a:cubicBezTo>
                    <a:pt x="15148" y="26180"/>
                    <a:pt x="15213" y="26054"/>
                    <a:pt x="15286" y="25928"/>
                  </a:cubicBezTo>
                  <a:cubicBezTo>
                    <a:pt x="15294" y="25912"/>
                    <a:pt x="15302" y="25900"/>
                    <a:pt x="15310" y="25883"/>
                  </a:cubicBezTo>
                  <a:cubicBezTo>
                    <a:pt x="15367" y="25774"/>
                    <a:pt x="15436" y="25668"/>
                    <a:pt x="15509" y="25571"/>
                  </a:cubicBezTo>
                  <a:cubicBezTo>
                    <a:pt x="15655" y="25343"/>
                    <a:pt x="15822" y="25132"/>
                    <a:pt x="16009" y="24937"/>
                  </a:cubicBezTo>
                  <a:lnTo>
                    <a:pt x="16025" y="24921"/>
                  </a:lnTo>
                  <a:cubicBezTo>
                    <a:pt x="16066" y="24876"/>
                    <a:pt x="16106" y="24831"/>
                    <a:pt x="16151" y="24791"/>
                  </a:cubicBezTo>
                  <a:cubicBezTo>
                    <a:pt x="16220" y="24726"/>
                    <a:pt x="16277" y="24665"/>
                    <a:pt x="16350" y="24604"/>
                  </a:cubicBezTo>
                  <a:cubicBezTo>
                    <a:pt x="16362" y="24596"/>
                    <a:pt x="16378" y="24584"/>
                    <a:pt x="16395" y="24567"/>
                  </a:cubicBezTo>
                  <a:cubicBezTo>
                    <a:pt x="16610" y="24389"/>
                    <a:pt x="16837" y="24226"/>
                    <a:pt x="17077" y="24088"/>
                  </a:cubicBezTo>
                  <a:cubicBezTo>
                    <a:pt x="17203" y="24011"/>
                    <a:pt x="17329" y="23942"/>
                    <a:pt x="17463" y="23885"/>
                  </a:cubicBezTo>
                  <a:cubicBezTo>
                    <a:pt x="17573" y="23832"/>
                    <a:pt x="17678" y="23783"/>
                    <a:pt x="17804" y="23731"/>
                  </a:cubicBezTo>
                  <a:cubicBezTo>
                    <a:pt x="17930" y="23682"/>
                    <a:pt x="18064" y="23633"/>
                    <a:pt x="18202" y="23588"/>
                  </a:cubicBezTo>
                  <a:cubicBezTo>
                    <a:pt x="18292" y="23556"/>
                    <a:pt x="18385" y="23527"/>
                    <a:pt x="18478" y="23499"/>
                  </a:cubicBezTo>
                  <a:lnTo>
                    <a:pt x="18608" y="23466"/>
                  </a:lnTo>
                  <a:cubicBezTo>
                    <a:pt x="18698" y="23438"/>
                    <a:pt x="18791" y="23418"/>
                    <a:pt x="18885" y="23397"/>
                  </a:cubicBezTo>
                  <a:lnTo>
                    <a:pt x="18901" y="23397"/>
                  </a:lnTo>
                  <a:cubicBezTo>
                    <a:pt x="19023" y="23369"/>
                    <a:pt x="19140" y="23345"/>
                    <a:pt x="19258" y="23324"/>
                  </a:cubicBezTo>
                  <a:cubicBezTo>
                    <a:pt x="19923" y="23202"/>
                    <a:pt x="20654" y="23146"/>
                    <a:pt x="21449" y="23146"/>
                  </a:cubicBezTo>
                  <a:cubicBezTo>
                    <a:pt x="21660" y="23146"/>
                    <a:pt x="21874" y="23150"/>
                    <a:pt x="22093" y="23158"/>
                  </a:cubicBezTo>
                  <a:cubicBezTo>
                    <a:pt x="22130" y="23158"/>
                    <a:pt x="22167" y="23158"/>
                    <a:pt x="22203" y="23166"/>
                  </a:cubicBezTo>
                  <a:cubicBezTo>
                    <a:pt x="22886" y="23190"/>
                    <a:pt x="23609" y="23255"/>
                    <a:pt x="24380" y="23357"/>
                  </a:cubicBezTo>
                  <a:cubicBezTo>
                    <a:pt x="24734" y="23401"/>
                    <a:pt x="25095" y="23454"/>
                    <a:pt x="25469" y="23515"/>
                  </a:cubicBezTo>
                  <a:cubicBezTo>
                    <a:pt x="25802" y="23572"/>
                    <a:pt x="26119" y="23625"/>
                    <a:pt x="26428" y="23686"/>
                  </a:cubicBezTo>
                  <a:cubicBezTo>
                    <a:pt x="26452" y="23698"/>
                    <a:pt x="26480" y="23702"/>
                    <a:pt x="26505" y="23702"/>
                  </a:cubicBezTo>
                  <a:cubicBezTo>
                    <a:pt x="26805" y="23763"/>
                    <a:pt x="27090" y="23832"/>
                    <a:pt x="27366" y="23901"/>
                  </a:cubicBezTo>
                  <a:cubicBezTo>
                    <a:pt x="27805" y="24011"/>
                    <a:pt x="28219" y="24125"/>
                    <a:pt x="28613" y="24259"/>
                  </a:cubicBezTo>
                  <a:cubicBezTo>
                    <a:pt x="28739" y="24295"/>
                    <a:pt x="28861" y="24340"/>
                    <a:pt x="28978" y="24384"/>
                  </a:cubicBezTo>
                  <a:cubicBezTo>
                    <a:pt x="29405" y="24531"/>
                    <a:pt x="29819" y="24705"/>
                    <a:pt x="30225" y="24904"/>
                  </a:cubicBezTo>
                  <a:cubicBezTo>
                    <a:pt x="30323" y="24945"/>
                    <a:pt x="30420" y="24998"/>
                    <a:pt x="30514" y="25043"/>
                  </a:cubicBezTo>
                  <a:cubicBezTo>
                    <a:pt x="30843" y="25213"/>
                    <a:pt x="31160" y="25404"/>
                    <a:pt x="31464" y="25619"/>
                  </a:cubicBezTo>
                  <a:cubicBezTo>
                    <a:pt x="31537" y="25668"/>
                    <a:pt x="31611" y="25717"/>
                    <a:pt x="31676" y="25770"/>
                  </a:cubicBezTo>
                  <a:cubicBezTo>
                    <a:pt x="31765" y="25835"/>
                    <a:pt x="31842" y="25900"/>
                    <a:pt x="31923" y="25965"/>
                  </a:cubicBezTo>
                  <a:cubicBezTo>
                    <a:pt x="31996" y="26025"/>
                    <a:pt x="32065" y="26086"/>
                    <a:pt x="32130" y="26147"/>
                  </a:cubicBezTo>
                  <a:cubicBezTo>
                    <a:pt x="32281" y="26281"/>
                    <a:pt x="32423" y="26419"/>
                    <a:pt x="32553" y="26574"/>
                  </a:cubicBezTo>
                  <a:cubicBezTo>
                    <a:pt x="32598" y="26619"/>
                    <a:pt x="32638" y="26663"/>
                    <a:pt x="32679" y="26716"/>
                  </a:cubicBezTo>
                  <a:cubicBezTo>
                    <a:pt x="32711" y="26749"/>
                    <a:pt x="32740" y="26785"/>
                    <a:pt x="32764" y="26826"/>
                  </a:cubicBezTo>
                  <a:cubicBezTo>
                    <a:pt x="32817" y="26883"/>
                    <a:pt x="32862" y="26948"/>
                    <a:pt x="32902" y="27013"/>
                  </a:cubicBezTo>
                  <a:cubicBezTo>
                    <a:pt x="33032" y="27195"/>
                    <a:pt x="33150" y="27386"/>
                    <a:pt x="33243" y="27585"/>
                  </a:cubicBezTo>
                  <a:cubicBezTo>
                    <a:pt x="33276" y="27650"/>
                    <a:pt x="33308" y="27711"/>
                    <a:pt x="33333" y="27780"/>
                  </a:cubicBezTo>
                  <a:cubicBezTo>
                    <a:pt x="33353" y="27825"/>
                    <a:pt x="33373" y="27874"/>
                    <a:pt x="33394" y="27926"/>
                  </a:cubicBezTo>
                  <a:cubicBezTo>
                    <a:pt x="33414" y="27983"/>
                    <a:pt x="33430" y="28032"/>
                    <a:pt x="33455" y="28089"/>
                  </a:cubicBezTo>
                  <a:cubicBezTo>
                    <a:pt x="33503" y="28243"/>
                    <a:pt x="33544" y="28406"/>
                    <a:pt x="33576" y="28568"/>
                  </a:cubicBezTo>
                  <a:cubicBezTo>
                    <a:pt x="33593" y="28637"/>
                    <a:pt x="33605" y="28710"/>
                    <a:pt x="33613" y="28784"/>
                  </a:cubicBezTo>
                  <a:cubicBezTo>
                    <a:pt x="33930" y="31103"/>
                    <a:pt x="33373" y="39162"/>
                    <a:pt x="37923" y="40124"/>
                  </a:cubicBezTo>
                  <a:cubicBezTo>
                    <a:pt x="38231" y="40185"/>
                    <a:pt x="38544" y="40218"/>
                    <a:pt x="38861" y="40218"/>
                  </a:cubicBezTo>
                  <a:lnTo>
                    <a:pt x="38865" y="40218"/>
                  </a:lnTo>
                  <a:cubicBezTo>
                    <a:pt x="40656" y="40218"/>
                    <a:pt x="42801" y="39267"/>
                    <a:pt x="44795" y="37517"/>
                  </a:cubicBezTo>
                  <a:cubicBezTo>
                    <a:pt x="44800" y="37509"/>
                    <a:pt x="44808" y="37509"/>
                    <a:pt x="44812" y="37504"/>
                  </a:cubicBezTo>
                  <a:cubicBezTo>
                    <a:pt x="47943" y="34755"/>
                    <a:pt x="50685" y="30051"/>
                    <a:pt x="51100" y="23995"/>
                  </a:cubicBezTo>
                  <a:cubicBezTo>
                    <a:pt x="51640" y="16009"/>
                    <a:pt x="48878" y="7970"/>
                    <a:pt x="41152" y="3494"/>
                  </a:cubicBezTo>
                  <a:cubicBezTo>
                    <a:pt x="39328" y="2442"/>
                    <a:pt x="37224" y="1581"/>
                    <a:pt x="34823" y="972"/>
                  </a:cubicBezTo>
                  <a:cubicBezTo>
                    <a:pt x="34815" y="972"/>
                    <a:pt x="34807" y="968"/>
                    <a:pt x="34799" y="963"/>
                  </a:cubicBezTo>
                  <a:cubicBezTo>
                    <a:pt x="34783" y="963"/>
                    <a:pt x="34763" y="959"/>
                    <a:pt x="34746" y="955"/>
                  </a:cubicBezTo>
                  <a:cubicBezTo>
                    <a:pt x="33824" y="724"/>
                    <a:pt x="32862" y="517"/>
                    <a:pt x="31858" y="366"/>
                  </a:cubicBezTo>
                  <a:cubicBezTo>
                    <a:pt x="31070" y="236"/>
                    <a:pt x="30294" y="151"/>
                    <a:pt x="29527" y="90"/>
                  </a:cubicBezTo>
                  <a:cubicBezTo>
                    <a:pt x="28752" y="30"/>
                    <a:pt x="27989" y="0"/>
                    <a:pt x="27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0"/>
            <p:cNvSpPr/>
            <p:nvPr/>
          </p:nvSpPr>
          <p:spPr>
            <a:xfrm>
              <a:off x="8122074" y="1104025"/>
              <a:ext cx="257544" cy="252564"/>
            </a:xfrm>
            <a:custGeom>
              <a:avLst/>
              <a:gdLst/>
              <a:ahLst/>
              <a:cxnLst/>
              <a:rect l="l" t="t" r="r" b="b"/>
              <a:pathLst>
                <a:path w="12775" h="12528" extrusionOk="0">
                  <a:moveTo>
                    <a:pt x="7430" y="1"/>
                  </a:moveTo>
                  <a:cubicBezTo>
                    <a:pt x="5345" y="1"/>
                    <a:pt x="3125" y="1340"/>
                    <a:pt x="1808" y="3621"/>
                  </a:cubicBezTo>
                  <a:cubicBezTo>
                    <a:pt x="0" y="6757"/>
                    <a:pt x="581" y="10481"/>
                    <a:pt x="3108" y="11940"/>
                  </a:cubicBezTo>
                  <a:cubicBezTo>
                    <a:pt x="3798" y="12339"/>
                    <a:pt x="4561" y="12527"/>
                    <a:pt x="5344" y="12527"/>
                  </a:cubicBezTo>
                  <a:cubicBezTo>
                    <a:pt x="7428" y="12527"/>
                    <a:pt x="9646" y="11186"/>
                    <a:pt x="10963" y="8905"/>
                  </a:cubicBezTo>
                  <a:cubicBezTo>
                    <a:pt x="12775" y="5770"/>
                    <a:pt x="12194" y="2049"/>
                    <a:pt x="9663" y="587"/>
                  </a:cubicBezTo>
                  <a:cubicBezTo>
                    <a:pt x="8974" y="189"/>
                    <a:pt x="8212" y="1"/>
                    <a:pt x="7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0"/>
            <p:cNvSpPr/>
            <p:nvPr/>
          </p:nvSpPr>
          <p:spPr>
            <a:xfrm>
              <a:off x="7588061" y="1015197"/>
              <a:ext cx="257564" cy="252585"/>
            </a:xfrm>
            <a:custGeom>
              <a:avLst/>
              <a:gdLst/>
              <a:ahLst/>
              <a:cxnLst/>
              <a:rect l="l" t="t" r="r" b="b"/>
              <a:pathLst>
                <a:path w="12776" h="12529" extrusionOk="0">
                  <a:moveTo>
                    <a:pt x="7435" y="0"/>
                  </a:moveTo>
                  <a:cubicBezTo>
                    <a:pt x="5349" y="0"/>
                    <a:pt x="3130" y="1342"/>
                    <a:pt x="1812" y="3624"/>
                  </a:cubicBezTo>
                  <a:cubicBezTo>
                    <a:pt x="0" y="6759"/>
                    <a:pt x="581" y="10484"/>
                    <a:pt x="3112" y="11942"/>
                  </a:cubicBezTo>
                  <a:cubicBezTo>
                    <a:pt x="3801" y="12340"/>
                    <a:pt x="4564" y="12528"/>
                    <a:pt x="5345" y="12528"/>
                  </a:cubicBezTo>
                  <a:cubicBezTo>
                    <a:pt x="7430" y="12528"/>
                    <a:pt x="9649" y="11189"/>
                    <a:pt x="10964" y="8908"/>
                  </a:cubicBezTo>
                  <a:cubicBezTo>
                    <a:pt x="12775" y="5772"/>
                    <a:pt x="12194" y="2048"/>
                    <a:pt x="9668" y="585"/>
                  </a:cubicBezTo>
                  <a:cubicBezTo>
                    <a:pt x="8978" y="188"/>
                    <a:pt x="8216" y="0"/>
                    <a:pt x="74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0"/>
            <p:cNvSpPr/>
            <p:nvPr/>
          </p:nvSpPr>
          <p:spPr>
            <a:xfrm>
              <a:off x="7815311" y="879918"/>
              <a:ext cx="446705" cy="517709"/>
            </a:xfrm>
            <a:custGeom>
              <a:avLst/>
              <a:gdLst/>
              <a:ahLst/>
              <a:cxnLst/>
              <a:rect l="l" t="t" r="r" b="b"/>
              <a:pathLst>
                <a:path w="22158" h="25680" extrusionOk="0">
                  <a:moveTo>
                    <a:pt x="10533" y="0"/>
                  </a:moveTo>
                  <a:cubicBezTo>
                    <a:pt x="10301" y="146"/>
                    <a:pt x="10029" y="333"/>
                    <a:pt x="9720" y="569"/>
                  </a:cubicBezTo>
                  <a:lnTo>
                    <a:pt x="9716" y="569"/>
                  </a:lnTo>
                  <a:cubicBezTo>
                    <a:pt x="8047" y="1852"/>
                    <a:pt x="5325" y="4602"/>
                    <a:pt x="2722" y="10098"/>
                  </a:cubicBezTo>
                  <a:cubicBezTo>
                    <a:pt x="1483" y="12718"/>
                    <a:pt x="776" y="14993"/>
                    <a:pt x="398" y="16890"/>
                  </a:cubicBezTo>
                  <a:cubicBezTo>
                    <a:pt x="276" y="17507"/>
                    <a:pt x="187" y="18092"/>
                    <a:pt x="126" y="18632"/>
                  </a:cubicBezTo>
                  <a:lnTo>
                    <a:pt x="126" y="18636"/>
                  </a:lnTo>
                  <a:cubicBezTo>
                    <a:pt x="53" y="19266"/>
                    <a:pt x="12" y="19895"/>
                    <a:pt x="8" y="20529"/>
                  </a:cubicBezTo>
                  <a:lnTo>
                    <a:pt x="8" y="20558"/>
                  </a:lnTo>
                  <a:cubicBezTo>
                    <a:pt x="0" y="21813"/>
                    <a:pt x="142" y="22710"/>
                    <a:pt x="264" y="23230"/>
                  </a:cubicBezTo>
                  <a:lnTo>
                    <a:pt x="264" y="23234"/>
                  </a:lnTo>
                  <a:cubicBezTo>
                    <a:pt x="929" y="23112"/>
                    <a:pt x="1660" y="23056"/>
                    <a:pt x="2455" y="23056"/>
                  </a:cubicBezTo>
                  <a:cubicBezTo>
                    <a:pt x="2666" y="23056"/>
                    <a:pt x="2880" y="23060"/>
                    <a:pt x="3099" y="23068"/>
                  </a:cubicBezTo>
                  <a:cubicBezTo>
                    <a:pt x="3136" y="23068"/>
                    <a:pt x="3173" y="23072"/>
                    <a:pt x="3209" y="23076"/>
                  </a:cubicBezTo>
                  <a:cubicBezTo>
                    <a:pt x="3892" y="23100"/>
                    <a:pt x="4615" y="23165"/>
                    <a:pt x="5386" y="23267"/>
                  </a:cubicBezTo>
                  <a:cubicBezTo>
                    <a:pt x="5736" y="23311"/>
                    <a:pt x="6101" y="23364"/>
                    <a:pt x="6475" y="23425"/>
                  </a:cubicBezTo>
                  <a:cubicBezTo>
                    <a:pt x="6808" y="23482"/>
                    <a:pt x="7125" y="23535"/>
                    <a:pt x="7434" y="23596"/>
                  </a:cubicBezTo>
                  <a:cubicBezTo>
                    <a:pt x="7458" y="23608"/>
                    <a:pt x="7486" y="23612"/>
                    <a:pt x="7511" y="23612"/>
                  </a:cubicBezTo>
                  <a:cubicBezTo>
                    <a:pt x="7811" y="23673"/>
                    <a:pt x="8096" y="23742"/>
                    <a:pt x="8372" y="23811"/>
                  </a:cubicBezTo>
                  <a:cubicBezTo>
                    <a:pt x="8811" y="23921"/>
                    <a:pt x="9225" y="24035"/>
                    <a:pt x="9615" y="24169"/>
                  </a:cubicBezTo>
                  <a:cubicBezTo>
                    <a:pt x="9745" y="24205"/>
                    <a:pt x="9863" y="24250"/>
                    <a:pt x="9984" y="24294"/>
                  </a:cubicBezTo>
                  <a:cubicBezTo>
                    <a:pt x="10411" y="24445"/>
                    <a:pt x="10825" y="24615"/>
                    <a:pt x="11231" y="24814"/>
                  </a:cubicBezTo>
                  <a:cubicBezTo>
                    <a:pt x="11329" y="24855"/>
                    <a:pt x="11422" y="24908"/>
                    <a:pt x="11516" y="24953"/>
                  </a:cubicBezTo>
                  <a:cubicBezTo>
                    <a:pt x="11849" y="25123"/>
                    <a:pt x="12166" y="25314"/>
                    <a:pt x="12470" y="25529"/>
                  </a:cubicBezTo>
                  <a:cubicBezTo>
                    <a:pt x="12543" y="25578"/>
                    <a:pt x="12612" y="25627"/>
                    <a:pt x="12682" y="25680"/>
                  </a:cubicBezTo>
                  <a:cubicBezTo>
                    <a:pt x="12682" y="24863"/>
                    <a:pt x="12706" y="23645"/>
                    <a:pt x="12840" y="22170"/>
                  </a:cubicBezTo>
                  <a:cubicBezTo>
                    <a:pt x="12844" y="22146"/>
                    <a:pt x="12848" y="22121"/>
                    <a:pt x="12848" y="22097"/>
                  </a:cubicBezTo>
                  <a:cubicBezTo>
                    <a:pt x="13116" y="19197"/>
                    <a:pt x="13790" y="15330"/>
                    <a:pt x="15415" y="11638"/>
                  </a:cubicBezTo>
                  <a:cubicBezTo>
                    <a:pt x="17873" y="6073"/>
                    <a:pt x="20899" y="4046"/>
                    <a:pt x="22158" y="3404"/>
                  </a:cubicBezTo>
                  <a:cubicBezTo>
                    <a:pt x="20334" y="2352"/>
                    <a:pt x="18230" y="1491"/>
                    <a:pt x="15829" y="882"/>
                  </a:cubicBezTo>
                  <a:cubicBezTo>
                    <a:pt x="15821" y="882"/>
                    <a:pt x="15813" y="882"/>
                    <a:pt x="15809" y="878"/>
                  </a:cubicBezTo>
                  <a:cubicBezTo>
                    <a:pt x="15789" y="878"/>
                    <a:pt x="15769" y="873"/>
                    <a:pt x="15752" y="865"/>
                  </a:cubicBezTo>
                  <a:cubicBezTo>
                    <a:pt x="14830" y="634"/>
                    <a:pt x="13868" y="431"/>
                    <a:pt x="12864" y="276"/>
                  </a:cubicBezTo>
                  <a:cubicBezTo>
                    <a:pt x="12076" y="150"/>
                    <a:pt x="11300" y="61"/>
                    <a:pt x="105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0"/>
            <p:cNvSpPr/>
            <p:nvPr/>
          </p:nvSpPr>
          <p:spPr>
            <a:xfrm>
              <a:off x="7578807" y="1283476"/>
              <a:ext cx="637036" cy="405377"/>
            </a:xfrm>
            <a:custGeom>
              <a:avLst/>
              <a:gdLst/>
              <a:ahLst/>
              <a:cxnLst/>
              <a:rect l="l" t="t" r="r" b="b"/>
              <a:pathLst>
                <a:path w="31599" h="20108" extrusionOk="0">
                  <a:moveTo>
                    <a:pt x="16485" y="0"/>
                  </a:moveTo>
                  <a:cubicBezTo>
                    <a:pt x="14668" y="0"/>
                    <a:pt x="13148" y="174"/>
                    <a:pt x="11869" y="480"/>
                  </a:cubicBezTo>
                  <a:lnTo>
                    <a:pt x="11857" y="480"/>
                  </a:lnTo>
                  <a:cubicBezTo>
                    <a:pt x="11821" y="492"/>
                    <a:pt x="11780" y="504"/>
                    <a:pt x="11739" y="508"/>
                  </a:cubicBezTo>
                  <a:cubicBezTo>
                    <a:pt x="5317" y="2129"/>
                    <a:pt x="5159" y="7255"/>
                    <a:pt x="4233" y="11154"/>
                  </a:cubicBezTo>
                  <a:cubicBezTo>
                    <a:pt x="4083" y="11808"/>
                    <a:pt x="3863" y="12442"/>
                    <a:pt x="3579" y="13043"/>
                  </a:cubicBezTo>
                  <a:cubicBezTo>
                    <a:pt x="2214" y="15886"/>
                    <a:pt x="0" y="15955"/>
                    <a:pt x="0" y="15955"/>
                  </a:cubicBezTo>
                  <a:cubicBezTo>
                    <a:pt x="4" y="15955"/>
                    <a:pt x="4" y="15955"/>
                    <a:pt x="4" y="15960"/>
                  </a:cubicBezTo>
                  <a:cubicBezTo>
                    <a:pt x="2438" y="15846"/>
                    <a:pt x="4050" y="14164"/>
                    <a:pt x="5220" y="12145"/>
                  </a:cubicBezTo>
                  <a:cubicBezTo>
                    <a:pt x="6422" y="10074"/>
                    <a:pt x="7158" y="7657"/>
                    <a:pt x="7824" y="6207"/>
                  </a:cubicBezTo>
                  <a:cubicBezTo>
                    <a:pt x="7885" y="6073"/>
                    <a:pt x="7950" y="5947"/>
                    <a:pt x="8023" y="5821"/>
                  </a:cubicBezTo>
                  <a:cubicBezTo>
                    <a:pt x="8031" y="5805"/>
                    <a:pt x="8039" y="5793"/>
                    <a:pt x="8047" y="5776"/>
                  </a:cubicBezTo>
                  <a:cubicBezTo>
                    <a:pt x="8104" y="5667"/>
                    <a:pt x="8173" y="5561"/>
                    <a:pt x="8246" y="5464"/>
                  </a:cubicBezTo>
                  <a:cubicBezTo>
                    <a:pt x="8392" y="5236"/>
                    <a:pt x="8559" y="5025"/>
                    <a:pt x="8746" y="4830"/>
                  </a:cubicBezTo>
                  <a:lnTo>
                    <a:pt x="8762" y="4814"/>
                  </a:lnTo>
                  <a:cubicBezTo>
                    <a:pt x="8803" y="4769"/>
                    <a:pt x="8843" y="4724"/>
                    <a:pt x="8888" y="4684"/>
                  </a:cubicBezTo>
                  <a:cubicBezTo>
                    <a:pt x="8957" y="4619"/>
                    <a:pt x="9014" y="4558"/>
                    <a:pt x="9087" y="4497"/>
                  </a:cubicBezTo>
                  <a:cubicBezTo>
                    <a:pt x="9099" y="4485"/>
                    <a:pt x="9115" y="4477"/>
                    <a:pt x="9132" y="4460"/>
                  </a:cubicBezTo>
                  <a:cubicBezTo>
                    <a:pt x="9347" y="4282"/>
                    <a:pt x="9574" y="4119"/>
                    <a:pt x="9814" y="3981"/>
                  </a:cubicBezTo>
                  <a:cubicBezTo>
                    <a:pt x="9940" y="3904"/>
                    <a:pt x="10066" y="3835"/>
                    <a:pt x="10200" y="3778"/>
                  </a:cubicBezTo>
                  <a:cubicBezTo>
                    <a:pt x="10310" y="3725"/>
                    <a:pt x="10415" y="3672"/>
                    <a:pt x="10541" y="3624"/>
                  </a:cubicBezTo>
                  <a:cubicBezTo>
                    <a:pt x="10667" y="3575"/>
                    <a:pt x="10801" y="3526"/>
                    <a:pt x="10939" y="3481"/>
                  </a:cubicBezTo>
                  <a:cubicBezTo>
                    <a:pt x="11029" y="3449"/>
                    <a:pt x="11122" y="3420"/>
                    <a:pt x="11215" y="3392"/>
                  </a:cubicBezTo>
                  <a:lnTo>
                    <a:pt x="11345" y="3359"/>
                  </a:lnTo>
                  <a:cubicBezTo>
                    <a:pt x="11435" y="3331"/>
                    <a:pt x="11528" y="3311"/>
                    <a:pt x="11622" y="3286"/>
                  </a:cubicBezTo>
                  <a:lnTo>
                    <a:pt x="11638" y="3286"/>
                  </a:lnTo>
                  <a:cubicBezTo>
                    <a:pt x="11756" y="3262"/>
                    <a:pt x="11877" y="3234"/>
                    <a:pt x="11995" y="3209"/>
                  </a:cubicBezTo>
                  <a:cubicBezTo>
                    <a:pt x="12659" y="3094"/>
                    <a:pt x="13388" y="3039"/>
                    <a:pt x="14180" y="3039"/>
                  </a:cubicBezTo>
                  <a:cubicBezTo>
                    <a:pt x="14393" y="3039"/>
                    <a:pt x="14609" y="3043"/>
                    <a:pt x="14830" y="3051"/>
                  </a:cubicBezTo>
                  <a:cubicBezTo>
                    <a:pt x="14867" y="3051"/>
                    <a:pt x="14904" y="3051"/>
                    <a:pt x="14940" y="3055"/>
                  </a:cubicBezTo>
                  <a:cubicBezTo>
                    <a:pt x="15623" y="3083"/>
                    <a:pt x="16346" y="3148"/>
                    <a:pt x="17117" y="3250"/>
                  </a:cubicBezTo>
                  <a:cubicBezTo>
                    <a:pt x="17471" y="3294"/>
                    <a:pt x="17832" y="3347"/>
                    <a:pt x="18206" y="3408"/>
                  </a:cubicBezTo>
                  <a:cubicBezTo>
                    <a:pt x="18539" y="3465"/>
                    <a:pt x="18856" y="3518"/>
                    <a:pt x="19165" y="3579"/>
                  </a:cubicBezTo>
                  <a:cubicBezTo>
                    <a:pt x="19189" y="3591"/>
                    <a:pt x="19217" y="3595"/>
                    <a:pt x="19242" y="3595"/>
                  </a:cubicBezTo>
                  <a:cubicBezTo>
                    <a:pt x="19542" y="3656"/>
                    <a:pt x="19827" y="3725"/>
                    <a:pt x="20103" y="3794"/>
                  </a:cubicBezTo>
                  <a:cubicBezTo>
                    <a:pt x="20542" y="3904"/>
                    <a:pt x="20956" y="4018"/>
                    <a:pt x="21350" y="4152"/>
                  </a:cubicBezTo>
                  <a:cubicBezTo>
                    <a:pt x="21476" y="4188"/>
                    <a:pt x="21598" y="4233"/>
                    <a:pt x="21715" y="4277"/>
                  </a:cubicBezTo>
                  <a:cubicBezTo>
                    <a:pt x="22142" y="4424"/>
                    <a:pt x="22556" y="4598"/>
                    <a:pt x="22962" y="4793"/>
                  </a:cubicBezTo>
                  <a:cubicBezTo>
                    <a:pt x="23060" y="4838"/>
                    <a:pt x="23157" y="4891"/>
                    <a:pt x="23251" y="4931"/>
                  </a:cubicBezTo>
                  <a:cubicBezTo>
                    <a:pt x="23580" y="5106"/>
                    <a:pt x="23897" y="5297"/>
                    <a:pt x="24201" y="5512"/>
                  </a:cubicBezTo>
                  <a:cubicBezTo>
                    <a:pt x="24274" y="5561"/>
                    <a:pt x="24348" y="5610"/>
                    <a:pt x="24413" y="5663"/>
                  </a:cubicBezTo>
                  <a:cubicBezTo>
                    <a:pt x="24502" y="5728"/>
                    <a:pt x="24579" y="5793"/>
                    <a:pt x="24660" y="5858"/>
                  </a:cubicBezTo>
                  <a:cubicBezTo>
                    <a:pt x="24733" y="5918"/>
                    <a:pt x="24802" y="5979"/>
                    <a:pt x="24867" y="6040"/>
                  </a:cubicBezTo>
                  <a:cubicBezTo>
                    <a:pt x="25018" y="6174"/>
                    <a:pt x="25160" y="6312"/>
                    <a:pt x="25290" y="6467"/>
                  </a:cubicBezTo>
                  <a:cubicBezTo>
                    <a:pt x="25335" y="6512"/>
                    <a:pt x="25375" y="6556"/>
                    <a:pt x="25416" y="6609"/>
                  </a:cubicBezTo>
                  <a:cubicBezTo>
                    <a:pt x="25448" y="6642"/>
                    <a:pt x="25477" y="6678"/>
                    <a:pt x="25501" y="6719"/>
                  </a:cubicBezTo>
                  <a:cubicBezTo>
                    <a:pt x="25554" y="6776"/>
                    <a:pt x="25599" y="6841"/>
                    <a:pt x="25639" y="6906"/>
                  </a:cubicBezTo>
                  <a:cubicBezTo>
                    <a:pt x="25769" y="7088"/>
                    <a:pt x="25887" y="7279"/>
                    <a:pt x="25980" y="7478"/>
                  </a:cubicBezTo>
                  <a:cubicBezTo>
                    <a:pt x="26013" y="7543"/>
                    <a:pt x="26045" y="7604"/>
                    <a:pt x="26070" y="7673"/>
                  </a:cubicBezTo>
                  <a:cubicBezTo>
                    <a:pt x="26090" y="7718"/>
                    <a:pt x="26110" y="7767"/>
                    <a:pt x="26131" y="7819"/>
                  </a:cubicBezTo>
                  <a:cubicBezTo>
                    <a:pt x="26151" y="7876"/>
                    <a:pt x="26167" y="7925"/>
                    <a:pt x="26192" y="7982"/>
                  </a:cubicBezTo>
                  <a:cubicBezTo>
                    <a:pt x="26240" y="8136"/>
                    <a:pt x="26281" y="8299"/>
                    <a:pt x="26313" y="8461"/>
                  </a:cubicBezTo>
                  <a:cubicBezTo>
                    <a:pt x="26330" y="8530"/>
                    <a:pt x="26342" y="8603"/>
                    <a:pt x="26350" y="8677"/>
                  </a:cubicBezTo>
                  <a:cubicBezTo>
                    <a:pt x="26667" y="10996"/>
                    <a:pt x="26110" y="19055"/>
                    <a:pt x="30660" y="20017"/>
                  </a:cubicBezTo>
                  <a:cubicBezTo>
                    <a:pt x="30951" y="20075"/>
                    <a:pt x="31246" y="20107"/>
                    <a:pt x="31545" y="20107"/>
                  </a:cubicBezTo>
                  <a:cubicBezTo>
                    <a:pt x="31563" y="20107"/>
                    <a:pt x="31580" y="20107"/>
                    <a:pt x="31598" y="20107"/>
                  </a:cubicBezTo>
                  <a:cubicBezTo>
                    <a:pt x="31574" y="20107"/>
                    <a:pt x="31553" y="20103"/>
                    <a:pt x="31529" y="20103"/>
                  </a:cubicBezTo>
                  <a:cubicBezTo>
                    <a:pt x="28263" y="19806"/>
                    <a:pt x="27942" y="16102"/>
                    <a:pt x="28584" y="12267"/>
                  </a:cubicBezTo>
                  <a:cubicBezTo>
                    <a:pt x="29019" y="9651"/>
                    <a:pt x="28523" y="4907"/>
                    <a:pt x="24571" y="2149"/>
                  </a:cubicBezTo>
                  <a:cubicBezTo>
                    <a:pt x="24445" y="2056"/>
                    <a:pt x="24311" y="1970"/>
                    <a:pt x="24173" y="1885"/>
                  </a:cubicBezTo>
                  <a:cubicBezTo>
                    <a:pt x="22377" y="756"/>
                    <a:pt x="19920" y="17"/>
                    <a:pt x="16610" y="0"/>
                  </a:cubicBezTo>
                  <a:cubicBezTo>
                    <a:pt x="16568" y="0"/>
                    <a:pt x="16526" y="0"/>
                    <a:pt x="16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0"/>
            <p:cNvSpPr/>
            <p:nvPr/>
          </p:nvSpPr>
          <p:spPr>
            <a:xfrm>
              <a:off x="7563747" y="1007637"/>
              <a:ext cx="257544" cy="252524"/>
            </a:xfrm>
            <a:custGeom>
              <a:avLst/>
              <a:gdLst/>
              <a:ahLst/>
              <a:cxnLst/>
              <a:rect l="l" t="t" r="r" b="b"/>
              <a:pathLst>
                <a:path w="12775" h="12526" extrusionOk="0">
                  <a:moveTo>
                    <a:pt x="7430" y="1"/>
                  </a:moveTo>
                  <a:cubicBezTo>
                    <a:pt x="5345" y="1"/>
                    <a:pt x="3125" y="1340"/>
                    <a:pt x="1808" y="3621"/>
                  </a:cubicBezTo>
                  <a:cubicBezTo>
                    <a:pt x="0" y="6757"/>
                    <a:pt x="581" y="10481"/>
                    <a:pt x="3107" y="11940"/>
                  </a:cubicBezTo>
                  <a:cubicBezTo>
                    <a:pt x="3797" y="12337"/>
                    <a:pt x="4561" y="12526"/>
                    <a:pt x="5343" y="12526"/>
                  </a:cubicBezTo>
                  <a:cubicBezTo>
                    <a:pt x="7428" y="12526"/>
                    <a:pt x="9646" y="11186"/>
                    <a:pt x="10963" y="8905"/>
                  </a:cubicBezTo>
                  <a:cubicBezTo>
                    <a:pt x="12775" y="5770"/>
                    <a:pt x="12190" y="2045"/>
                    <a:pt x="9663" y="587"/>
                  </a:cubicBezTo>
                  <a:cubicBezTo>
                    <a:pt x="8974" y="189"/>
                    <a:pt x="8212" y="1"/>
                    <a:pt x="7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0"/>
            <p:cNvSpPr/>
            <p:nvPr/>
          </p:nvSpPr>
          <p:spPr>
            <a:xfrm>
              <a:off x="7909723" y="1156362"/>
              <a:ext cx="89531" cy="87837"/>
            </a:xfrm>
            <a:custGeom>
              <a:avLst/>
              <a:gdLst/>
              <a:ahLst/>
              <a:cxnLst/>
              <a:rect l="l" t="t" r="r" b="b"/>
              <a:pathLst>
                <a:path w="4441" h="4357" extrusionOk="0">
                  <a:moveTo>
                    <a:pt x="2584" y="1"/>
                  </a:moveTo>
                  <a:cubicBezTo>
                    <a:pt x="1859" y="1"/>
                    <a:pt x="1088" y="468"/>
                    <a:pt x="630" y="1260"/>
                  </a:cubicBezTo>
                  <a:cubicBezTo>
                    <a:pt x="1" y="2349"/>
                    <a:pt x="200" y="3645"/>
                    <a:pt x="1081" y="4152"/>
                  </a:cubicBezTo>
                  <a:cubicBezTo>
                    <a:pt x="1320" y="4291"/>
                    <a:pt x="1584" y="4356"/>
                    <a:pt x="1855" y="4356"/>
                  </a:cubicBezTo>
                  <a:cubicBezTo>
                    <a:pt x="2580" y="4356"/>
                    <a:pt x="3352" y="3889"/>
                    <a:pt x="3811" y="3096"/>
                  </a:cubicBezTo>
                  <a:cubicBezTo>
                    <a:pt x="4440" y="2008"/>
                    <a:pt x="4237" y="712"/>
                    <a:pt x="3360" y="204"/>
                  </a:cubicBezTo>
                  <a:cubicBezTo>
                    <a:pt x="3120" y="66"/>
                    <a:pt x="2855" y="1"/>
                    <a:pt x="25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0"/>
            <p:cNvSpPr/>
            <p:nvPr/>
          </p:nvSpPr>
          <p:spPr>
            <a:xfrm>
              <a:off x="7821117" y="1207752"/>
              <a:ext cx="63726" cy="62536"/>
            </a:xfrm>
            <a:custGeom>
              <a:avLst/>
              <a:gdLst/>
              <a:ahLst/>
              <a:cxnLst/>
              <a:rect l="l" t="t" r="r" b="b"/>
              <a:pathLst>
                <a:path w="3161" h="3102" extrusionOk="0">
                  <a:moveTo>
                    <a:pt x="1841" y="0"/>
                  </a:moveTo>
                  <a:cubicBezTo>
                    <a:pt x="1325" y="0"/>
                    <a:pt x="775" y="332"/>
                    <a:pt x="447" y="897"/>
                  </a:cubicBezTo>
                  <a:cubicBezTo>
                    <a:pt x="1" y="1673"/>
                    <a:pt x="147" y="2595"/>
                    <a:pt x="768" y="2956"/>
                  </a:cubicBezTo>
                  <a:cubicBezTo>
                    <a:pt x="939" y="3055"/>
                    <a:pt x="1128" y="3101"/>
                    <a:pt x="1321" y="3101"/>
                  </a:cubicBezTo>
                  <a:cubicBezTo>
                    <a:pt x="1838" y="3101"/>
                    <a:pt x="2389" y="2769"/>
                    <a:pt x="2714" y="2205"/>
                  </a:cubicBezTo>
                  <a:cubicBezTo>
                    <a:pt x="3161" y="1433"/>
                    <a:pt x="3015" y="507"/>
                    <a:pt x="2393" y="145"/>
                  </a:cubicBezTo>
                  <a:cubicBezTo>
                    <a:pt x="2223" y="47"/>
                    <a:pt x="2034" y="0"/>
                    <a:pt x="18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0"/>
            <p:cNvSpPr/>
            <p:nvPr/>
          </p:nvSpPr>
          <p:spPr>
            <a:xfrm>
              <a:off x="8003974" y="1219708"/>
              <a:ext cx="63746" cy="62536"/>
            </a:xfrm>
            <a:custGeom>
              <a:avLst/>
              <a:gdLst/>
              <a:ahLst/>
              <a:cxnLst/>
              <a:rect l="l" t="t" r="r" b="b"/>
              <a:pathLst>
                <a:path w="3162" h="3102" extrusionOk="0">
                  <a:moveTo>
                    <a:pt x="1840" y="0"/>
                  </a:moveTo>
                  <a:cubicBezTo>
                    <a:pt x="1323" y="0"/>
                    <a:pt x="773" y="332"/>
                    <a:pt x="448" y="897"/>
                  </a:cubicBezTo>
                  <a:cubicBezTo>
                    <a:pt x="1" y="1673"/>
                    <a:pt x="147" y="2595"/>
                    <a:pt x="769" y="2956"/>
                  </a:cubicBezTo>
                  <a:cubicBezTo>
                    <a:pt x="939" y="3055"/>
                    <a:pt x="1128" y="3101"/>
                    <a:pt x="1322" y="3101"/>
                  </a:cubicBezTo>
                  <a:cubicBezTo>
                    <a:pt x="1838" y="3101"/>
                    <a:pt x="2389" y="2769"/>
                    <a:pt x="2714" y="2205"/>
                  </a:cubicBezTo>
                  <a:cubicBezTo>
                    <a:pt x="3161" y="1429"/>
                    <a:pt x="3015" y="507"/>
                    <a:pt x="2393" y="145"/>
                  </a:cubicBezTo>
                  <a:cubicBezTo>
                    <a:pt x="2223" y="47"/>
                    <a:pt x="2034" y="0"/>
                    <a:pt x="18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0"/>
            <p:cNvSpPr/>
            <p:nvPr/>
          </p:nvSpPr>
          <p:spPr>
            <a:xfrm>
              <a:off x="8097660" y="1096404"/>
              <a:ext cx="257564" cy="252605"/>
            </a:xfrm>
            <a:custGeom>
              <a:avLst/>
              <a:gdLst/>
              <a:ahLst/>
              <a:cxnLst/>
              <a:rect l="l" t="t" r="r" b="b"/>
              <a:pathLst>
                <a:path w="12776" h="12530" extrusionOk="0">
                  <a:moveTo>
                    <a:pt x="7431" y="1"/>
                  </a:moveTo>
                  <a:cubicBezTo>
                    <a:pt x="5346" y="1"/>
                    <a:pt x="3127" y="1340"/>
                    <a:pt x="1812" y="3621"/>
                  </a:cubicBezTo>
                  <a:cubicBezTo>
                    <a:pt x="1" y="6757"/>
                    <a:pt x="582" y="10482"/>
                    <a:pt x="3112" y="11944"/>
                  </a:cubicBezTo>
                  <a:cubicBezTo>
                    <a:pt x="3800" y="12341"/>
                    <a:pt x="4562" y="12529"/>
                    <a:pt x="5343" y="12529"/>
                  </a:cubicBezTo>
                  <a:cubicBezTo>
                    <a:pt x="7428" y="12529"/>
                    <a:pt x="9649" y="11187"/>
                    <a:pt x="10964" y="8906"/>
                  </a:cubicBezTo>
                  <a:cubicBezTo>
                    <a:pt x="12775" y="5770"/>
                    <a:pt x="12195" y="2045"/>
                    <a:pt x="9664" y="587"/>
                  </a:cubicBezTo>
                  <a:cubicBezTo>
                    <a:pt x="8975" y="189"/>
                    <a:pt x="8212" y="1"/>
                    <a:pt x="74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0"/>
            <p:cNvSpPr/>
            <p:nvPr/>
          </p:nvSpPr>
          <p:spPr>
            <a:xfrm>
              <a:off x="8215176" y="1123097"/>
              <a:ext cx="56186" cy="55097"/>
            </a:xfrm>
            <a:custGeom>
              <a:avLst/>
              <a:gdLst/>
              <a:ahLst/>
              <a:cxnLst/>
              <a:rect l="l" t="t" r="r" b="b"/>
              <a:pathLst>
                <a:path w="2787" h="2733" extrusionOk="0">
                  <a:moveTo>
                    <a:pt x="1620" y="0"/>
                  </a:moveTo>
                  <a:cubicBezTo>
                    <a:pt x="1166" y="0"/>
                    <a:pt x="684" y="291"/>
                    <a:pt x="395" y="790"/>
                  </a:cubicBezTo>
                  <a:cubicBezTo>
                    <a:pt x="1" y="1472"/>
                    <a:pt x="126" y="2285"/>
                    <a:pt x="679" y="2606"/>
                  </a:cubicBezTo>
                  <a:cubicBezTo>
                    <a:pt x="829" y="2692"/>
                    <a:pt x="995" y="2733"/>
                    <a:pt x="1165" y="2733"/>
                  </a:cubicBezTo>
                  <a:cubicBezTo>
                    <a:pt x="1620" y="2733"/>
                    <a:pt x="2103" y="2440"/>
                    <a:pt x="2393" y="1944"/>
                  </a:cubicBezTo>
                  <a:cubicBezTo>
                    <a:pt x="2787" y="1261"/>
                    <a:pt x="2661" y="449"/>
                    <a:pt x="2109" y="128"/>
                  </a:cubicBezTo>
                  <a:cubicBezTo>
                    <a:pt x="1958" y="41"/>
                    <a:pt x="1791" y="0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0"/>
            <p:cNvSpPr/>
            <p:nvPr/>
          </p:nvSpPr>
          <p:spPr>
            <a:xfrm>
              <a:off x="8136892" y="1183257"/>
              <a:ext cx="56186" cy="55097"/>
            </a:xfrm>
            <a:custGeom>
              <a:avLst/>
              <a:gdLst/>
              <a:ahLst/>
              <a:cxnLst/>
              <a:rect l="l" t="t" r="r" b="b"/>
              <a:pathLst>
                <a:path w="2787" h="2733" extrusionOk="0">
                  <a:moveTo>
                    <a:pt x="1619" y="0"/>
                  </a:moveTo>
                  <a:cubicBezTo>
                    <a:pt x="1165" y="0"/>
                    <a:pt x="684" y="292"/>
                    <a:pt x="398" y="788"/>
                  </a:cubicBezTo>
                  <a:cubicBezTo>
                    <a:pt x="0" y="1474"/>
                    <a:pt x="130" y="2282"/>
                    <a:pt x="679" y="2603"/>
                  </a:cubicBezTo>
                  <a:cubicBezTo>
                    <a:pt x="830" y="2691"/>
                    <a:pt x="997" y="2733"/>
                    <a:pt x="1169" y="2733"/>
                  </a:cubicBezTo>
                  <a:cubicBezTo>
                    <a:pt x="1623" y="2733"/>
                    <a:pt x="2107" y="2440"/>
                    <a:pt x="2393" y="1941"/>
                  </a:cubicBezTo>
                  <a:cubicBezTo>
                    <a:pt x="2787" y="1259"/>
                    <a:pt x="2661" y="446"/>
                    <a:pt x="2108" y="129"/>
                  </a:cubicBezTo>
                  <a:cubicBezTo>
                    <a:pt x="1957" y="42"/>
                    <a:pt x="1790" y="0"/>
                    <a:pt x="1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0"/>
            <p:cNvSpPr/>
            <p:nvPr/>
          </p:nvSpPr>
          <p:spPr>
            <a:xfrm>
              <a:off x="8178826" y="1263658"/>
              <a:ext cx="56186" cy="55117"/>
            </a:xfrm>
            <a:custGeom>
              <a:avLst/>
              <a:gdLst/>
              <a:ahLst/>
              <a:cxnLst/>
              <a:rect l="l" t="t" r="r" b="b"/>
              <a:pathLst>
                <a:path w="2787" h="2734" extrusionOk="0">
                  <a:moveTo>
                    <a:pt x="1618" y="1"/>
                  </a:moveTo>
                  <a:cubicBezTo>
                    <a:pt x="1163" y="1"/>
                    <a:pt x="680" y="293"/>
                    <a:pt x="394" y="788"/>
                  </a:cubicBezTo>
                  <a:cubicBezTo>
                    <a:pt x="0" y="1471"/>
                    <a:pt x="126" y="2283"/>
                    <a:pt x="678" y="2604"/>
                  </a:cubicBezTo>
                  <a:cubicBezTo>
                    <a:pt x="830" y="2692"/>
                    <a:pt x="997" y="2733"/>
                    <a:pt x="1168" y="2733"/>
                  </a:cubicBezTo>
                  <a:cubicBezTo>
                    <a:pt x="1621" y="2733"/>
                    <a:pt x="2103" y="2440"/>
                    <a:pt x="2393" y="1942"/>
                  </a:cubicBezTo>
                  <a:cubicBezTo>
                    <a:pt x="2787" y="1259"/>
                    <a:pt x="2661" y="447"/>
                    <a:pt x="2108" y="130"/>
                  </a:cubicBezTo>
                  <a:cubicBezTo>
                    <a:pt x="1957" y="42"/>
                    <a:pt x="1789" y="1"/>
                    <a:pt x="1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0"/>
            <p:cNvSpPr/>
            <p:nvPr/>
          </p:nvSpPr>
          <p:spPr>
            <a:xfrm>
              <a:off x="8256525" y="1210756"/>
              <a:ext cx="56206" cy="55117"/>
            </a:xfrm>
            <a:custGeom>
              <a:avLst/>
              <a:gdLst/>
              <a:ahLst/>
              <a:cxnLst/>
              <a:rect l="l" t="t" r="r" b="b"/>
              <a:pathLst>
                <a:path w="2788" h="2734" extrusionOk="0">
                  <a:moveTo>
                    <a:pt x="1619" y="1"/>
                  </a:moveTo>
                  <a:cubicBezTo>
                    <a:pt x="1166" y="1"/>
                    <a:pt x="685" y="293"/>
                    <a:pt x="399" y="788"/>
                  </a:cubicBezTo>
                  <a:cubicBezTo>
                    <a:pt x="1" y="1475"/>
                    <a:pt x="131" y="2283"/>
                    <a:pt x="679" y="2604"/>
                  </a:cubicBezTo>
                  <a:cubicBezTo>
                    <a:pt x="830" y="2692"/>
                    <a:pt x="998" y="2733"/>
                    <a:pt x="1169" y="2733"/>
                  </a:cubicBezTo>
                  <a:cubicBezTo>
                    <a:pt x="1624" y="2733"/>
                    <a:pt x="2107" y="2441"/>
                    <a:pt x="2393" y="1946"/>
                  </a:cubicBezTo>
                  <a:cubicBezTo>
                    <a:pt x="2787" y="1259"/>
                    <a:pt x="2661" y="451"/>
                    <a:pt x="2109" y="130"/>
                  </a:cubicBezTo>
                  <a:cubicBezTo>
                    <a:pt x="1958" y="42"/>
                    <a:pt x="1790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0"/>
            <p:cNvSpPr/>
            <p:nvPr/>
          </p:nvSpPr>
          <p:spPr>
            <a:xfrm>
              <a:off x="7619431" y="1065861"/>
              <a:ext cx="155917" cy="146745"/>
            </a:xfrm>
            <a:custGeom>
              <a:avLst/>
              <a:gdLst/>
              <a:ahLst/>
              <a:cxnLst/>
              <a:rect l="l" t="t" r="r" b="b"/>
              <a:pathLst>
                <a:path w="7734" h="7279" extrusionOk="0">
                  <a:moveTo>
                    <a:pt x="4178" y="1"/>
                  </a:moveTo>
                  <a:cubicBezTo>
                    <a:pt x="3713" y="1"/>
                    <a:pt x="3298" y="297"/>
                    <a:pt x="3152" y="741"/>
                  </a:cubicBezTo>
                  <a:cubicBezTo>
                    <a:pt x="2884" y="1545"/>
                    <a:pt x="2620" y="2467"/>
                    <a:pt x="2620" y="2467"/>
                  </a:cubicBezTo>
                  <a:lnTo>
                    <a:pt x="1198" y="2467"/>
                  </a:lnTo>
                  <a:cubicBezTo>
                    <a:pt x="687" y="2467"/>
                    <a:pt x="244" y="2829"/>
                    <a:pt x="138" y="3333"/>
                  </a:cubicBezTo>
                  <a:lnTo>
                    <a:pt x="134" y="3365"/>
                  </a:lnTo>
                  <a:cubicBezTo>
                    <a:pt x="0" y="4015"/>
                    <a:pt x="488" y="4632"/>
                    <a:pt x="1154" y="4657"/>
                  </a:cubicBezTo>
                  <a:cubicBezTo>
                    <a:pt x="1771" y="4677"/>
                    <a:pt x="2380" y="4701"/>
                    <a:pt x="2380" y="4701"/>
                  </a:cubicBezTo>
                  <a:cubicBezTo>
                    <a:pt x="2242" y="5071"/>
                    <a:pt x="2137" y="5550"/>
                    <a:pt x="2060" y="5977"/>
                  </a:cubicBezTo>
                  <a:cubicBezTo>
                    <a:pt x="1954" y="6598"/>
                    <a:pt x="2397" y="7183"/>
                    <a:pt x="3026" y="7240"/>
                  </a:cubicBezTo>
                  <a:cubicBezTo>
                    <a:pt x="3201" y="7256"/>
                    <a:pt x="3372" y="7269"/>
                    <a:pt x="3526" y="7277"/>
                  </a:cubicBezTo>
                  <a:cubicBezTo>
                    <a:pt x="3549" y="7278"/>
                    <a:pt x="3572" y="7279"/>
                    <a:pt x="3595" y="7279"/>
                  </a:cubicBezTo>
                  <a:cubicBezTo>
                    <a:pt x="4067" y="7279"/>
                    <a:pt x="4483" y="6966"/>
                    <a:pt x="4619" y="6513"/>
                  </a:cubicBezTo>
                  <a:cubicBezTo>
                    <a:pt x="4805" y="5887"/>
                    <a:pt x="5013" y="5181"/>
                    <a:pt x="5013" y="5181"/>
                  </a:cubicBezTo>
                  <a:lnTo>
                    <a:pt x="6536" y="5181"/>
                  </a:lnTo>
                  <a:cubicBezTo>
                    <a:pt x="6539" y="5181"/>
                    <a:pt x="6542" y="5181"/>
                    <a:pt x="6545" y="5181"/>
                  </a:cubicBezTo>
                  <a:cubicBezTo>
                    <a:pt x="7045" y="5181"/>
                    <a:pt x="7479" y="4837"/>
                    <a:pt x="7588" y="4348"/>
                  </a:cubicBezTo>
                  <a:cubicBezTo>
                    <a:pt x="7608" y="4246"/>
                    <a:pt x="7628" y="4145"/>
                    <a:pt x="7641" y="4043"/>
                  </a:cubicBezTo>
                  <a:cubicBezTo>
                    <a:pt x="7734" y="3446"/>
                    <a:pt x="7295" y="2898"/>
                    <a:pt x="6694" y="2825"/>
                  </a:cubicBezTo>
                  <a:cubicBezTo>
                    <a:pt x="5991" y="2740"/>
                    <a:pt x="5252" y="2707"/>
                    <a:pt x="5252" y="2707"/>
                  </a:cubicBezTo>
                  <a:lnTo>
                    <a:pt x="5614" y="1399"/>
                  </a:lnTo>
                  <a:cubicBezTo>
                    <a:pt x="5788" y="761"/>
                    <a:pt x="5358" y="120"/>
                    <a:pt x="4700" y="42"/>
                  </a:cubicBezTo>
                  <a:cubicBezTo>
                    <a:pt x="4537" y="22"/>
                    <a:pt x="4375" y="10"/>
                    <a:pt x="4225" y="2"/>
                  </a:cubicBezTo>
                  <a:cubicBezTo>
                    <a:pt x="4209" y="1"/>
                    <a:pt x="4194" y="1"/>
                    <a:pt x="41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0"/>
            <p:cNvSpPr/>
            <p:nvPr/>
          </p:nvSpPr>
          <p:spPr>
            <a:xfrm>
              <a:off x="7875652" y="1119468"/>
              <a:ext cx="58081" cy="25019"/>
            </a:xfrm>
            <a:custGeom>
              <a:avLst/>
              <a:gdLst/>
              <a:ahLst/>
              <a:cxnLst/>
              <a:rect l="l" t="t" r="r" b="b"/>
              <a:pathLst>
                <a:path w="2881" h="1241" extrusionOk="0">
                  <a:moveTo>
                    <a:pt x="664" y="1"/>
                  </a:moveTo>
                  <a:cubicBezTo>
                    <a:pt x="464" y="1"/>
                    <a:pt x="281" y="108"/>
                    <a:pt x="188" y="288"/>
                  </a:cubicBezTo>
                  <a:lnTo>
                    <a:pt x="180" y="300"/>
                  </a:lnTo>
                  <a:cubicBezTo>
                    <a:pt x="1" y="637"/>
                    <a:pt x="220" y="1047"/>
                    <a:pt x="598" y="1084"/>
                  </a:cubicBezTo>
                  <a:lnTo>
                    <a:pt x="2186" y="1238"/>
                  </a:lnTo>
                  <a:cubicBezTo>
                    <a:pt x="2203" y="1240"/>
                    <a:pt x="2219" y="1240"/>
                    <a:pt x="2235" y="1240"/>
                  </a:cubicBezTo>
                  <a:cubicBezTo>
                    <a:pt x="2444" y="1240"/>
                    <a:pt x="2636" y="1122"/>
                    <a:pt x="2722" y="929"/>
                  </a:cubicBezTo>
                  <a:cubicBezTo>
                    <a:pt x="2881" y="596"/>
                    <a:pt x="2661" y="206"/>
                    <a:pt x="2292" y="170"/>
                  </a:cubicBezTo>
                  <a:lnTo>
                    <a:pt x="716" y="3"/>
                  </a:lnTo>
                  <a:cubicBezTo>
                    <a:pt x="698" y="2"/>
                    <a:pt x="681" y="1"/>
                    <a:pt x="6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0"/>
            <p:cNvSpPr/>
            <p:nvPr/>
          </p:nvSpPr>
          <p:spPr>
            <a:xfrm>
              <a:off x="8015606" y="1138298"/>
              <a:ext cx="58162" cy="24938"/>
            </a:xfrm>
            <a:custGeom>
              <a:avLst/>
              <a:gdLst/>
              <a:ahLst/>
              <a:cxnLst/>
              <a:rect l="l" t="t" r="r" b="b"/>
              <a:pathLst>
                <a:path w="2885" h="1237" extrusionOk="0">
                  <a:moveTo>
                    <a:pt x="657" y="0"/>
                  </a:moveTo>
                  <a:cubicBezTo>
                    <a:pt x="460" y="0"/>
                    <a:pt x="280" y="110"/>
                    <a:pt x="188" y="284"/>
                  </a:cubicBezTo>
                  <a:lnTo>
                    <a:pt x="179" y="296"/>
                  </a:lnTo>
                  <a:cubicBezTo>
                    <a:pt x="1" y="633"/>
                    <a:pt x="224" y="1043"/>
                    <a:pt x="602" y="1080"/>
                  </a:cubicBezTo>
                  <a:lnTo>
                    <a:pt x="2190" y="1234"/>
                  </a:lnTo>
                  <a:cubicBezTo>
                    <a:pt x="2206" y="1236"/>
                    <a:pt x="2222" y="1237"/>
                    <a:pt x="2238" y="1237"/>
                  </a:cubicBezTo>
                  <a:cubicBezTo>
                    <a:pt x="2444" y="1237"/>
                    <a:pt x="2636" y="1118"/>
                    <a:pt x="2726" y="930"/>
                  </a:cubicBezTo>
                  <a:cubicBezTo>
                    <a:pt x="2885" y="593"/>
                    <a:pt x="2665" y="203"/>
                    <a:pt x="2296" y="166"/>
                  </a:cubicBezTo>
                  <a:lnTo>
                    <a:pt x="716" y="4"/>
                  </a:lnTo>
                  <a:cubicBezTo>
                    <a:pt x="696" y="1"/>
                    <a:pt x="676" y="0"/>
                    <a:pt x="6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0"/>
            <p:cNvSpPr/>
            <p:nvPr/>
          </p:nvSpPr>
          <p:spPr>
            <a:xfrm>
              <a:off x="7896296" y="1154387"/>
              <a:ext cx="89531" cy="87777"/>
            </a:xfrm>
            <a:custGeom>
              <a:avLst/>
              <a:gdLst/>
              <a:ahLst/>
              <a:cxnLst/>
              <a:rect l="l" t="t" r="r" b="b"/>
              <a:pathLst>
                <a:path w="4441" h="4354" extrusionOk="0">
                  <a:moveTo>
                    <a:pt x="2583" y="0"/>
                  </a:moveTo>
                  <a:cubicBezTo>
                    <a:pt x="1859" y="0"/>
                    <a:pt x="1088" y="466"/>
                    <a:pt x="630" y="1257"/>
                  </a:cubicBezTo>
                  <a:cubicBezTo>
                    <a:pt x="0" y="2349"/>
                    <a:pt x="204" y="3641"/>
                    <a:pt x="1081" y="4149"/>
                  </a:cubicBezTo>
                  <a:cubicBezTo>
                    <a:pt x="1322" y="4288"/>
                    <a:pt x="1588" y="4353"/>
                    <a:pt x="1860" y="4353"/>
                  </a:cubicBezTo>
                  <a:cubicBezTo>
                    <a:pt x="2584" y="4353"/>
                    <a:pt x="3353" y="3888"/>
                    <a:pt x="3811" y="3097"/>
                  </a:cubicBezTo>
                  <a:cubicBezTo>
                    <a:pt x="4440" y="2004"/>
                    <a:pt x="4237" y="708"/>
                    <a:pt x="3360" y="205"/>
                  </a:cubicBezTo>
                  <a:cubicBezTo>
                    <a:pt x="3120" y="66"/>
                    <a:pt x="2855" y="0"/>
                    <a:pt x="2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0"/>
            <p:cNvSpPr/>
            <p:nvPr/>
          </p:nvSpPr>
          <p:spPr>
            <a:xfrm>
              <a:off x="7811622" y="1206361"/>
              <a:ext cx="63726" cy="62536"/>
            </a:xfrm>
            <a:custGeom>
              <a:avLst/>
              <a:gdLst/>
              <a:ahLst/>
              <a:cxnLst/>
              <a:rect l="l" t="t" r="r" b="b"/>
              <a:pathLst>
                <a:path w="3161" h="3102" extrusionOk="0">
                  <a:moveTo>
                    <a:pt x="1838" y="0"/>
                  </a:moveTo>
                  <a:cubicBezTo>
                    <a:pt x="1323" y="0"/>
                    <a:pt x="772" y="332"/>
                    <a:pt x="447" y="897"/>
                  </a:cubicBezTo>
                  <a:cubicBezTo>
                    <a:pt x="0" y="1672"/>
                    <a:pt x="147" y="2595"/>
                    <a:pt x="768" y="2956"/>
                  </a:cubicBezTo>
                  <a:cubicBezTo>
                    <a:pt x="939" y="3055"/>
                    <a:pt x="1127" y="3101"/>
                    <a:pt x="1320" y="3101"/>
                  </a:cubicBezTo>
                  <a:cubicBezTo>
                    <a:pt x="1836" y="3101"/>
                    <a:pt x="2386" y="2769"/>
                    <a:pt x="2714" y="2205"/>
                  </a:cubicBezTo>
                  <a:cubicBezTo>
                    <a:pt x="3161" y="1429"/>
                    <a:pt x="3014" y="507"/>
                    <a:pt x="2389" y="145"/>
                  </a:cubicBezTo>
                  <a:cubicBezTo>
                    <a:pt x="2219" y="47"/>
                    <a:pt x="2031" y="0"/>
                    <a:pt x="18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0"/>
            <p:cNvSpPr/>
            <p:nvPr/>
          </p:nvSpPr>
          <p:spPr>
            <a:xfrm>
              <a:off x="7994478" y="1218256"/>
              <a:ext cx="63726" cy="62516"/>
            </a:xfrm>
            <a:custGeom>
              <a:avLst/>
              <a:gdLst/>
              <a:ahLst/>
              <a:cxnLst/>
              <a:rect l="l" t="t" r="r" b="b"/>
              <a:pathLst>
                <a:path w="3161" h="3101" extrusionOk="0">
                  <a:moveTo>
                    <a:pt x="1839" y="1"/>
                  </a:moveTo>
                  <a:cubicBezTo>
                    <a:pt x="1324" y="1"/>
                    <a:pt x="773" y="331"/>
                    <a:pt x="448" y="896"/>
                  </a:cubicBezTo>
                  <a:cubicBezTo>
                    <a:pt x="1" y="1671"/>
                    <a:pt x="143" y="2594"/>
                    <a:pt x="768" y="2955"/>
                  </a:cubicBezTo>
                  <a:cubicBezTo>
                    <a:pt x="939" y="3054"/>
                    <a:pt x="1127" y="3100"/>
                    <a:pt x="1321" y="3100"/>
                  </a:cubicBezTo>
                  <a:cubicBezTo>
                    <a:pt x="1837" y="3100"/>
                    <a:pt x="2386" y="2768"/>
                    <a:pt x="2714" y="2204"/>
                  </a:cubicBezTo>
                  <a:cubicBezTo>
                    <a:pt x="3161" y="1432"/>
                    <a:pt x="3015" y="506"/>
                    <a:pt x="2389" y="144"/>
                  </a:cubicBezTo>
                  <a:cubicBezTo>
                    <a:pt x="2220" y="47"/>
                    <a:pt x="2032" y="1"/>
                    <a:pt x="1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2" name="Google Shape;1332;p40"/>
          <p:cNvGrpSpPr/>
          <p:nvPr/>
        </p:nvGrpSpPr>
        <p:grpSpPr>
          <a:xfrm>
            <a:off x="7708056" y="3042242"/>
            <a:ext cx="692651" cy="720982"/>
            <a:chOff x="6225649" y="692968"/>
            <a:chExt cx="692651" cy="720982"/>
          </a:xfrm>
        </p:grpSpPr>
        <p:sp>
          <p:nvSpPr>
            <p:cNvPr id="1333" name="Google Shape;1333;p40"/>
            <p:cNvSpPr/>
            <p:nvPr/>
          </p:nvSpPr>
          <p:spPr>
            <a:xfrm>
              <a:off x="6518159" y="785969"/>
              <a:ext cx="387354" cy="608933"/>
            </a:xfrm>
            <a:custGeom>
              <a:avLst/>
              <a:gdLst/>
              <a:ahLst/>
              <a:cxnLst/>
              <a:rect l="l" t="t" r="r" b="b"/>
              <a:pathLst>
                <a:path w="19214" h="30205" extrusionOk="0">
                  <a:moveTo>
                    <a:pt x="11247" y="0"/>
                  </a:moveTo>
                  <a:cubicBezTo>
                    <a:pt x="9308" y="0"/>
                    <a:pt x="7560" y="565"/>
                    <a:pt x="6784" y="1455"/>
                  </a:cubicBezTo>
                  <a:cubicBezTo>
                    <a:pt x="6784" y="1455"/>
                    <a:pt x="10533" y="2650"/>
                    <a:pt x="10192" y="10639"/>
                  </a:cubicBezTo>
                  <a:cubicBezTo>
                    <a:pt x="9876" y="17954"/>
                    <a:pt x="6533" y="26236"/>
                    <a:pt x="1450" y="26236"/>
                  </a:cubicBezTo>
                  <a:cubicBezTo>
                    <a:pt x="982" y="26236"/>
                    <a:pt x="498" y="26166"/>
                    <a:pt x="1" y="26018"/>
                  </a:cubicBezTo>
                  <a:lnTo>
                    <a:pt x="1" y="26018"/>
                  </a:lnTo>
                  <a:cubicBezTo>
                    <a:pt x="1" y="26018"/>
                    <a:pt x="2389" y="30205"/>
                    <a:pt x="6789" y="30205"/>
                  </a:cubicBezTo>
                  <a:cubicBezTo>
                    <a:pt x="7566" y="30205"/>
                    <a:pt x="8406" y="30074"/>
                    <a:pt x="9306" y="29767"/>
                  </a:cubicBezTo>
                  <a:cubicBezTo>
                    <a:pt x="15286" y="27728"/>
                    <a:pt x="19213" y="16785"/>
                    <a:pt x="18734" y="6378"/>
                  </a:cubicBezTo>
                  <a:cubicBezTo>
                    <a:pt x="18734" y="6378"/>
                    <a:pt x="18693" y="2735"/>
                    <a:pt x="15570" y="1037"/>
                  </a:cubicBezTo>
                  <a:cubicBezTo>
                    <a:pt x="14238" y="313"/>
                    <a:pt x="12690" y="0"/>
                    <a:pt x="11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0"/>
            <p:cNvSpPr/>
            <p:nvPr/>
          </p:nvSpPr>
          <p:spPr>
            <a:xfrm>
              <a:off x="6327359" y="692968"/>
              <a:ext cx="568895" cy="224220"/>
            </a:xfrm>
            <a:custGeom>
              <a:avLst/>
              <a:gdLst/>
              <a:ahLst/>
              <a:cxnLst/>
              <a:rect l="l" t="t" r="r" b="b"/>
              <a:pathLst>
                <a:path w="28219" h="11122" extrusionOk="0">
                  <a:moveTo>
                    <a:pt x="14171" y="1"/>
                  </a:moveTo>
                  <a:cubicBezTo>
                    <a:pt x="8861" y="1"/>
                    <a:pt x="5388" y="2090"/>
                    <a:pt x="3213" y="4273"/>
                  </a:cubicBezTo>
                  <a:cubicBezTo>
                    <a:pt x="3136" y="4350"/>
                    <a:pt x="3059" y="4431"/>
                    <a:pt x="2982" y="4509"/>
                  </a:cubicBezTo>
                  <a:cubicBezTo>
                    <a:pt x="2689" y="4813"/>
                    <a:pt x="2409" y="5134"/>
                    <a:pt x="2145" y="5467"/>
                  </a:cubicBezTo>
                  <a:cubicBezTo>
                    <a:pt x="2141" y="5475"/>
                    <a:pt x="2129" y="5487"/>
                    <a:pt x="2117" y="5496"/>
                  </a:cubicBezTo>
                  <a:cubicBezTo>
                    <a:pt x="829" y="7116"/>
                    <a:pt x="216" y="8575"/>
                    <a:pt x="53" y="9009"/>
                  </a:cubicBezTo>
                  <a:cubicBezTo>
                    <a:pt x="17" y="9090"/>
                    <a:pt x="0" y="9139"/>
                    <a:pt x="0" y="9139"/>
                  </a:cubicBezTo>
                  <a:lnTo>
                    <a:pt x="1824" y="9046"/>
                  </a:lnTo>
                  <a:lnTo>
                    <a:pt x="2238" y="9021"/>
                  </a:lnTo>
                  <a:lnTo>
                    <a:pt x="3518" y="8956"/>
                  </a:lnTo>
                  <a:lnTo>
                    <a:pt x="4724" y="8895"/>
                  </a:lnTo>
                  <a:lnTo>
                    <a:pt x="5752" y="8847"/>
                  </a:lnTo>
                  <a:lnTo>
                    <a:pt x="12649" y="8497"/>
                  </a:lnTo>
                  <a:lnTo>
                    <a:pt x="14891" y="8384"/>
                  </a:lnTo>
                  <a:cubicBezTo>
                    <a:pt x="14948" y="8225"/>
                    <a:pt x="15017" y="8071"/>
                    <a:pt x="15098" y="7925"/>
                  </a:cubicBezTo>
                  <a:cubicBezTo>
                    <a:pt x="15456" y="7258"/>
                    <a:pt x="15951" y="6674"/>
                    <a:pt x="16544" y="6206"/>
                  </a:cubicBezTo>
                  <a:cubicBezTo>
                    <a:pt x="17398" y="5549"/>
                    <a:pt x="18640" y="4997"/>
                    <a:pt x="20416" y="4997"/>
                  </a:cubicBezTo>
                  <a:cubicBezTo>
                    <a:pt x="20922" y="4997"/>
                    <a:pt x="21472" y="5042"/>
                    <a:pt x="22069" y="5142"/>
                  </a:cubicBezTo>
                  <a:cubicBezTo>
                    <a:pt x="27101" y="5995"/>
                    <a:pt x="28040" y="9960"/>
                    <a:pt x="28194" y="10955"/>
                  </a:cubicBezTo>
                  <a:cubicBezTo>
                    <a:pt x="28194" y="10967"/>
                    <a:pt x="28194" y="10983"/>
                    <a:pt x="28198" y="10995"/>
                  </a:cubicBezTo>
                  <a:cubicBezTo>
                    <a:pt x="28206" y="11048"/>
                    <a:pt x="28214" y="11089"/>
                    <a:pt x="28218" y="11121"/>
                  </a:cubicBezTo>
                  <a:cubicBezTo>
                    <a:pt x="28214" y="11077"/>
                    <a:pt x="28210" y="11004"/>
                    <a:pt x="28194" y="10902"/>
                  </a:cubicBezTo>
                  <a:cubicBezTo>
                    <a:pt x="28198" y="10898"/>
                    <a:pt x="28198" y="10890"/>
                    <a:pt x="28194" y="10886"/>
                  </a:cubicBezTo>
                  <a:cubicBezTo>
                    <a:pt x="28121" y="10276"/>
                    <a:pt x="27999" y="9675"/>
                    <a:pt x="27828" y="9086"/>
                  </a:cubicBezTo>
                  <a:lnTo>
                    <a:pt x="27820" y="9050"/>
                  </a:lnTo>
                  <a:cubicBezTo>
                    <a:pt x="27292" y="7210"/>
                    <a:pt x="26090" y="4549"/>
                    <a:pt x="23360" y="2587"/>
                  </a:cubicBezTo>
                  <a:cubicBezTo>
                    <a:pt x="21407" y="1186"/>
                    <a:pt x="18673" y="146"/>
                    <a:pt x="14851" y="12"/>
                  </a:cubicBezTo>
                  <a:cubicBezTo>
                    <a:pt x="14621" y="4"/>
                    <a:pt x="14394" y="1"/>
                    <a:pt x="141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0"/>
            <p:cNvSpPr/>
            <p:nvPr/>
          </p:nvSpPr>
          <p:spPr>
            <a:xfrm>
              <a:off x="6266091" y="778772"/>
              <a:ext cx="377536" cy="473075"/>
            </a:xfrm>
            <a:custGeom>
              <a:avLst/>
              <a:gdLst/>
              <a:ahLst/>
              <a:cxnLst/>
              <a:rect l="l" t="t" r="r" b="b"/>
              <a:pathLst>
                <a:path w="18727" h="23466" extrusionOk="0">
                  <a:moveTo>
                    <a:pt x="6577" y="1"/>
                  </a:moveTo>
                  <a:cubicBezTo>
                    <a:pt x="6469" y="1"/>
                    <a:pt x="6361" y="6"/>
                    <a:pt x="6252" y="17"/>
                  </a:cubicBezTo>
                  <a:cubicBezTo>
                    <a:pt x="6057" y="29"/>
                    <a:pt x="5862" y="62"/>
                    <a:pt x="5667" y="114"/>
                  </a:cubicBezTo>
                  <a:lnTo>
                    <a:pt x="5663" y="114"/>
                  </a:lnTo>
                  <a:cubicBezTo>
                    <a:pt x="5655" y="119"/>
                    <a:pt x="5651" y="119"/>
                    <a:pt x="5647" y="119"/>
                  </a:cubicBezTo>
                  <a:cubicBezTo>
                    <a:pt x="5452" y="184"/>
                    <a:pt x="5269" y="248"/>
                    <a:pt x="5099" y="318"/>
                  </a:cubicBezTo>
                  <a:cubicBezTo>
                    <a:pt x="5086" y="318"/>
                    <a:pt x="5074" y="322"/>
                    <a:pt x="5062" y="330"/>
                  </a:cubicBezTo>
                  <a:cubicBezTo>
                    <a:pt x="4575" y="553"/>
                    <a:pt x="4148" y="882"/>
                    <a:pt x="3811" y="1296"/>
                  </a:cubicBezTo>
                  <a:cubicBezTo>
                    <a:pt x="3681" y="1447"/>
                    <a:pt x="3567" y="1609"/>
                    <a:pt x="3474" y="1780"/>
                  </a:cubicBezTo>
                  <a:cubicBezTo>
                    <a:pt x="3356" y="1975"/>
                    <a:pt x="3263" y="2178"/>
                    <a:pt x="3194" y="2389"/>
                  </a:cubicBezTo>
                  <a:cubicBezTo>
                    <a:pt x="2893" y="3246"/>
                    <a:pt x="2617" y="4107"/>
                    <a:pt x="2373" y="4956"/>
                  </a:cubicBezTo>
                  <a:cubicBezTo>
                    <a:pt x="2203" y="5529"/>
                    <a:pt x="2048" y="6094"/>
                    <a:pt x="1906" y="6650"/>
                  </a:cubicBezTo>
                  <a:cubicBezTo>
                    <a:pt x="1756" y="7231"/>
                    <a:pt x="1618" y="7804"/>
                    <a:pt x="1488" y="8364"/>
                  </a:cubicBezTo>
                  <a:cubicBezTo>
                    <a:pt x="1240" y="9449"/>
                    <a:pt x="1029" y="10497"/>
                    <a:pt x="858" y="11496"/>
                  </a:cubicBezTo>
                  <a:cubicBezTo>
                    <a:pt x="627" y="12796"/>
                    <a:pt x="452" y="14010"/>
                    <a:pt x="318" y="15103"/>
                  </a:cubicBezTo>
                  <a:cubicBezTo>
                    <a:pt x="216" y="15936"/>
                    <a:pt x="139" y="16703"/>
                    <a:pt x="86" y="17378"/>
                  </a:cubicBezTo>
                  <a:cubicBezTo>
                    <a:pt x="58" y="17678"/>
                    <a:pt x="33" y="17958"/>
                    <a:pt x="17" y="18222"/>
                  </a:cubicBezTo>
                  <a:cubicBezTo>
                    <a:pt x="1" y="18466"/>
                    <a:pt x="9" y="18714"/>
                    <a:pt x="46" y="18958"/>
                  </a:cubicBezTo>
                  <a:cubicBezTo>
                    <a:pt x="224" y="20298"/>
                    <a:pt x="1155" y="21415"/>
                    <a:pt x="2434" y="21838"/>
                  </a:cubicBezTo>
                  <a:cubicBezTo>
                    <a:pt x="5651" y="22898"/>
                    <a:pt x="9526" y="23308"/>
                    <a:pt x="12081" y="23462"/>
                  </a:cubicBezTo>
                  <a:cubicBezTo>
                    <a:pt x="12103" y="23464"/>
                    <a:pt x="12126" y="23465"/>
                    <a:pt x="12148" y="23465"/>
                  </a:cubicBezTo>
                  <a:cubicBezTo>
                    <a:pt x="12169" y="23465"/>
                    <a:pt x="12191" y="23464"/>
                    <a:pt x="12211" y="23462"/>
                  </a:cubicBezTo>
                  <a:cubicBezTo>
                    <a:pt x="12253" y="23464"/>
                    <a:pt x="12294" y="23465"/>
                    <a:pt x="12336" y="23465"/>
                  </a:cubicBezTo>
                  <a:cubicBezTo>
                    <a:pt x="12596" y="23465"/>
                    <a:pt x="12857" y="23432"/>
                    <a:pt x="13109" y="23373"/>
                  </a:cubicBezTo>
                  <a:cubicBezTo>
                    <a:pt x="13653" y="23251"/>
                    <a:pt x="14161" y="23003"/>
                    <a:pt x="14591" y="22646"/>
                  </a:cubicBezTo>
                  <a:cubicBezTo>
                    <a:pt x="14648" y="22597"/>
                    <a:pt x="14709" y="22548"/>
                    <a:pt x="14762" y="22492"/>
                  </a:cubicBezTo>
                  <a:cubicBezTo>
                    <a:pt x="15221" y="22061"/>
                    <a:pt x="15554" y="21517"/>
                    <a:pt x="15733" y="20911"/>
                  </a:cubicBezTo>
                  <a:cubicBezTo>
                    <a:pt x="16224" y="19205"/>
                    <a:pt x="16659" y="17382"/>
                    <a:pt x="17037" y="15570"/>
                  </a:cubicBezTo>
                  <a:cubicBezTo>
                    <a:pt x="17215" y="14725"/>
                    <a:pt x="17374" y="13888"/>
                    <a:pt x="17524" y="13064"/>
                  </a:cubicBezTo>
                  <a:cubicBezTo>
                    <a:pt x="17630" y="12503"/>
                    <a:pt x="17723" y="11943"/>
                    <a:pt x="17817" y="11407"/>
                  </a:cubicBezTo>
                  <a:cubicBezTo>
                    <a:pt x="18174" y="9302"/>
                    <a:pt x="18442" y="7393"/>
                    <a:pt x="18625" y="5964"/>
                  </a:cubicBezTo>
                  <a:cubicBezTo>
                    <a:pt x="18726" y="5163"/>
                    <a:pt x="18556" y="4355"/>
                    <a:pt x="18137" y="3669"/>
                  </a:cubicBezTo>
                  <a:cubicBezTo>
                    <a:pt x="17727" y="2994"/>
                    <a:pt x="17110" y="2474"/>
                    <a:pt x="16379" y="2186"/>
                  </a:cubicBezTo>
                  <a:cubicBezTo>
                    <a:pt x="12329" y="598"/>
                    <a:pt x="8933" y="119"/>
                    <a:pt x="6740" y="5"/>
                  </a:cubicBezTo>
                  <a:cubicBezTo>
                    <a:pt x="6686" y="2"/>
                    <a:pt x="6631" y="1"/>
                    <a:pt x="65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0"/>
            <p:cNvSpPr/>
            <p:nvPr/>
          </p:nvSpPr>
          <p:spPr>
            <a:xfrm>
              <a:off x="6285264" y="1228518"/>
              <a:ext cx="425598" cy="185432"/>
            </a:xfrm>
            <a:custGeom>
              <a:avLst/>
              <a:gdLst/>
              <a:ahLst/>
              <a:cxnLst/>
              <a:rect l="l" t="t" r="r" b="b"/>
              <a:pathLst>
                <a:path w="21111" h="9198" extrusionOk="0">
                  <a:moveTo>
                    <a:pt x="0" y="1"/>
                  </a:moveTo>
                  <a:cubicBezTo>
                    <a:pt x="208" y="3445"/>
                    <a:pt x="3031" y="7670"/>
                    <a:pt x="9509" y="8856"/>
                  </a:cubicBezTo>
                  <a:cubicBezTo>
                    <a:pt x="10760" y="9082"/>
                    <a:pt x="12030" y="9197"/>
                    <a:pt x="13301" y="9197"/>
                  </a:cubicBezTo>
                  <a:cubicBezTo>
                    <a:pt x="13693" y="9197"/>
                    <a:pt x="14085" y="9186"/>
                    <a:pt x="14477" y="9164"/>
                  </a:cubicBezTo>
                  <a:cubicBezTo>
                    <a:pt x="18417" y="8957"/>
                    <a:pt x="21110" y="7751"/>
                    <a:pt x="21110" y="7751"/>
                  </a:cubicBezTo>
                  <a:lnTo>
                    <a:pt x="21110" y="7751"/>
                  </a:lnTo>
                  <a:cubicBezTo>
                    <a:pt x="21110" y="7751"/>
                    <a:pt x="20538" y="7941"/>
                    <a:pt x="19530" y="7941"/>
                  </a:cubicBezTo>
                  <a:cubicBezTo>
                    <a:pt x="18405" y="7941"/>
                    <a:pt x="16736" y="7704"/>
                    <a:pt x="14713" y="6699"/>
                  </a:cubicBezTo>
                  <a:cubicBezTo>
                    <a:pt x="12787" y="5748"/>
                    <a:pt x="12036" y="4351"/>
                    <a:pt x="11772" y="3197"/>
                  </a:cubicBezTo>
                  <a:cubicBezTo>
                    <a:pt x="11500" y="2052"/>
                    <a:pt x="11707" y="1146"/>
                    <a:pt x="11707" y="1146"/>
                  </a:cubicBezTo>
                  <a:lnTo>
                    <a:pt x="11707" y="1146"/>
                  </a:lnTo>
                  <a:cubicBezTo>
                    <a:pt x="10790" y="1439"/>
                    <a:pt x="9729" y="1554"/>
                    <a:pt x="8629" y="1554"/>
                  </a:cubicBezTo>
                  <a:cubicBezTo>
                    <a:pt x="4586" y="1554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0"/>
            <p:cNvSpPr/>
            <p:nvPr/>
          </p:nvSpPr>
          <p:spPr>
            <a:xfrm>
              <a:off x="6308106" y="780989"/>
              <a:ext cx="98038" cy="43183"/>
            </a:xfrm>
            <a:custGeom>
              <a:avLst/>
              <a:gdLst/>
              <a:ahLst/>
              <a:cxnLst/>
              <a:rect l="l" t="t" r="r" b="b"/>
              <a:pathLst>
                <a:path w="4863" h="2142" extrusionOk="0">
                  <a:moveTo>
                    <a:pt x="3579" y="0"/>
                  </a:moveTo>
                  <a:cubicBezTo>
                    <a:pt x="3575" y="4"/>
                    <a:pt x="3567" y="4"/>
                    <a:pt x="3563" y="9"/>
                  </a:cubicBezTo>
                  <a:cubicBezTo>
                    <a:pt x="3368" y="69"/>
                    <a:pt x="3185" y="138"/>
                    <a:pt x="3015" y="203"/>
                  </a:cubicBezTo>
                  <a:cubicBezTo>
                    <a:pt x="3002" y="208"/>
                    <a:pt x="2990" y="212"/>
                    <a:pt x="2978" y="220"/>
                  </a:cubicBezTo>
                  <a:cubicBezTo>
                    <a:pt x="521" y="1146"/>
                    <a:pt x="54" y="2015"/>
                    <a:pt x="9" y="2129"/>
                  </a:cubicBezTo>
                  <a:cubicBezTo>
                    <a:pt x="1" y="2133"/>
                    <a:pt x="1" y="2133"/>
                    <a:pt x="1" y="2141"/>
                  </a:cubicBezTo>
                  <a:lnTo>
                    <a:pt x="1386" y="1678"/>
                  </a:lnTo>
                  <a:lnTo>
                    <a:pt x="3019" y="1130"/>
                  </a:lnTo>
                  <a:lnTo>
                    <a:pt x="3100" y="1101"/>
                  </a:lnTo>
                  <a:lnTo>
                    <a:pt x="4863" y="508"/>
                  </a:lnTo>
                  <a:lnTo>
                    <a:pt x="3941" y="143"/>
                  </a:lnTo>
                  <a:lnTo>
                    <a:pt x="35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0"/>
            <p:cNvSpPr/>
            <p:nvPr/>
          </p:nvSpPr>
          <p:spPr>
            <a:xfrm>
              <a:off x="6496869" y="1232207"/>
              <a:ext cx="66931" cy="40723"/>
            </a:xfrm>
            <a:custGeom>
              <a:avLst/>
              <a:gdLst/>
              <a:ahLst/>
              <a:cxnLst/>
              <a:rect l="l" t="t" r="r" b="b"/>
              <a:pathLst>
                <a:path w="3320" h="2020" extrusionOk="0">
                  <a:moveTo>
                    <a:pt x="3319" y="1"/>
                  </a:moveTo>
                  <a:lnTo>
                    <a:pt x="1390" y="122"/>
                  </a:lnTo>
                  <a:lnTo>
                    <a:pt x="0" y="2019"/>
                  </a:lnTo>
                  <a:cubicBezTo>
                    <a:pt x="0" y="2019"/>
                    <a:pt x="1288" y="1889"/>
                    <a:pt x="3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0"/>
            <p:cNvSpPr/>
            <p:nvPr/>
          </p:nvSpPr>
          <p:spPr>
            <a:xfrm>
              <a:off x="6225649" y="803166"/>
              <a:ext cx="377516" cy="473316"/>
            </a:xfrm>
            <a:custGeom>
              <a:avLst/>
              <a:gdLst/>
              <a:ahLst/>
              <a:cxnLst/>
              <a:rect l="l" t="t" r="r" b="b"/>
              <a:pathLst>
                <a:path w="18726" h="23478" extrusionOk="0">
                  <a:moveTo>
                    <a:pt x="6607" y="1"/>
                  </a:moveTo>
                  <a:cubicBezTo>
                    <a:pt x="6341" y="1"/>
                    <a:pt x="6076" y="31"/>
                    <a:pt x="5817" y="91"/>
                  </a:cubicBezTo>
                  <a:cubicBezTo>
                    <a:pt x="5167" y="233"/>
                    <a:pt x="4570" y="562"/>
                    <a:pt x="4099" y="1029"/>
                  </a:cubicBezTo>
                  <a:cubicBezTo>
                    <a:pt x="4091" y="1033"/>
                    <a:pt x="4091" y="1033"/>
                    <a:pt x="4091" y="1041"/>
                  </a:cubicBezTo>
                  <a:cubicBezTo>
                    <a:pt x="3709" y="1419"/>
                    <a:pt x="3416" y="1882"/>
                    <a:pt x="3238" y="2394"/>
                  </a:cubicBezTo>
                  <a:cubicBezTo>
                    <a:pt x="3018" y="3019"/>
                    <a:pt x="2811" y="3649"/>
                    <a:pt x="2624" y="4274"/>
                  </a:cubicBezTo>
                  <a:cubicBezTo>
                    <a:pt x="2446" y="4851"/>
                    <a:pt x="2283" y="5416"/>
                    <a:pt x="2125" y="5980"/>
                  </a:cubicBezTo>
                  <a:cubicBezTo>
                    <a:pt x="2080" y="6135"/>
                    <a:pt x="2044" y="6281"/>
                    <a:pt x="2007" y="6435"/>
                  </a:cubicBezTo>
                  <a:cubicBezTo>
                    <a:pt x="1601" y="7967"/>
                    <a:pt x="1280" y="9441"/>
                    <a:pt x="1020" y="10838"/>
                  </a:cubicBezTo>
                  <a:cubicBezTo>
                    <a:pt x="776" y="12134"/>
                    <a:pt x="589" y="13349"/>
                    <a:pt x="447" y="14458"/>
                  </a:cubicBezTo>
                  <a:cubicBezTo>
                    <a:pt x="338" y="15278"/>
                    <a:pt x="252" y="16042"/>
                    <a:pt x="191" y="16736"/>
                  </a:cubicBezTo>
                  <a:cubicBezTo>
                    <a:pt x="130" y="17281"/>
                    <a:pt x="94" y="17780"/>
                    <a:pt x="61" y="18227"/>
                  </a:cubicBezTo>
                  <a:cubicBezTo>
                    <a:pt x="61" y="18268"/>
                    <a:pt x="61" y="18308"/>
                    <a:pt x="61" y="18345"/>
                  </a:cubicBezTo>
                  <a:cubicBezTo>
                    <a:pt x="0" y="19921"/>
                    <a:pt x="987" y="21347"/>
                    <a:pt x="2482" y="21842"/>
                  </a:cubicBezTo>
                  <a:cubicBezTo>
                    <a:pt x="2677" y="21907"/>
                    <a:pt x="2876" y="21972"/>
                    <a:pt x="3079" y="22025"/>
                  </a:cubicBezTo>
                  <a:cubicBezTo>
                    <a:pt x="6170" y="22947"/>
                    <a:pt x="9733" y="23321"/>
                    <a:pt x="12133" y="23471"/>
                  </a:cubicBezTo>
                  <a:cubicBezTo>
                    <a:pt x="12204" y="23475"/>
                    <a:pt x="12274" y="23477"/>
                    <a:pt x="12344" y="23477"/>
                  </a:cubicBezTo>
                  <a:cubicBezTo>
                    <a:pt x="13165" y="23477"/>
                    <a:pt x="13963" y="23195"/>
                    <a:pt x="14603" y="22675"/>
                  </a:cubicBezTo>
                  <a:cubicBezTo>
                    <a:pt x="14790" y="22524"/>
                    <a:pt x="14964" y="22350"/>
                    <a:pt x="15115" y="22163"/>
                  </a:cubicBezTo>
                  <a:cubicBezTo>
                    <a:pt x="15318" y="21919"/>
                    <a:pt x="15484" y="21647"/>
                    <a:pt x="15610" y="21355"/>
                  </a:cubicBezTo>
                  <a:cubicBezTo>
                    <a:pt x="15679" y="21212"/>
                    <a:pt x="15736" y="21062"/>
                    <a:pt x="15777" y="20912"/>
                  </a:cubicBezTo>
                  <a:cubicBezTo>
                    <a:pt x="16500" y="18422"/>
                    <a:pt x="17097" y="15672"/>
                    <a:pt x="17568" y="13089"/>
                  </a:cubicBezTo>
                  <a:lnTo>
                    <a:pt x="17848" y="11496"/>
                  </a:lnTo>
                  <a:cubicBezTo>
                    <a:pt x="17893" y="11232"/>
                    <a:pt x="17934" y="10972"/>
                    <a:pt x="17978" y="10716"/>
                  </a:cubicBezTo>
                  <a:cubicBezTo>
                    <a:pt x="18068" y="10168"/>
                    <a:pt x="18153" y="9628"/>
                    <a:pt x="18230" y="9116"/>
                  </a:cubicBezTo>
                  <a:lnTo>
                    <a:pt x="18230" y="9108"/>
                  </a:lnTo>
                  <a:cubicBezTo>
                    <a:pt x="18413" y="7922"/>
                    <a:pt x="18559" y="6850"/>
                    <a:pt x="18673" y="5960"/>
                  </a:cubicBezTo>
                  <a:cubicBezTo>
                    <a:pt x="18685" y="5838"/>
                    <a:pt x="18697" y="5716"/>
                    <a:pt x="18697" y="5594"/>
                  </a:cubicBezTo>
                  <a:cubicBezTo>
                    <a:pt x="18726" y="4640"/>
                    <a:pt x="18360" y="3714"/>
                    <a:pt x="17694" y="3031"/>
                  </a:cubicBezTo>
                  <a:cubicBezTo>
                    <a:pt x="17337" y="2662"/>
                    <a:pt x="16906" y="2373"/>
                    <a:pt x="16423" y="2191"/>
                  </a:cubicBezTo>
                  <a:cubicBezTo>
                    <a:pt x="16175" y="2093"/>
                    <a:pt x="15931" y="1996"/>
                    <a:pt x="15688" y="1910"/>
                  </a:cubicBezTo>
                  <a:cubicBezTo>
                    <a:pt x="14839" y="1597"/>
                    <a:pt x="14026" y="1338"/>
                    <a:pt x="13250" y="1118"/>
                  </a:cubicBezTo>
                  <a:cubicBezTo>
                    <a:pt x="10801" y="420"/>
                    <a:pt x="8717" y="135"/>
                    <a:pt x="7162" y="30"/>
                  </a:cubicBezTo>
                  <a:lnTo>
                    <a:pt x="7109" y="30"/>
                  </a:lnTo>
                  <a:cubicBezTo>
                    <a:pt x="6999" y="17"/>
                    <a:pt x="6889" y="9"/>
                    <a:pt x="6784" y="5"/>
                  </a:cubicBezTo>
                  <a:cubicBezTo>
                    <a:pt x="6725" y="2"/>
                    <a:pt x="6666" y="1"/>
                    <a:pt x="66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0"/>
            <p:cNvSpPr/>
            <p:nvPr/>
          </p:nvSpPr>
          <p:spPr>
            <a:xfrm>
              <a:off x="6268470" y="825706"/>
              <a:ext cx="273450" cy="98038"/>
            </a:xfrm>
            <a:custGeom>
              <a:avLst/>
              <a:gdLst/>
              <a:ahLst/>
              <a:cxnLst/>
              <a:rect l="l" t="t" r="r" b="b"/>
              <a:pathLst>
                <a:path w="13564" h="4863" extrusionOk="0">
                  <a:moveTo>
                    <a:pt x="11126" y="0"/>
                  </a:moveTo>
                  <a:lnTo>
                    <a:pt x="5310" y="1727"/>
                  </a:lnTo>
                  <a:lnTo>
                    <a:pt x="4879" y="1856"/>
                  </a:lnTo>
                  <a:lnTo>
                    <a:pt x="4855" y="1861"/>
                  </a:lnTo>
                  <a:lnTo>
                    <a:pt x="4103" y="2088"/>
                  </a:lnTo>
                  <a:lnTo>
                    <a:pt x="2974" y="2425"/>
                  </a:lnTo>
                  <a:lnTo>
                    <a:pt x="2255" y="2632"/>
                  </a:lnTo>
                  <a:lnTo>
                    <a:pt x="500" y="3156"/>
                  </a:lnTo>
                  <a:cubicBezTo>
                    <a:pt x="322" y="3733"/>
                    <a:pt x="159" y="4302"/>
                    <a:pt x="1" y="4862"/>
                  </a:cubicBezTo>
                  <a:lnTo>
                    <a:pt x="1784" y="4326"/>
                  </a:lnTo>
                  <a:lnTo>
                    <a:pt x="4526" y="3506"/>
                  </a:lnTo>
                  <a:lnTo>
                    <a:pt x="4964" y="3376"/>
                  </a:lnTo>
                  <a:lnTo>
                    <a:pt x="7154" y="2722"/>
                  </a:lnTo>
                  <a:lnTo>
                    <a:pt x="7592" y="2588"/>
                  </a:lnTo>
                  <a:lnTo>
                    <a:pt x="8673" y="2263"/>
                  </a:lnTo>
                  <a:lnTo>
                    <a:pt x="13564" y="796"/>
                  </a:lnTo>
                  <a:cubicBezTo>
                    <a:pt x="12715" y="484"/>
                    <a:pt x="11902" y="220"/>
                    <a:pt x="11126" y="0"/>
                  </a:cubicBezTo>
                  <a:close/>
                </a:path>
              </a:pathLst>
            </a:custGeom>
            <a:solidFill>
              <a:srgbClr val="D5F2ED">
                <a:alpha val="3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0"/>
            <p:cNvSpPr/>
            <p:nvPr/>
          </p:nvSpPr>
          <p:spPr>
            <a:xfrm>
              <a:off x="6226879" y="1034934"/>
              <a:ext cx="358606" cy="138076"/>
            </a:xfrm>
            <a:custGeom>
              <a:avLst/>
              <a:gdLst/>
              <a:ahLst/>
              <a:cxnLst/>
              <a:rect l="l" t="t" r="r" b="b"/>
              <a:pathLst>
                <a:path w="17788" h="6849" extrusionOk="0">
                  <a:moveTo>
                    <a:pt x="17787" y="0"/>
                  </a:moveTo>
                  <a:lnTo>
                    <a:pt x="130" y="5240"/>
                  </a:lnTo>
                  <a:lnTo>
                    <a:pt x="0" y="6849"/>
                  </a:lnTo>
                  <a:lnTo>
                    <a:pt x="0" y="6849"/>
                  </a:lnTo>
                  <a:lnTo>
                    <a:pt x="17503" y="1593"/>
                  </a:lnTo>
                  <a:lnTo>
                    <a:pt x="17787" y="0"/>
                  </a:lnTo>
                  <a:close/>
                </a:path>
              </a:pathLst>
            </a:custGeom>
            <a:solidFill>
              <a:srgbClr val="D5F2ED">
                <a:alpha val="3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0"/>
            <p:cNvSpPr/>
            <p:nvPr/>
          </p:nvSpPr>
          <p:spPr>
            <a:xfrm>
              <a:off x="6234661" y="915945"/>
              <a:ext cx="367940" cy="178698"/>
            </a:xfrm>
            <a:custGeom>
              <a:avLst/>
              <a:gdLst/>
              <a:ahLst/>
              <a:cxnLst/>
              <a:rect l="l" t="t" r="r" b="b"/>
              <a:pathLst>
                <a:path w="18251" h="8864" extrusionOk="0">
                  <a:moveTo>
                    <a:pt x="18250" y="0"/>
                  </a:moveTo>
                  <a:lnTo>
                    <a:pt x="573" y="5244"/>
                  </a:lnTo>
                  <a:cubicBezTo>
                    <a:pt x="329" y="6540"/>
                    <a:pt x="142" y="7759"/>
                    <a:pt x="0" y="8864"/>
                  </a:cubicBezTo>
                  <a:lnTo>
                    <a:pt x="17783" y="3522"/>
                  </a:lnTo>
                  <a:lnTo>
                    <a:pt x="17783" y="3518"/>
                  </a:lnTo>
                  <a:cubicBezTo>
                    <a:pt x="17966" y="2328"/>
                    <a:pt x="18112" y="1256"/>
                    <a:pt x="18226" y="370"/>
                  </a:cubicBezTo>
                  <a:cubicBezTo>
                    <a:pt x="18238" y="248"/>
                    <a:pt x="18246" y="126"/>
                    <a:pt x="18250" y="0"/>
                  </a:cubicBezTo>
                  <a:close/>
                </a:path>
              </a:pathLst>
            </a:custGeom>
            <a:solidFill>
              <a:srgbClr val="D5F2ED">
                <a:alpha val="3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0"/>
            <p:cNvSpPr/>
            <p:nvPr/>
          </p:nvSpPr>
          <p:spPr>
            <a:xfrm>
              <a:off x="6306150" y="934493"/>
              <a:ext cx="103360" cy="104187"/>
            </a:xfrm>
            <a:custGeom>
              <a:avLst/>
              <a:gdLst/>
              <a:ahLst/>
              <a:cxnLst/>
              <a:rect l="l" t="t" r="r" b="b"/>
              <a:pathLst>
                <a:path w="5127" h="5168" extrusionOk="0">
                  <a:moveTo>
                    <a:pt x="1516" y="0"/>
                  </a:moveTo>
                  <a:cubicBezTo>
                    <a:pt x="1121" y="0"/>
                    <a:pt x="788" y="184"/>
                    <a:pt x="675" y="470"/>
                  </a:cubicBezTo>
                  <a:cubicBezTo>
                    <a:pt x="142" y="1814"/>
                    <a:pt x="25" y="3134"/>
                    <a:pt x="8" y="3853"/>
                  </a:cubicBezTo>
                  <a:cubicBezTo>
                    <a:pt x="0" y="4198"/>
                    <a:pt x="301" y="4540"/>
                    <a:pt x="744" y="4670"/>
                  </a:cubicBezTo>
                  <a:cubicBezTo>
                    <a:pt x="1666" y="4946"/>
                    <a:pt x="2770" y="5092"/>
                    <a:pt x="3494" y="5161"/>
                  </a:cubicBezTo>
                  <a:cubicBezTo>
                    <a:pt x="3537" y="5165"/>
                    <a:pt x="3580" y="5167"/>
                    <a:pt x="3622" y="5167"/>
                  </a:cubicBezTo>
                  <a:cubicBezTo>
                    <a:pt x="4038" y="5167"/>
                    <a:pt x="4389" y="4971"/>
                    <a:pt x="4489" y="4661"/>
                  </a:cubicBezTo>
                  <a:cubicBezTo>
                    <a:pt x="4834" y="3569"/>
                    <a:pt x="5013" y="2216"/>
                    <a:pt x="5090" y="1465"/>
                  </a:cubicBezTo>
                  <a:cubicBezTo>
                    <a:pt x="5126" y="1120"/>
                    <a:pt x="4838" y="770"/>
                    <a:pt x="4399" y="616"/>
                  </a:cubicBezTo>
                  <a:cubicBezTo>
                    <a:pt x="3510" y="303"/>
                    <a:pt x="2584" y="96"/>
                    <a:pt x="1645" y="7"/>
                  </a:cubicBezTo>
                  <a:cubicBezTo>
                    <a:pt x="1602" y="2"/>
                    <a:pt x="1558" y="0"/>
                    <a:pt x="15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0"/>
            <p:cNvSpPr/>
            <p:nvPr/>
          </p:nvSpPr>
          <p:spPr>
            <a:xfrm>
              <a:off x="6433968" y="958747"/>
              <a:ext cx="103380" cy="104247"/>
            </a:xfrm>
            <a:custGeom>
              <a:avLst/>
              <a:gdLst/>
              <a:ahLst/>
              <a:cxnLst/>
              <a:rect l="l" t="t" r="r" b="b"/>
              <a:pathLst>
                <a:path w="5128" h="5171" extrusionOk="0">
                  <a:moveTo>
                    <a:pt x="1527" y="0"/>
                  </a:moveTo>
                  <a:cubicBezTo>
                    <a:pt x="1130" y="0"/>
                    <a:pt x="790" y="185"/>
                    <a:pt x="675" y="473"/>
                  </a:cubicBezTo>
                  <a:cubicBezTo>
                    <a:pt x="143" y="1813"/>
                    <a:pt x="29" y="3138"/>
                    <a:pt x="9" y="3852"/>
                  </a:cubicBezTo>
                  <a:cubicBezTo>
                    <a:pt x="1" y="4202"/>
                    <a:pt x="306" y="4539"/>
                    <a:pt x="744" y="4673"/>
                  </a:cubicBezTo>
                  <a:cubicBezTo>
                    <a:pt x="1670" y="4949"/>
                    <a:pt x="2771" y="5091"/>
                    <a:pt x="3498" y="5164"/>
                  </a:cubicBezTo>
                  <a:cubicBezTo>
                    <a:pt x="3541" y="5169"/>
                    <a:pt x="3583" y="5171"/>
                    <a:pt x="3625" y="5171"/>
                  </a:cubicBezTo>
                  <a:cubicBezTo>
                    <a:pt x="4041" y="5171"/>
                    <a:pt x="4390" y="4971"/>
                    <a:pt x="4489" y="4665"/>
                  </a:cubicBezTo>
                  <a:cubicBezTo>
                    <a:pt x="4839" y="3572"/>
                    <a:pt x="5013" y="2220"/>
                    <a:pt x="5090" y="1468"/>
                  </a:cubicBezTo>
                  <a:cubicBezTo>
                    <a:pt x="5127" y="1119"/>
                    <a:pt x="4843" y="774"/>
                    <a:pt x="4400" y="619"/>
                  </a:cubicBezTo>
                  <a:cubicBezTo>
                    <a:pt x="3510" y="306"/>
                    <a:pt x="2584" y="99"/>
                    <a:pt x="1646" y="6"/>
                  </a:cubicBezTo>
                  <a:cubicBezTo>
                    <a:pt x="1606" y="2"/>
                    <a:pt x="1566" y="0"/>
                    <a:pt x="15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0"/>
            <p:cNvSpPr/>
            <p:nvPr/>
          </p:nvSpPr>
          <p:spPr>
            <a:xfrm>
              <a:off x="6284276" y="1065518"/>
              <a:ext cx="103360" cy="104207"/>
            </a:xfrm>
            <a:custGeom>
              <a:avLst/>
              <a:gdLst/>
              <a:ahLst/>
              <a:cxnLst/>
              <a:rect l="l" t="t" r="r" b="b"/>
              <a:pathLst>
                <a:path w="5127" h="5169" extrusionOk="0">
                  <a:moveTo>
                    <a:pt x="1516" y="0"/>
                  </a:moveTo>
                  <a:cubicBezTo>
                    <a:pt x="1121" y="0"/>
                    <a:pt x="789" y="184"/>
                    <a:pt x="675" y="470"/>
                  </a:cubicBezTo>
                  <a:cubicBezTo>
                    <a:pt x="143" y="1814"/>
                    <a:pt x="29" y="3134"/>
                    <a:pt x="9" y="3853"/>
                  </a:cubicBezTo>
                  <a:cubicBezTo>
                    <a:pt x="1" y="4203"/>
                    <a:pt x="301" y="4540"/>
                    <a:pt x="748" y="4670"/>
                  </a:cubicBezTo>
                  <a:cubicBezTo>
                    <a:pt x="1670" y="4946"/>
                    <a:pt x="2771" y="5092"/>
                    <a:pt x="3498" y="5161"/>
                  </a:cubicBezTo>
                  <a:cubicBezTo>
                    <a:pt x="3544" y="5166"/>
                    <a:pt x="3589" y="5168"/>
                    <a:pt x="3634" y="5168"/>
                  </a:cubicBezTo>
                  <a:cubicBezTo>
                    <a:pt x="4047" y="5168"/>
                    <a:pt x="4394" y="4969"/>
                    <a:pt x="4489" y="4662"/>
                  </a:cubicBezTo>
                  <a:cubicBezTo>
                    <a:pt x="4838" y="3569"/>
                    <a:pt x="5017" y="2216"/>
                    <a:pt x="5090" y="1469"/>
                  </a:cubicBezTo>
                  <a:cubicBezTo>
                    <a:pt x="5127" y="1120"/>
                    <a:pt x="4843" y="770"/>
                    <a:pt x="4404" y="616"/>
                  </a:cubicBezTo>
                  <a:cubicBezTo>
                    <a:pt x="3510" y="303"/>
                    <a:pt x="2584" y="100"/>
                    <a:pt x="1646" y="7"/>
                  </a:cubicBezTo>
                  <a:cubicBezTo>
                    <a:pt x="1602" y="2"/>
                    <a:pt x="1559" y="0"/>
                    <a:pt x="1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0"/>
            <p:cNvSpPr/>
            <p:nvPr/>
          </p:nvSpPr>
          <p:spPr>
            <a:xfrm>
              <a:off x="6412114" y="1089832"/>
              <a:ext cx="103360" cy="104187"/>
            </a:xfrm>
            <a:custGeom>
              <a:avLst/>
              <a:gdLst/>
              <a:ahLst/>
              <a:cxnLst/>
              <a:rect l="l" t="t" r="r" b="b"/>
              <a:pathLst>
                <a:path w="5127" h="5168" extrusionOk="0">
                  <a:moveTo>
                    <a:pt x="1517" y="1"/>
                  </a:moveTo>
                  <a:cubicBezTo>
                    <a:pt x="1125" y="1"/>
                    <a:pt x="792" y="184"/>
                    <a:pt x="679" y="470"/>
                  </a:cubicBezTo>
                  <a:cubicBezTo>
                    <a:pt x="143" y="1815"/>
                    <a:pt x="29" y="3135"/>
                    <a:pt x="8" y="3854"/>
                  </a:cubicBezTo>
                  <a:cubicBezTo>
                    <a:pt x="0" y="4199"/>
                    <a:pt x="305" y="4540"/>
                    <a:pt x="748" y="4670"/>
                  </a:cubicBezTo>
                  <a:cubicBezTo>
                    <a:pt x="1670" y="4946"/>
                    <a:pt x="2771" y="5092"/>
                    <a:pt x="3498" y="5162"/>
                  </a:cubicBezTo>
                  <a:cubicBezTo>
                    <a:pt x="3541" y="5166"/>
                    <a:pt x="3584" y="5168"/>
                    <a:pt x="3626" y="5168"/>
                  </a:cubicBezTo>
                  <a:cubicBezTo>
                    <a:pt x="4043" y="5168"/>
                    <a:pt x="4393" y="4972"/>
                    <a:pt x="4489" y="4662"/>
                  </a:cubicBezTo>
                  <a:cubicBezTo>
                    <a:pt x="4838" y="3569"/>
                    <a:pt x="5017" y="2217"/>
                    <a:pt x="5090" y="1465"/>
                  </a:cubicBezTo>
                  <a:cubicBezTo>
                    <a:pt x="5127" y="1120"/>
                    <a:pt x="4842" y="771"/>
                    <a:pt x="4403" y="616"/>
                  </a:cubicBezTo>
                  <a:cubicBezTo>
                    <a:pt x="3510" y="304"/>
                    <a:pt x="2584" y="100"/>
                    <a:pt x="1645" y="7"/>
                  </a:cubicBezTo>
                  <a:cubicBezTo>
                    <a:pt x="1602" y="3"/>
                    <a:pt x="1559" y="1"/>
                    <a:pt x="15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0"/>
            <p:cNvSpPr/>
            <p:nvPr/>
          </p:nvSpPr>
          <p:spPr>
            <a:xfrm>
              <a:off x="6578439" y="1034511"/>
              <a:ext cx="35965" cy="59069"/>
            </a:xfrm>
            <a:custGeom>
              <a:avLst/>
              <a:gdLst/>
              <a:ahLst/>
              <a:cxnLst/>
              <a:rect l="l" t="t" r="r" b="b"/>
              <a:pathLst>
                <a:path w="1784" h="2930" extrusionOk="0">
                  <a:moveTo>
                    <a:pt x="1119" y="1"/>
                  </a:moveTo>
                  <a:cubicBezTo>
                    <a:pt x="738" y="1"/>
                    <a:pt x="326" y="561"/>
                    <a:pt x="171" y="1313"/>
                  </a:cubicBezTo>
                  <a:cubicBezTo>
                    <a:pt x="0" y="2117"/>
                    <a:pt x="187" y="2836"/>
                    <a:pt x="585" y="2922"/>
                  </a:cubicBezTo>
                  <a:cubicBezTo>
                    <a:pt x="610" y="2927"/>
                    <a:pt x="635" y="2929"/>
                    <a:pt x="661" y="2929"/>
                  </a:cubicBezTo>
                  <a:cubicBezTo>
                    <a:pt x="1040" y="2929"/>
                    <a:pt x="1457" y="2372"/>
                    <a:pt x="1613" y="1618"/>
                  </a:cubicBezTo>
                  <a:cubicBezTo>
                    <a:pt x="1783" y="813"/>
                    <a:pt x="1596" y="90"/>
                    <a:pt x="1198" y="9"/>
                  </a:cubicBezTo>
                  <a:cubicBezTo>
                    <a:pt x="1172" y="4"/>
                    <a:pt x="1146" y="1"/>
                    <a:pt x="11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0"/>
            <p:cNvSpPr/>
            <p:nvPr/>
          </p:nvSpPr>
          <p:spPr>
            <a:xfrm>
              <a:off x="6673657" y="1296137"/>
              <a:ext cx="27216" cy="22922"/>
            </a:xfrm>
            <a:custGeom>
              <a:avLst/>
              <a:gdLst/>
              <a:ahLst/>
              <a:cxnLst/>
              <a:rect l="l" t="t" r="r" b="b"/>
              <a:pathLst>
                <a:path w="1350" h="1137" extrusionOk="0">
                  <a:moveTo>
                    <a:pt x="723" y="1"/>
                  </a:moveTo>
                  <a:cubicBezTo>
                    <a:pt x="292" y="1"/>
                    <a:pt x="0" y="493"/>
                    <a:pt x="253" y="879"/>
                  </a:cubicBezTo>
                  <a:cubicBezTo>
                    <a:pt x="369" y="1055"/>
                    <a:pt x="549" y="1136"/>
                    <a:pt x="727" y="1136"/>
                  </a:cubicBezTo>
                  <a:cubicBezTo>
                    <a:pt x="978" y="1136"/>
                    <a:pt x="1225" y="974"/>
                    <a:pt x="1285" y="684"/>
                  </a:cubicBezTo>
                  <a:cubicBezTo>
                    <a:pt x="1350" y="380"/>
                    <a:pt x="1155" y="79"/>
                    <a:pt x="846" y="14"/>
                  </a:cubicBezTo>
                  <a:cubicBezTo>
                    <a:pt x="804" y="5"/>
                    <a:pt x="763" y="1"/>
                    <a:pt x="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0"/>
            <p:cNvSpPr/>
            <p:nvPr/>
          </p:nvSpPr>
          <p:spPr>
            <a:xfrm>
              <a:off x="6732526" y="1214849"/>
              <a:ext cx="27236" cy="22922"/>
            </a:xfrm>
            <a:custGeom>
              <a:avLst/>
              <a:gdLst/>
              <a:ahLst/>
              <a:cxnLst/>
              <a:rect l="l" t="t" r="r" b="b"/>
              <a:pathLst>
                <a:path w="1351" h="1137" extrusionOk="0">
                  <a:moveTo>
                    <a:pt x="726" y="0"/>
                  </a:moveTo>
                  <a:cubicBezTo>
                    <a:pt x="294" y="0"/>
                    <a:pt x="0" y="490"/>
                    <a:pt x="253" y="878"/>
                  </a:cubicBezTo>
                  <a:cubicBezTo>
                    <a:pt x="368" y="1055"/>
                    <a:pt x="547" y="1137"/>
                    <a:pt x="725" y="1137"/>
                  </a:cubicBezTo>
                  <a:cubicBezTo>
                    <a:pt x="976" y="1137"/>
                    <a:pt x="1223" y="974"/>
                    <a:pt x="1285" y="687"/>
                  </a:cubicBezTo>
                  <a:cubicBezTo>
                    <a:pt x="1350" y="378"/>
                    <a:pt x="1151" y="78"/>
                    <a:pt x="847" y="13"/>
                  </a:cubicBezTo>
                  <a:cubicBezTo>
                    <a:pt x="806" y="4"/>
                    <a:pt x="765" y="0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0"/>
            <p:cNvSpPr/>
            <p:nvPr/>
          </p:nvSpPr>
          <p:spPr>
            <a:xfrm>
              <a:off x="6763795" y="1121404"/>
              <a:ext cx="27236" cy="22962"/>
            </a:xfrm>
            <a:custGeom>
              <a:avLst/>
              <a:gdLst/>
              <a:ahLst/>
              <a:cxnLst/>
              <a:rect l="l" t="t" r="r" b="b"/>
              <a:pathLst>
                <a:path w="1351" h="1139" extrusionOk="0">
                  <a:moveTo>
                    <a:pt x="727" y="1"/>
                  </a:moveTo>
                  <a:cubicBezTo>
                    <a:pt x="294" y="1"/>
                    <a:pt x="1" y="491"/>
                    <a:pt x="254" y="878"/>
                  </a:cubicBezTo>
                  <a:cubicBezTo>
                    <a:pt x="369" y="1056"/>
                    <a:pt x="549" y="1138"/>
                    <a:pt x="727" y="1138"/>
                  </a:cubicBezTo>
                  <a:cubicBezTo>
                    <a:pt x="977" y="1138"/>
                    <a:pt x="1224" y="976"/>
                    <a:pt x="1286" y="687"/>
                  </a:cubicBezTo>
                  <a:cubicBezTo>
                    <a:pt x="1351" y="379"/>
                    <a:pt x="1152" y="78"/>
                    <a:pt x="847" y="13"/>
                  </a:cubicBezTo>
                  <a:cubicBezTo>
                    <a:pt x="806" y="5"/>
                    <a:pt x="766" y="1"/>
                    <a:pt x="7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0"/>
            <p:cNvSpPr/>
            <p:nvPr/>
          </p:nvSpPr>
          <p:spPr>
            <a:xfrm>
              <a:off x="6782484" y="1032535"/>
              <a:ext cx="27135" cy="22902"/>
            </a:xfrm>
            <a:custGeom>
              <a:avLst/>
              <a:gdLst/>
              <a:ahLst/>
              <a:cxnLst/>
              <a:rect l="l" t="t" r="r" b="b"/>
              <a:pathLst>
                <a:path w="1346" h="1136" extrusionOk="0">
                  <a:moveTo>
                    <a:pt x="722" y="0"/>
                  </a:moveTo>
                  <a:cubicBezTo>
                    <a:pt x="292" y="0"/>
                    <a:pt x="1" y="489"/>
                    <a:pt x="253" y="879"/>
                  </a:cubicBezTo>
                  <a:cubicBezTo>
                    <a:pt x="368" y="1054"/>
                    <a:pt x="547" y="1136"/>
                    <a:pt x="725" y="1136"/>
                  </a:cubicBezTo>
                  <a:cubicBezTo>
                    <a:pt x="975" y="1136"/>
                    <a:pt x="1223" y="974"/>
                    <a:pt x="1285" y="684"/>
                  </a:cubicBezTo>
                  <a:cubicBezTo>
                    <a:pt x="1346" y="375"/>
                    <a:pt x="1151" y="75"/>
                    <a:pt x="846" y="14"/>
                  </a:cubicBezTo>
                  <a:cubicBezTo>
                    <a:pt x="804" y="5"/>
                    <a:pt x="762" y="0"/>
                    <a:pt x="7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0"/>
            <p:cNvSpPr/>
            <p:nvPr/>
          </p:nvSpPr>
          <p:spPr>
            <a:xfrm>
              <a:off x="6699382" y="921349"/>
              <a:ext cx="218917" cy="84813"/>
            </a:xfrm>
            <a:custGeom>
              <a:avLst/>
              <a:gdLst/>
              <a:ahLst/>
              <a:cxnLst/>
              <a:rect l="l" t="t" r="r" b="b"/>
              <a:pathLst>
                <a:path w="10859" h="4207" extrusionOk="0">
                  <a:moveTo>
                    <a:pt x="1185" y="0"/>
                  </a:moveTo>
                  <a:cubicBezTo>
                    <a:pt x="655" y="0"/>
                    <a:pt x="194" y="381"/>
                    <a:pt x="98" y="910"/>
                  </a:cubicBezTo>
                  <a:cubicBezTo>
                    <a:pt x="1" y="1410"/>
                    <a:pt x="25" y="1926"/>
                    <a:pt x="167" y="2413"/>
                  </a:cubicBezTo>
                  <a:cubicBezTo>
                    <a:pt x="289" y="2795"/>
                    <a:pt x="618" y="3079"/>
                    <a:pt x="1016" y="3148"/>
                  </a:cubicBezTo>
                  <a:cubicBezTo>
                    <a:pt x="3157" y="3526"/>
                    <a:pt x="7747" y="4022"/>
                    <a:pt x="9485" y="4201"/>
                  </a:cubicBezTo>
                  <a:cubicBezTo>
                    <a:pt x="9524" y="4205"/>
                    <a:pt x="9562" y="4207"/>
                    <a:pt x="9600" y="4207"/>
                  </a:cubicBezTo>
                  <a:cubicBezTo>
                    <a:pt x="10052" y="4207"/>
                    <a:pt x="10462" y="3924"/>
                    <a:pt x="10627" y="3494"/>
                  </a:cubicBezTo>
                  <a:cubicBezTo>
                    <a:pt x="10793" y="3035"/>
                    <a:pt x="10858" y="2543"/>
                    <a:pt x="10821" y="2052"/>
                  </a:cubicBezTo>
                  <a:cubicBezTo>
                    <a:pt x="10777" y="1556"/>
                    <a:pt x="10407" y="1154"/>
                    <a:pt x="9916" y="1073"/>
                  </a:cubicBezTo>
                  <a:cubicBezTo>
                    <a:pt x="6914" y="545"/>
                    <a:pt x="2994" y="159"/>
                    <a:pt x="1280" y="5"/>
                  </a:cubicBezTo>
                  <a:cubicBezTo>
                    <a:pt x="1248" y="2"/>
                    <a:pt x="1217" y="0"/>
                    <a:pt x="11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0"/>
            <p:cNvSpPr/>
            <p:nvPr/>
          </p:nvSpPr>
          <p:spPr>
            <a:xfrm>
              <a:off x="6588922" y="1036729"/>
              <a:ext cx="35965" cy="59049"/>
            </a:xfrm>
            <a:custGeom>
              <a:avLst/>
              <a:gdLst/>
              <a:ahLst/>
              <a:cxnLst/>
              <a:rect l="l" t="t" r="r" b="b"/>
              <a:pathLst>
                <a:path w="1784" h="2929" extrusionOk="0">
                  <a:moveTo>
                    <a:pt x="1120" y="1"/>
                  </a:moveTo>
                  <a:cubicBezTo>
                    <a:pt x="741" y="1"/>
                    <a:pt x="326" y="561"/>
                    <a:pt x="171" y="1313"/>
                  </a:cubicBezTo>
                  <a:cubicBezTo>
                    <a:pt x="0" y="2117"/>
                    <a:pt x="187" y="2836"/>
                    <a:pt x="589" y="2921"/>
                  </a:cubicBezTo>
                  <a:cubicBezTo>
                    <a:pt x="614" y="2926"/>
                    <a:pt x="639" y="2929"/>
                    <a:pt x="664" y="2929"/>
                  </a:cubicBezTo>
                  <a:cubicBezTo>
                    <a:pt x="1043" y="2929"/>
                    <a:pt x="1456" y="2367"/>
                    <a:pt x="1613" y="1613"/>
                  </a:cubicBezTo>
                  <a:cubicBezTo>
                    <a:pt x="1783" y="813"/>
                    <a:pt x="1596" y="94"/>
                    <a:pt x="1198" y="9"/>
                  </a:cubicBezTo>
                  <a:cubicBezTo>
                    <a:pt x="1172" y="3"/>
                    <a:pt x="1146" y="1"/>
                    <a:pt x="11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4" name="Google Shape;1354;p40"/>
          <p:cNvGrpSpPr/>
          <p:nvPr/>
        </p:nvGrpSpPr>
        <p:grpSpPr>
          <a:xfrm>
            <a:off x="8144865" y="701734"/>
            <a:ext cx="1016340" cy="890949"/>
            <a:chOff x="7245674" y="2087184"/>
            <a:chExt cx="1016340" cy="890949"/>
          </a:xfrm>
        </p:grpSpPr>
        <p:sp>
          <p:nvSpPr>
            <p:cNvPr id="1355" name="Google Shape;1355;p40"/>
            <p:cNvSpPr/>
            <p:nvPr/>
          </p:nvSpPr>
          <p:spPr>
            <a:xfrm>
              <a:off x="7597852" y="2543321"/>
              <a:ext cx="466946" cy="395499"/>
            </a:xfrm>
            <a:custGeom>
              <a:avLst/>
              <a:gdLst/>
              <a:ahLst/>
              <a:cxnLst/>
              <a:rect l="l" t="t" r="r" b="b"/>
              <a:pathLst>
                <a:path w="23162" h="19618" extrusionOk="0">
                  <a:moveTo>
                    <a:pt x="13823" y="1"/>
                  </a:moveTo>
                  <a:cubicBezTo>
                    <a:pt x="11183" y="1"/>
                    <a:pt x="8312" y="1035"/>
                    <a:pt x="5890" y="3082"/>
                  </a:cubicBezTo>
                  <a:cubicBezTo>
                    <a:pt x="1231" y="7026"/>
                    <a:pt x="0" y="13232"/>
                    <a:pt x="3144" y="16949"/>
                  </a:cubicBezTo>
                  <a:cubicBezTo>
                    <a:pt x="4653" y="18733"/>
                    <a:pt x="6897" y="19618"/>
                    <a:pt x="9339" y="19618"/>
                  </a:cubicBezTo>
                  <a:cubicBezTo>
                    <a:pt x="11978" y="19618"/>
                    <a:pt x="14849" y="18584"/>
                    <a:pt x="17271" y="16535"/>
                  </a:cubicBezTo>
                  <a:cubicBezTo>
                    <a:pt x="21930" y="12591"/>
                    <a:pt x="23161" y="6384"/>
                    <a:pt x="20017" y="2671"/>
                  </a:cubicBezTo>
                  <a:cubicBezTo>
                    <a:pt x="18509" y="886"/>
                    <a:pt x="16265" y="1"/>
                    <a:pt x="138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0"/>
            <p:cNvSpPr/>
            <p:nvPr/>
          </p:nvSpPr>
          <p:spPr>
            <a:xfrm>
              <a:off x="7618396" y="2556869"/>
              <a:ext cx="436484" cy="403603"/>
            </a:xfrm>
            <a:custGeom>
              <a:avLst/>
              <a:gdLst/>
              <a:ahLst/>
              <a:cxnLst/>
              <a:rect l="l" t="t" r="r" b="b"/>
              <a:pathLst>
                <a:path w="21651" h="20020" extrusionOk="0">
                  <a:moveTo>
                    <a:pt x="15598" y="1"/>
                  </a:moveTo>
                  <a:cubicBezTo>
                    <a:pt x="13783" y="1"/>
                    <a:pt x="9020" y="469"/>
                    <a:pt x="5038" y="4952"/>
                  </a:cubicBezTo>
                  <a:cubicBezTo>
                    <a:pt x="1" y="10615"/>
                    <a:pt x="2487" y="16671"/>
                    <a:pt x="2487" y="16671"/>
                  </a:cubicBezTo>
                  <a:cubicBezTo>
                    <a:pt x="2487" y="16671"/>
                    <a:pt x="4550" y="19141"/>
                    <a:pt x="7495" y="19990"/>
                  </a:cubicBezTo>
                  <a:cubicBezTo>
                    <a:pt x="7565" y="20010"/>
                    <a:pt x="7640" y="20020"/>
                    <a:pt x="7719" y="20020"/>
                  </a:cubicBezTo>
                  <a:cubicBezTo>
                    <a:pt x="10968" y="20020"/>
                    <a:pt x="21651" y="3441"/>
                    <a:pt x="21651" y="3441"/>
                  </a:cubicBezTo>
                  <a:cubicBezTo>
                    <a:pt x="21651" y="3441"/>
                    <a:pt x="18767" y="1232"/>
                    <a:pt x="16350" y="34"/>
                  </a:cubicBezTo>
                  <a:cubicBezTo>
                    <a:pt x="16350" y="34"/>
                    <a:pt x="16076" y="1"/>
                    <a:pt x="15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0"/>
            <p:cNvSpPr/>
            <p:nvPr/>
          </p:nvSpPr>
          <p:spPr>
            <a:xfrm>
              <a:off x="7443268" y="2087628"/>
              <a:ext cx="560226" cy="260528"/>
            </a:xfrm>
            <a:custGeom>
              <a:avLst/>
              <a:gdLst/>
              <a:ahLst/>
              <a:cxnLst/>
              <a:rect l="l" t="t" r="r" b="b"/>
              <a:pathLst>
                <a:path w="27789" h="12923" extrusionOk="0">
                  <a:moveTo>
                    <a:pt x="20590" y="1"/>
                  </a:moveTo>
                  <a:cubicBezTo>
                    <a:pt x="5972" y="1"/>
                    <a:pt x="1" y="12922"/>
                    <a:pt x="1" y="12922"/>
                  </a:cubicBezTo>
                  <a:lnTo>
                    <a:pt x="5554" y="12922"/>
                  </a:lnTo>
                  <a:cubicBezTo>
                    <a:pt x="10023" y="5126"/>
                    <a:pt x="15409" y="3125"/>
                    <a:pt x="19760" y="3125"/>
                  </a:cubicBezTo>
                  <a:cubicBezTo>
                    <a:pt x="24350" y="3125"/>
                    <a:pt x="27789" y="5351"/>
                    <a:pt x="27789" y="5351"/>
                  </a:cubicBezTo>
                  <a:cubicBezTo>
                    <a:pt x="27472" y="521"/>
                    <a:pt x="20741" y="1"/>
                    <a:pt x="20741" y="1"/>
                  </a:cubicBezTo>
                  <a:cubicBezTo>
                    <a:pt x="20691" y="1"/>
                    <a:pt x="20640" y="1"/>
                    <a:pt x="20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0"/>
            <p:cNvSpPr/>
            <p:nvPr/>
          </p:nvSpPr>
          <p:spPr>
            <a:xfrm>
              <a:off x="7245674" y="2277018"/>
              <a:ext cx="362215" cy="425880"/>
            </a:xfrm>
            <a:custGeom>
              <a:avLst/>
              <a:gdLst/>
              <a:ahLst/>
              <a:cxnLst/>
              <a:rect l="l" t="t" r="r" b="b"/>
              <a:pathLst>
                <a:path w="17967" h="21125" extrusionOk="0">
                  <a:moveTo>
                    <a:pt x="11843" y="1"/>
                  </a:moveTo>
                  <a:cubicBezTo>
                    <a:pt x="8648" y="1"/>
                    <a:pt x="4899" y="2956"/>
                    <a:pt x="2694" y="7529"/>
                  </a:cubicBezTo>
                  <a:cubicBezTo>
                    <a:pt x="1" y="13114"/>
                    <a:pt x="630" y="19000"/>
                    <a:pt x="4107" y="20678"/>
                  </a:cubicBezTo>
                  <a:cubicBezTo>
                    <a:pt x="4735" y="20980"/>
                    <a:pt x="5414" y="21124"/>
                    <a:pt x="6119" y="21124"/>
                  </a:cubicBezTo>
                  <a:cubicBezTo>
                    <a:pt x="9314" y="21124"/>
                    <a:pt x="13067" y="18168"/>
                    <a:pt x="15273" y="13594"/>
                  </a:cubicBezTo>
                  <a:cubicBezTo>
                    <a:pt x="17966" y="8008"/>
                    <a:pt x="17333" y="2123"/>
                    <a:pt x="13860" y="449"/>
                  </a:cubicBezTo>
                  <a:cubicBezTo>
                    <a:pt x="13230" y="145"/>
                    <a:pt x="12550" y="1"/>
                    <a:pt x="118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0"/>
            <p:cNvSpPr/>
            <p:nvPr/>
          </p:nvSpPr>
          <p:spPr>
            <a:xfrm>
              <a:off x="7282689" y="2294820"/>
              <a:ext cx="362134" cy="425880"/>
            </a:xfrm>
            <a:custGeom>
              <a:avLst/>
              <a:gdLst/>
              <a:ahLst/>
              <a:cxnLst/>
              <a:rect l="l" t="t" r="r" b="b"/>
              <a:pathLst>
                <a:path w="17963" h="21125" extrusionOk="0">
                  <a:moveTo>
                    <a:pt x="11846" y="1"/>
                  </a:moveTo>
                  <a:cubicBezTo>
                    <a:pt x="8651" y="1"/>
                    <a:pt x="4900" y="2957"/>
                    <a:pt x="2694" y="7532"/>
                  </a:cubicBezTo>
                  <a:cubicBezTo>
                    <a:pt x="1" y="13117"/>
                    <a:pt x="630" y="19003"/>
                    <a:pt x="4107" y="20676"/>
                  </a:cubicBezTo>
                  <a:cubicBezTo>
                    <a:pt x="4736" y="20980"/>
                    <a:pt x="5416" y="21125"/>
                    <a:pt x="6123" y="21125"/>
                  </a:cubicBezTo>
                  <a:cubicBezTo>
                    <a:pt x="9316" y="21125"/>
                    <a:pt x="13068" y="18169"/>
                    <a:pt x="15269" y="13596"/>
                  </a:cubicBezTo>
                  <a:cubicBezTo>
                    <a:pt x="17962" y="8011"/>
                    <a:pt x="17333" y="2125"/>
                    <a:pt x="13860" y="448"/>
                  </a:cubicBezTo>
                  <a:cubicBezTo>
                    <a:pt x="13231" y="145"/>
                    <a:pt x="12552" y="1"/>
                    <a:pt x="118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0"/>
            <p:cNvSpPr/>
            <p:nvPr/>
          </p:nvSpPr>
          <p:spPr>
            <a:xfrm>
              <a:off x="7660894" y="2582675"/>
              <a:ext cx="466946" cy="395459"/>
            </a:xfrm>
            <a:custGeom>
              <a:avLst/>
              <a:gdLst/>
              <a:ahLst/>
              <a:cxnLst/>
              <a:rect l="l" t="t" r="r" b="b"/>
              <a:pathLst>
                <a:path w="23162" h="19616" extrusionOk="0">
                  <a:moveTo>
                    <a:pt x="13822" y="1"/>
                  </a:moveTo>
                  <a:cubicBezTo>
                    <a:pt x="11182" y="1"/>
                    <a:pt x="8311" y="1035"/>
                    <a:pt x="5891" y="3084"/>
                  </a:cubicBezTo>
                  <a:cubicBezTo>
                    <a:pt x="1232" y="7024"/>
                    <a:pt x="1" y="13234"/>
                    <a:pt x="3141" y="16947"/>
                  </a:cubicBezTo>
                  <a:cubicBezTo>
                    <a:pt x="4651" y="18731"/>
                    <a:pt x="6896" y="19615"/>
                    <a:pt x="9339" y="19615"/>
                  </a:cubicBezTo>
                  <a:cubicBezTo>
                    <a:pt x="11979" y="19615"/>
                    <a:pt x="14850" y="18581"/>
                    <a:pt x="17272" y="16533"/>
                  </a:cubicBezTo>
                  <a:cubicBezTo>
                    <a:pt x="21931" y="12592"/>
                    <a:pt x="23162" y="6386"/>
                    <a:pt x="20018" y="2669"/>
                  </a:cubicBezTo>
                  <a:cubicBezTo>
                    <a:pt x="18509" y="885"/>
                    <a:pt x="16264" y="1"/>
                    <a:pt x="138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0"/>
            <p:cNvSpPr/>
            <p:nvPr/>
          </p:nvSpPr>
          <p:spPr>
            <a:xfrm>
              <a:off x="7334683" y="2327662"/>
              <a:ext cx="362215" cy="425840"/>
            </a:xfrm>
            <a:custGeom>
              <a:avLst/>
              <a:gdLst/>
              <a:ahLst/>
              <a:cxnLst/>
              <a:rect l="l" t="t" r="r" b="b"/>
              <a:pathLst>
                <a:path w="17967" h="21123" extrusionOk="0">
                  <a:moveTo>
                    <a:pt x="11847" y="0"/>
                  </a:moveTo>
                  <a:cubicBezTo>
                    <a:pt x="8652" y="0"/>
                    <a:pt x="4899" y="2953"/>
                    <a:pt x="2694" y="7527"/>
                  </a:cubicBezTo>
                  <a:cubicBezTo>
                    <a:pt x="1" y="13117"/>
                    <a:pt x="635" y="19002"/>
                    <a:pt x="4107" y="20676"/>
                  </a:cubicBezTo>
                  <a:cubicBezTo>
                    <a:pt x="4736" y="20979"/>
                    <a:pt x="5415" y="21123"/>
                    <a:pt x="6121" y="21123"/>
                  </a:cubicBezTo>
                  <a:cubicBezTo>
                    <a:pt x="9318" y="21123"/>
                    <a:pt x="13071" y="18167"/>
                    <a:pt x="15274" y="13592"/>
                  </a:cubicBezTo>
                  <a:cubicBezTo>
                    <a:pt x="17967" y="8007"/>
                    <a:pt x="17333" y="2121"/>
                    <a:pt x="13860" y="448"/>
                  </a:cubicBezTo>
                  <a:cubicBezTo>
                    <a:pt x="13231" y="145"/>
                    <a:pt x="12553" y="0"/>
                    <a:pt x="118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0"/>
            <p:cNvSpPr/>
            <p:nvPr/>
          </p:nvSpPr>
          <p:spPr>
            <a:xfrm>
              <a:off x="7428957" y="2438477"/>
              <a:ext cx="173658" cy="204184"/>
            </a:xfrm>
            <a:custGeom>
              <a:avLst/>
              <a:gdLst/>
              <a:ahLst/>
              <a:cxnLst/>
              <a:rect l="l" t="t" r="r" b="b"/>
              <a:pathLst>
                <a:path w="6683" h="7857" extrusionOk="0">
                  <a:moveTo>
                    <a:pt x="4407" y="0"/>
                  </a:moveTo>
                  <a:cubicBezTo>
                    <a:pt x="3219" y="0"/>
                    <a:pt x="1823" y="1099"/>
                    <a:pt x="1004" y="2803"/>
                  </a:cubicBezTo>
                  <a:cubicBezTo>
                    <a:pt x="1" y="4878"/>
                    <a:pt x="236" y="7068"/>
                    <a:pt x="1528" y="7689"/>
                  </a:cubicBezTo>
                  <a:cubicBezTo>
                    <a:pt x="1763" y="7803"/>
                    <a:pt x="2016" y="7857"/>
                    <a:pt x="2280" y="7857"/>
                  </a:cubicBezTo>
                  <a:cubicBezTo>
                    <a:pt x="3467" y="7857"/>
                    <a:pt x="4862" y="6759"/>
                    <a:pt x="5679" y="5057"/>
                  </a:cubicBezTo>
                  <a:cubicBezTo>
                    <a:pt x="6683" y="2981"/>
                    <a:pt x="6447" y="788"/>
                    <a:pt x="5155" y="166"/>
                  </a:cubicBezTo>
                  <a:cubicBezTo>
                    <a:pt x="4922" y="54"/>
                    <a:pt x="4670" y="0"/>
                    <a:pt x="4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0"/>
            <p:cNvSpPr/>
            <p:nvPr/>
          </p:nvSpPr>
          <p:spPr>
            <a:xfrm>
              <a:off x="7741443" y="2087184"/>
              <a:ext cx="520572" cy="668022"/>
            </a:xfrm>
            <a:custGeom>
              <a:avLst/>
              <a:gdLst/>
              <a:ahLst/>
              <a:cxnLst/>
              <a:rect l="l" t="t" r="r" b="b"/>
              <a:pathLst>
                <a:path w="25822" h="33136" extrusionOk="0">
                  <a:moveTo>
                    <a:pt x="5763" y="1"/>
                  </a:moveTo>
                  <a:cubicBezTo>
                    <a:pt x="2471" y="1"/>
                    <a:pt x="0" y="921"/>
                    <a:pt x="0" y="921"/>
                  </a:cubicBezTo>
                  <a:cubicBezTo>
                    <a:pt x="1152" y="714"/>
                    <a:pt x="2240" y="615"/>
                    <a:pt x="3266" y="615"/>
                  </a:cubicBezTo>
                  <a:cubicBezTo>
                    <a:pt x="11885" y="615"/>
                    <a:pt x="16058" y="7597"/>
                    <a:pt x="15558" y="15881"/>
                  </a:cubicBezTo>
                  <a:cubicBezTo>
                    <a:pt x="14997" y="25150"/>
                    <a:pt x="9152" y="28554"/>
                    <a:pt x="9152" y="28554"/>
                  </a:cubicBezTo>
                  <a:cubicBezTo>
                    <a:pt x="10976" y="31324"/>
                    <a:pt x="10911" y="33136"/>
                    <a:pt x="10911" y="33136"/>
                  </a:cubicBezTo>
                  <a:cubicBezTo>
                    <a:pt x="10911" y="33136"/>
                    <a:pt x="25822" y="23765"/>
                    <a:pt x="19408" y="9297"/>
                  </a:cubicBezTo>
                  <a:cubicBezTo>
                    <a:pt x="16013" y="1640"/>
                    <a:pt x="10157" y="1"/>
                    <a:pt x="5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1237;p40">
            <a:extLst>
              <a:ext uri="{FF2B5EF4-FFF2-40B4-BE49-F238E27FC236}">
                <a16:creationId xmlns:a16="http://schemas.microsoft.com/office/drawing/2014/main" id="{C0CA7B71-54A7-4724-90A2-ABC6DF7ED9F1}"/>
              </a:ext>
            </a:extLst>
          </p:cNvPr>
          <p:cNvSpPr txBox="1">
            <a:spLocks/>
          </p:cNvSpPr>
          <p:nvPr/>
        </p:nvSpPr>
        <p:spPr>
          <a:xfrm>
            <a:off x="2798835" y="1625623"/>
            <a:ext cx="7008688" cy="15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xo ExtraBold"/>
              <a:buNone/>
              <a:defRPr sz="4000" b="0" i="0" u="none" strike="noStrike" cap="none">
                <a:solidFill>
                  <a:schemeClr val="dk1"/>
                </a:solidFill>
                <a:latin typeface="Exo ExtraBold"/>
                <a:ea typeface="Exo ExtraBold"/>
                <a:cs typeface="Exo ExtraBold"/>
                <a:sym typeface="Exo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xo ExtraBold"/>
              <a:buNone/>
              <a:defRPr sz="3600" b="0" i="0" u="none" strike="noStrike" cap="none">
                <a:solidFill>
                  <a:schemeClr val="dk1"/>
                </a:solidFill>
                <a:latin typeface="Exo ExtraBold"/>
                <a:ea typeface="Exo ExtraBold"/>
                <a:cs typeface="Exo ExtraBold"/>
                <a:sym typeface="Exo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xo ExtraBold"/>
              <a:buNone/>
              <a:defRPr sz="3600" b="0" i="0" u="none" strike="noStrike" cap="none">
                <a:solidFill>
                  <a:schemeClr val="dk1"/>
                </a:solidFill>
                <a:latin typeface="Exo ExtraBold"/>
                <a:ea typeface="Exo ExtraBold"/>
                <a:cs typeface="Exo ExtraBold"/>
                <a:sym typeface="Exo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xo ExtraBold"/>
              <a:buNone/>
              <a:defRPr sz="3600" b="0" i="0" u="none" strike="noStrike" cap="none">
                <a:solidFill>
                  <a:schemeClr val="dk1"/>
                </a:solidFill>
                <a:latin typeface="Exo ExtraBold"/>
                <a:ea typeface="Exo ExtraBold"/>
                <a:cs typeface="Exo ExtraBold"/>
                <a:sym typeface="Exo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xo ExtraBold"/>
              <a:buNone/>
              <a:defRPr sz="3600" b="0" i="0" u="none" strike="noStrike" cap="none">
                <a:solidFill>
                  <a:schemeClr val="dk1"/>
                </a:solidFill>
                <a:latin typeface="Exo ExtraBold"/>
                <a:ea typeface="Exo ExtraBold"/>
                <a:cs typeface="Exo ExtraBold"/>
                <a:sym typeface="Exo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xo ExtraBold"/>
              <a:buNone/>
              <a:defRPr sz="3600" b="0" i="0" u="none" strike="noStrike" cap="none">
                <a:solidFill>
                  <a:schemeClr val="dk1"/>
                </a:solidFill>
                <a:latin typeface="Exo ExtraBold"/>
                <a:ea typeface="Exo ExtraBold"/>
                <a:cs typeface="Exo ExtraBold"/>
                <a:sym typeface="Exo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xo ExtraBold"/>
              <a:buNone/>
              <a:defRPr sz="3600" b="0" i="0" u="none" strike="noStrike" cap="none">
                <a:solidFill>
                  <a:schemeClr val="dk1"/>
                </a:solidFill>
                <a:latin typeface="Exo ExtraBold"/>
                <a:ea typeface="Exo ExtraBold"/>
                <a:cs typeface="Exo ExtraBold"/>
                <a:sym typeface="Exo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xo ExtraBold"/>
              <a:buNone/>
              <a:defRPr sz="3600" b="0" i="0" u="none" strike="noStrike" cap="none">
                <a:solidFill>
                  <a:schemeClr val="dk1"/>
                </a:solidFill>
                <a:latin typeface="Exo ExtraBold"/>
                <a:ea typeface="Exo ExtraBold"/>
                <a:cs typeface="Exo ExtraBold"/>
                <a:sym typeface="Exo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Exo ExtraBold"/>
              <a:buNone/>
              <a:defRPr sz="3600" b="0" i="0" u="none" strike="noStrike" cap="none">
                <a:solidFill>
                  <a:schemeClr val="dk1"/>
                </a:solidFill>
                <a:latin typeface="Exo ExtraBold"/>
                <a:ea typeface="Exo ExtraBold"/>
                <a:cs typeface="Exo ExtraBold"/>
                <a:sym typeface="Exo ExtraBold"/>
              </a:defRPr>
            </a:lvl9pPr>
          </a:lstStyle>
          <a:p>
            <a:r>
              <a:rPr lang="hr-HR" sz="4800" dirty="0">
                <a:solidFill>
                  <a:schemeClr val="tx2">
                    <a:lumMod val="75000"/>
                  </a:schemeClr>
                </a:solidFill>
              </a:rPr>
              <a:t>Što činiti? </a:t>
            </a:r>
            <a:br>
              <a:rPr lang="hr-HR" sz="48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hr-HR" sz="36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hr-HR" sz="3200" dirty="0"/>
            </a:br>
            <a:endParaRPr lang="hr-HR" sz="3200" dirty="0"/>
          </a:p>
        </p:txBody>
      </p:sp>
      <p:pic>
        <p:nvPicPr>
          <p:cNvPr id="1026" name="Picture 2" descr="Infinity Symbol ∞">
            <a:extLst>
              <a:ext uri="{FF2B5EF4-FFF2-40B4-BE49-F238E27FC236}">
                <a16:creationId xmlns:a16="http://schemas.microsoft.com/office/drawing/2014/main" id="{09BAECC8-6B53-4D9C-999B-E5329474E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660" y="1378438"/>
            <a:ext cx="20288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749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" name="Google Shape;1902;p50"/>
          <p:cNvSpPr txBox="1">
            <a:spLocks noGrp="1"/>
          </p:cNvSpPr>
          <p:nvPr>
            <p:ph type="title"/>
          </p:nvPr>
        </p:nvSpPr>
        <p:spPr>
          <a:xfrm>
            <a:off x="986576" y="3320300"/>
            <a:ext cx="7444200" cy="120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Hvala na pažnji!</a:t>
            </a:r>
            <a:endParaRPr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903" name="Google Shape;1903;p50"/>
          <p:cNvGrpSpPr/>
          <p:nvPr/>
        </p:nvGrpSpPr>
        <p:grpSpPr>
          <a:xfrm>
            <a:off x="698918" y="322565"/>
            <a:ext cx="8261215" cy="2840319"/>
            <a:chOff x="698918" y="322565"/>
            <a:chExt cx="8261215" cy="2840319"/>
          </a:xfrm>
        </p:grpSpPr>
        <p:grpSp>
          <p:nvGrpSpPr>
            <p:cNvPr id="1904" name="Google Shape;1904;p50"/>
            <p:cNvGrpSpPr/>
            <p:nvPr/>
          </p:nvGrpSpPr>
          <p:grpSpPr>
            <a:xfrm>
              <a:off x="698918" y="322565"/>
              <a:ext cx="8179080" cy="2602006"/>
              <a:chOff x="698918" y="2410890"/>
              <a:chExt cx="8179080" cy="2602006"/>
            </a:xfrm>
          </p:grpSpPr>
          <p:sp>
            <p:nvSpPr>
              <p:cNvPr id="1905" name="Google Shape;1905;p50"/>
              <p:cNvSpPr/>
              <p:nvPr/>
            </p:nvSpPr>
            <p:spPr>
              <a:xfrm>
                <a:off x="1311840" y="4528217"/>
                <a:ext cx="159600" cy="160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50"/>
              <p:cNvSpPr/>
              <p:nvPr/>
            </p:nvSpPr>
            <p:spPr>
              <a:xfrm>
                <a:off x="2097112" y="4087341"/>
                <a:ext cx="123900" cy="1245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50"/>
              <p:cNvSpPr/>
              <p:nvPr/>
            </p:nvSpPr>
            <p:spPr>
              <a:xfrm>
                <a:off x="2303693" y="4838010"/>
                <a:ext cx="99900" cy="100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50"/>
              <p:cNvSpPr/>
              <p:nvPr/>
            </p:nvSpPr>
            <p:spPr>
              <a:xfrm>
                <a:off x="2507603" y="4289261"/>
                <a:ext cx="99900" cy="100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50"/>
              <p:cNvSpPr/>
              <p:nvPr/>
            </p:nvSpPr>
            <p:spPr>
              <a:xfrm>
                <a:off x="698918" y="4470900"/>
                <a:ext cx="99900" cy="100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50"/>
              <p:cNvSpPr/>
              <p:nvPr/>
            </p:nvSpPr>
            <p:spPr>
              <a:xfrm>
                <a:off x="3966775" y="4339233"/>
                <a:ext cx="99900" cy="100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50"/>
              <p:cNvSpPr/>
              <p:nvPr/>
            </p:nvSpPr>
            <p:spPr>
              <a:xfrm>
                <a:off x="3907074" y="4808004"/>
                <a:ext cx="159600" cy="160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50"/>
              <p:cNvSpPr/>
              <p:nvPr/>
            </p:nvSpPr>
            <p:spPr>
              <a:xfrm>
                <a:off x="5214659" y="4069512"/>
                <a:ext cx="159600" cy="160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50"/>
              <p:cNvSpPr/>
              <p:nvPr/>
            </p:nvSpPr>
            <p:spPr>
              <a:xfrm>
                <a:off x="7427067" y="4852696"/>
                <a:ext cx="159600" cy="160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50"/>
              <p:cNvSpPr/>
              <p:nvPr/>
            </p:nvSpPr>
            <p:spPr>
              <a:xfrm>
                <a:off x="6879636" y="4309232"/>
                <a:ext cx="159600" cy="160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50"/>
              <p:cNvSpPr/>
              <p:nvPr/>
            </p:nvSpPr>
            <p:spPr>
              <a:xfrm>
                <a:off x="8292613" y="2776720"/>
                <a:ext cx="123900" cy="1245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50"/>
              <p:cNvSpPr/>
              <p:nvPr/>
            </p:nvSpPr>
            <p:spPr>
              <a:xfrm>
                <a:off x="8321509" y="4713592"/>
                <a:ext cx="123900" cy="1245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50"/>
              <p:cNvSpPr/>
              <p:nvPr/>
            </p:nvSpPr>
            <p:spPr>
              <a:xfrm>
                <a:off x="8588653" y="4514538"/>
                <a:ext cx="99900" cy="100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50"/>
              <p:cNvSpPr/>
              <p:nvPr/>
            </p:nvSpPr>
            <p:spPr>
              <a:xfrm>
                <a:off x="8292635" y="3639483"/>
                <a:ext cx="123900" cy="1245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919" name="Google Shape;1919;p50"/>
              <p:cNvCxnSpPr>
                <a:stCxn id="1909" idx="6"/>
                <a:endCxn id="1905" idx="2"/>
              </p:cNvCxnSpPr>
              <p:nvPr/>
            </p:nvCxnSpPr>
            <p:spPr>
              <a:xfrm>
                <a:off x="798818" y="4521000"/>
                <a:ext cx="513000" cy="87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0" name="Google Shape;1920;p50"/>
              <p:cNvCxnSpPr>
                <a:stCxn id="1905" idx="7"/>
                <a:endCxn id="1906" idx="3"/>
              </p:cNvCxnSpPr>
              <p:nvPr/>
            </p:nvCxnSpPr>
            <p:spPr>
              <a:xfrm rot="10800000" flipH="1">
                <a:off x="1448067" y="4193477"/>
                <a:ext cx="667200" cy="35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1" name="Google Shape;1921;p50"/>
              <p:cNvCxnSpPr>
                <a:stCxn id="1906" idx="4"/>
                <a:endCxn id="1907" idx="1"/>
              </p:cNvCxnSpPr>
              <p:nvPr/>
            </p:nvCxnSpPr>
            <p:spPr>
              <a:xfrm>
                <a:off x="2159062" y="4211841"/>
                <a:ext cx="159300" cy="640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2" name="Google Shape;1922;p50"/>
              <p:cNvCxnSpPr>
                <a:stCxn id="1907" idx="7"/>
                <a:endCxn id="1910" idx="2"/>
              </p:cNvCxnSpPr>
              <p:nvPr/>
            </p:nvCxnSpPr>
            <p:spPr>
              <a:xfrm rot="10800000" flipH="1">
                <a:off x="2388963" y="4389184"/>
                <a:ext cx="1577700" cy="46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3" name="Google Shape;1923;p50"/>
              <p:cNvCxnSpPr>
                <a:stCxn id="1910" idx="7"/>
                <a:endCxn id="1912" idx="2"/>
              </p:cNvCxnSpPr>
              <p:nvPr/>
            </p:nvCxnSpPr>
            <p:spPr>
              <a:xfrm rot="10800000" flipH="1">
                <a:off x="4052045" y="4149607"/>
                <a:ext cx="1162500" cy="204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4" name="Google Shape;1924;p50"/>
              <p:cNvCxnSpPr>
                <a:stCxn id="1907" idx="0"/>
                <a:endCxn id="1908" idx="3"/>
              </p:cNvCxnSpPr>
              <p:nvPr/>
            </p:nvCxnSpPr>
            <p:spPr>
              <a:xfrm rot="10800000" flipH="1">
                <a:off x="2353643" y="4374810"/>
                <a:ext cx="168600" cy="463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5" name="Google Shape;1925;p50"/>
              <p:cNvCxnSpPr>
                <a:stCxn id="1907" idx="6"/>
                <a:endCxn id="1911" idx="2"/>
              </p:cNvCxnSpPr>
              <p:nvPr/>
            </p:nvCxnSpPr>
            <p:spPr>
              <a:xfrm>
                <a:off x="2403593" y="4888110"/>
                <a:ext cx="1503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6" name="Google Shape;1926;p50"/>
              <p:cNvCxnSpPr>
                <a:stCxn id="1912" idx="6"/>
                <a:endCxn id="1914" idx="2"/>
              </p:cNvCxnSpPr>
              <p:nvPr/>
            </p:nvCxnSpPr>
            <p:spPr>
              <a:xfrm>
                <a:off x="5374259" y="4149612"/>
                <a:ext cx="1505400" cy="2397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7" name="Google Shape;1927;p50"/>
              <p:cNvCxnSpPr>
                <a:stCxn id="1914" idx="7"/>
                <a:endCxn id="1918" idx="3"/>
              </p:cNvCxnSpPr>
              <p:nvPr/>
            </p:nvCxnSpPr>
            <p:spPr>
              <a:xfrm rot="10800000" flipH="1">
                <a:off x="7015863" y="3745892"/>
                <a:ext cx="1294800" cy="586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8" name="Google Shape;1928;p50"/>
              <p:cNvCxnSpPr>
                <a:stCxn id="1918" idx="5"/>
                <a:endCxn id="1915" idx="4"/>
              </p:cNvCxnSpPr>
              <p:nvPr/>
            </p:nvCxnSpPr>
            <p:spPr>
              <a:xfrm rot="10800000">
                <a:off x="8354590" y="2901250"/>
                <a:ext cx="43800" cy="844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9" name="Google Shape;1929;p50"/>
              <p:cNvCxnSpPr>
                <a:stCxn id="1916" idx="7"/>
                <a:endCxn id="1917" idx="3"/>
              </p:cNvCxnSpPr>
              <p:nvPr/>
            </p:nvCxnSpPr>
            <p:spPr>
              <a:xfrm rot="10800000" flipH="1">
                <a:off x="8427265" y="4600125"/>
                <a:ext cx="176100" cy="1317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0" name="Google Shape;1930;p50"/>
              <p:cNvCxnSpPr>
                <a:stCxn id="1916" idx="2"/>
                <a:endCxn id="1913" idx="6"/>
              </p:cNvCxnSpPr>
              <p:nvPr/>
            </p:nvCxnSpPr>
            <p:spPr>
              <a:xfrm flipH="1">
                <a:off x="7586809" y="4775842"/>
                <a:ext cx="734700" cy="156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1" name="Google Shape;1931;p50"/>
              <p:cNvCxnSpPr>
                <a:stCxn id="1913" idx="1"/>
                <a:endCxn id="1914" idx="5"/>
              </p:cNvCxnSpPr>
              <p:nvPr/>
            </p:nvCxnSpPr>
            <p:spPr>
              <a:xfrm rot="10800000">
                <a:off x="7015740" y="4445957"/>
                <a:ext cx="434700" cy="430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932" name="Google Shape;1932;p50"/>
              <p:cNvSpPr/>
              <p:nvPr/>
            </p:nvSpPr>
            <p:spPr>
              <a:xfrm>
                <a:off x="6403977" y="4514541"/>
                <a:ext cx="99900" cy="100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933" name="Google Shape;1933;p50"/>
              <p:cNvCxnSpPr>
                <a:stCxn id="1914" idx="3"/>
                <a:endCxn id="1932" idx="6"/>
              </p:cNvCxnSpPr>
              <p:nvPr/>
            </p:nvCxnSpPr>
            <p:spPr>
              <a:xfrm flipH="1">
                <a:off x="6504009" y="4445971"/>
                <a:ext cx="399000" cy="118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934" name="Google Shape;1934;p50"/>
              <p:cNvSpPr/>
              <p:nvPr/>
            </p:nvSpPr>
            <p:spPr>
              <a:xfrm>
                <a:off x="798825" y="4185009"/>
                <a:ext cx="99900" cy="100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50"/>
              <p:cNvSpPr/>
              <p:nvPr/>
            </p:nvSpPr>
            <p:spPr>
              <a:xfrm>
                <a:off x="8718398" y="2410890"/>
                <a:ext cx="159600" cy="160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50"/>
              <p:cNvSpPr/>
              <p:nvPr/>
            </p:nvSpPr>
            <p:spPr>
              <a:xfrm>
                <a:off x="1546834" y="4908626"/>
                <a:ext cx="99900" cy="100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937" name="Google Shape;1937;p50"/>
              <p:cNvCxnSpPr>
                <a:stCxn id="1909" idx="0"/>
                <a:endCxn id="1934" idx="3"/>
              </p:cNvCxnSpPr>
              <p:nvPr/>
            </p:nvCxnSpPr>
            <p:spPr>
              <a:xfrm rot="10800000" flipH="1">
                <a:off x="748868" y="4270500"/>
                <a:ext cx="64500" cy="200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8" name="Google Shape;1938;p50"/>
              <p:cNvCxnSpPr>
                <a:stCxn id="1905" idx="4"/>
                <a:endCxn id="1936" idx="1"/>
              </p:cNvCxnSpPr>
              <p:nvPr/>
            </p:nvCxnSpPr>
            <p:spPr>
              <a:xfrm>
                <a:off x="1391640" y="4688417"/>
                <a:ext cx="169800" cy="2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9" name="Google Shape;1939;p50"/>
              <p:cNvCxnSpPr>
                <a:stCxn id="1918" idx="0"/>
                <a:endCxn id="1935" idx="4"/>
              </p:cNvCxnSpPr>
              <p:nvPr/>
            </p:nvCxnSpPr>
            <p:spPr>
              <a:xfrm rot="10800000" flipH="1">
                <a:off x="8354585" y="2571183"/>
                <a:ext cx="443700" cy="1068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40" name="Google Shape;1940;p50"/>
            <p:cNvGrpSpPr/>
            <p:nvPr/>
          </p:nvGrpSpPr>
          <p:grpSpPr>
            <a:xfrm>
              <a:off x="7011823" y="940315"/>
              <a:ext cx="1948310" cy="2222569"/>
              <a:chOff x="7069653" y="2712155"/>
              <a:chExt cx="1908798" cy="2177495"/>
            </a:xfrm>
          </p:grpSpPr>
          <p:sp>
            <p:nvSpPr>
              <p:cNvPr id="1941" name="Google Shape;1941;p50"/>
              <p:cNvSpPr/>
              <p:nvPr/>
            </p:nvSpPr>
            <p:spPr>
              <a:xfrm flipH="1">
                <a:off x="8259759" y="4623157"/>
                <a:ext cx="97446" cy="55122"/>
              </a:xfrm>
              <a:custGeom>
                <a:avLst/>
                <a:gdLst/>
                <a:ahLst/>
                <a:cxnLst/>
                <a:rect l="l" t="t" r="r" b="b"/>
                <a:pathLst>
                  <a:path w="2779" h="1572" extrusionOk="0">
                    <a:moveTo>
                      <a:pt x="192" y="1"/>
                    </a:moveTo>
                    <a:lnTo>
                      <a:pt x="1" y="1571"/>
                    </a:lnTo>
                    <a:lnTo>
                      <a:pt x="2317" y="1527"/>
                    </a:lnTo>
                    <a:cubicBezTo>
                      <a:pt x="2779" y="1017"/>
                      <a:pt x="2560" y="343"/>
                      <a:pt x="2560" y="343"/>
                    </a:cubicBezTo>
                    <a:lnTo>
                      <a:pt x="1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50"/>
              <p:cNvSpPr/>
              <p:nvPr/>
            </p:nvSpPr>
            <p:spPr>
              <a:xfrm flipH="1">
                <a:off x="7885861" y="4656889"/>
                <a:ext cx="90959" cy="92852"/>
              </a:xfrm>
              <a:custGeom>
                <a:avLst/>
                <a:gdLst/>
                <a:ahLst/>
                <a:cxnLst/>
                <a:rect l="l" t="t" r="r" b="b"/>
                <a:pathLst>
                  <a:path w="2594" h="2648" extrusionOk="0">
                    <a:moveTo>
                      <a:pt x="1653" y="0"/>
                    </a:moveTo>
                    <a:lnTo>
                      <a:pt x="1" y="1622"/>
                    </a:lnTo>
                    <a:cubicBezTo>
                      <a:pt x="14" y="2306"/>
                      <a:pt x="637" y="2648"/>
                      <a:pt x="637" y="2648"/>
                    </a:cubicBezTo>
                    <a:lnTo>
                      <a:pt x="2594" y="1273"/>
                    </a:lnTo>
                    <a:lnTo>
                      <a:pt x="165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50"/>
              <p:cNvSpPr/>
              <p:nvPr/>
            </p:nvSpPr>
            <p:spPr>
              <a:xfrm flipH="1">
                <a:off x="7069653" y="2894353"/>
                <a:ext cx="1146836" cy="736260"/>
              </a:xfrm>
              <a:custGeom>
                <a:avLst/>
                <a:gdLst/>
                <a:ahLst/>
                <a:cxnLst/>
                <a:rect l="l" t="t" r="r" b="b"/>
                <a:pathLst>
                  <a:path w="32706" h="20997" extrusionOk="0">
                    <a:moveTo>
                      <a:pt x="7859" y="1"/>
                    </a:moveTo>
                    <a:cubicBezTo>
                      <a:pt x="7200" y="1"/>
                      <a:pt x="6530" y="75"/>
                      <a:pt x="5871" y="227"/>
                    </a:cubicBezTo>
                    <a:cubicBezTo>
                      <a:pt x="5868" y="230"/>
                      <a:pt x="5864" y="230"/>
                      <a:pt x="5861" y="230"/>
                    </a:cubicBezTo>
                    <a:cubicBezTo>
                      <a:pt x="3018" y="887"/>
                      <a:pt x="411" y="3008"/>
                      <a:pt x="45" y="6915"/>
                    </a:cubicBezTo>
                    <a:cubicBezTo>
                      <a:pt x="7" y="7322"/>
                      <a:pt x="1" y="7732"/>
                      <a:pt x="28" y="8143"/>
                    </a:cubicBezTo>
                    <a:cubicBezTo>
                      <a:pt x="391" y="14718"/>
                      <a:pt x="8597" y="19668"/>
                      <a:pt x="16189" y="20766"/>
                    </a:cubicBezTo>
                    <a:cubicBezTo>
                      <a:pt x="17233" y="20918"/>
                      <a:pt x="18266" y="20997"/>
                      <a:pt x="19266" y="20997"/>
                    </a:cubicBezTo>
                    <a:cubicBezTo>
                      <a:pt x="20969" y="20997"/>
                      <a:pt x="22574" y="20768"/>
                      <a:pt x="23971" y="20280"/>
                    </a:cubicBezTo>
                    <a:cubicBezTo>
                      <a:pt x="24159" y="20219"/>
                      <a:pt x="24348" y="20147"/>
                      <a:pt x="24525" y="20075"/>
                    </a:cubicBezTo>
                    <a:cubicBezTo>
                      <a:pt x="24532" y="20072"/>
                      <a:pt x="24539" y="20068"/>
                      <a:pt x="24546" y="20068"/>
                    </a:cubicBezTo>
                    <a:cubicBezTo>
                      <a:pt x="32524" y="16866"/>
                      <a:pt x="32705" y="7394"/>
                      <a:pt x="29407" y="6162"/>
                    </a:cubicBezTo>
                    <a:cubicBezTo>
                      <a:pt x="28916" y="5979"/>
                      <a:pt x="28477" y="5902"/>
                      <a:pt x="28071" y="5902"/>
                    </a:cubicBezTo>
                    <a:cubicBezTo>
                      <a:pt x="26018" y="5902"/>
                      <a:pt x="24823" y="7859"/>
                      <a:pt x="22173" y="7859"/>
                    </a:cubicBezTo>
                    <a:cubicBezTo>
                      <a:pt x="21747" y="7859"/>
                      <a:pt x="21284" y="7809"/>
                      <a:pt x="20773" y="7691"/>
                    </a:cubicBezTo>
                    <a:cubicBezTo>
                      <a:pt x="16455" y="6699"/>
                      <a:pt x="15717" y="2522"/>
                      <a:pt x="10804" y="541"/>
                    </a:cubicBezTo>
                    <a:cubicBezTo>
                      <a:pt x="9918" y="187"/>
                      <a:pt x="8904" y="1"/>
                      <a:pt x="78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50"/>
              <p:cNvSpPr/>
              <p:nvPr/>
            </p:nvSpPr>
            <p:spPr>
              <a:xfrm flipH="1">
                <a:off x="7752579" y="3032543"/>
                <a:ext cx="517630" cy="384067"/>
              </a:xfrm>
              <a:custGeom>
                <a:avLst/>
                <a:gdLst/>
                <a:ahLst/>
                <a:cxnLst/>
                <a:rect l="l" t="t" r="r" b="b"/>
                <a:pathLst>
                  <a:path w="14762" h="10953" extrusionOk="0">
                    <a:moveTo>
                      <a:pt x="14580" y="1"/>
                    </a:moveTo>
                    <a:cubicBezTo>
                      <a:pt x="14450" y="151"/>
                      <a:pt x="14303" y="288"/>
                      <a:pt x="14142" y="405"/>
                    </a:cubicBezTo>
                    <a:cubicBezTo>
                      <a:pt x="12901" y="1330"/>
                      <a:pt x="10300" y="2108"/>
                      <a:pt x="9047" y="2108"/>
                    </a:cubicBezTo>
                    <a:cubicBezTo>
                      <a:pt x="8809" y="2108"/>
                      <a:pt x="8620" y="2080"/>
                      <a:pt x="8498" y="2019"/>
                    </a:cubicBezTo>
                    <a:cubicBezTo>
                      <a:pt x="7735" y="1636"/>
                      <a:pt x="8720" y="822"/>
                      <a:pt x="8922" y="665"/>
                    </a:cubicBezTo>
                    <a:lnTo>
                      <a:pt x="8922" y="665"/>
                    </a:lnTo>
                    <a:cubicBezTo>
                      <a:pt x="8704" y="812"/>
                      <a:pt x="7505" y="1595"/>
                      <a:pt x="6581" y="1595"/>
                    </a:cubicBezTo>
                    <a:cubicBezTo>
                      <a:pt x="6473" y="1595"/>
                      <a:pt x="6369" y="1584"/>
                      <a:pt x="6271" y="1561"/>
                    </a:cubicBezTo>
                    <a:cubicBezTo>
                      <a:pt x="5244" y="1311"/>
                      <a:pt x="5918" y="535"/>
                      <a:pt x="5918" y="535"/>
                    </a:cubicBezTo>
                    <a:lnTo>
                      <a:pt x="5918" y="535"/>
                    </a:lnTo>
                    <a:cubicBezTo>
                      <a:pt x="5378" y="774"/>
                      <a:pt x="4991" y="1263"/>
                      <a:pt x="4892" y="1845"/>
                    </a:cubicBezTo>
                    <a:cubicBezTo>
                      <a:pt x="4732" y="2732"/>
                      <a:pt x="3916" y="4086"/>
                      <a:pt x="3186" y="4086"/>
                    </a:cubicBezTo>
                    <a:cubicBezTo>
                      <a:pt x="3106" y="4086"/>
                      <a:pt x="3026" y="4070"/>
                      <a:pt x="2949" y="4034"/>
                    </a:cubicBezTo>
                    <a:cubicBezTo>
                      <a:pt x="2169" y="3682"/>
                      <a:pt x="2911" y="2762"/>
                      <a:pt x="2911" y="2762"/>
                    </a:cubicBezTo>
                    <a:cubicBezTo>
                      <a:pt x="2514" y="2517"/>
                      <a:pt x="2152" y="2414"/>
                      <a:pt x="1833" y="2414"/>
                    </a:cubicBezTo>
                    <a:cubicBezTo>
                      <a:pt x="592" y="2414"/>
                      <a:pt x="0" y="3973"/>
                      <a:pt x="506" y="4814"/>
                    </a:cubicBezTo>
                    <a:cubicBezTo>
                      <a:pt x="940" y="5535"/>
                      <a:pt x="1670" y="5650"/>
                      <a:pt x="2091" y="5650"/>
                    </a:cubicBezTo>
                    <a:cubicBezTo>
                      <a:pt x="2287" y="5650"/>
                      <a:pt x="2415" y="5625"/>
                      <a:pt x="2415" y="5625"/>
                    </a:cubicBezTo>
                    <a:lnTo>
                      <a:pt x="2415" y="5625"/>
                    </a:lnTo>
                    <a:cubicBezTo>
                      <a:pt x="2114" y="7376"/>
                      <a:pt x="3527" y="9196"/>
                      <a:pt x="5501" y="10192"/>
                    </a:cubicBezTo>
                    <a:cubicBezTo>
                      <a:pt x="5504" y="10195"/>
                      <a:pt x="5504" y="10195"/>
                      <a:pt x="5504" y="10195"/>
                    </a:cubicBezTo>
                    <a:cubicBezTo>
                      <a:pt x="6444" y="10667"/>
                      <a:pt x="7509" y="10952"/>
                      <a:pt x="8574" y="10952"/>
                    </a:cubicBezTo>
                    <a:cubicBezTo>
                      <a:pt x="9100" y="10952"/>
                      <a:pt x="9626" y="10883"/>
                      <a:pt x="10136" y="10732"/>
                    </a:cubicBezTo>
                    <a:cubicBezTo>
                      <a:pt x="10229" y="10709"/>
                      <a:pt x="10321" y="10678"/>
                      <a:pt x="10413" y="10644"/>
                    </a:cubicBezTo>
                    <a:cubicBezTo>
                      <a:pt x="10489" y="10620"/>
                      <a:pt x="10564" y="10589"/>
                      <a:pt x="10639" y="10558"/>
                    </a:cubicBezTo>
                    <a:cubicBezTo>
                      <a:pt x="11104" y="10370"/>
                      <a:pt x="11539" y="10113"/>
                      <a:pt x="11929" y="9799"/>
                    </a:cubicBezTo>
                    <a:cubicBezTo>
                      <a:pt x="12162" y="9607"/>
                      <a:pt x="12384" y="9402"/>
                      <a:pt x="12589" y="9179"/>
                    </a:cubicBezTo>
                    <a:cubicBezTo>
                      <a:pt x="13564" y="8122"/>
                      <a:pt x="14118" y="6805"/>
                      <a:pt x="14419" y="5502"/>
                    </a:cubicBezTo>
                    <a:cubicBezTo>
                      <a:pt x="14471" y="5293"/>
                      <a:pt x="14515" y="5081"/>
                      <a:pt x="14549" y="4876"/>
                    </a:cubicBezTo>
                    <a:cubicBezTo>
                      <a:pt x="14631" y="4414"/>
                      <a:pt x="14686" y="3945"/>
                      <a:pt x="14720" y="3477"/>
                    </a:cubicBezTo>
                    <a:cubicBezTo>
                      <a:pt x="14751" y="3001"/>
                      <a:pt x="14761" y="2546"/>
                      <a:pt x="14755" y="2132"/>
                    </a:cubicBezTo>
                    <a:cubicBezTo>
                      <a:pt x="14738" y="877"/>
                      <a:pt x="14580" y="1"/>
                      <a:pt x="145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50"/>
              <p:cNvSpPr/>
              <p:nvPr/>
            </p:nvSpPr>
            <p:spPr>
              <a:xfrm flipH="1">
                <a:off x="8090255" y="2765314"/>
                <a:ext cx="65046" cy="93448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2665" extrusionOk="0">
                    <a:moveTo>
                      <a:pt x="1379" y="0"/>
                    </a:moveTo>
                    <a:lnTo>
                      <a:pt x="0" y="99"/>
                    </a:lnTo>
                    <a:lnTo>
                      <a:pt x="387" y="2665"/>
                    </a:lnTo>
                    <a:lnTo>
                      <a:pt x="1854" y="2360"/>
                    </a:lnTo>
                    <a:lnTo>
                      <a:pt x="137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50"/>
              <p:cNvSpPr/>
              <p:nvPr/>
            </p:nvSpPr>
            <p:spPr>
              <a:xfrm flipH="1">
                <a:off x="7945717" y="2712155"/>
                <a:ext cx="168943" cy="162667"/>
              </a:xfrm>
              <a:custGeom>
                <a:avLst/>
                <a:gdLst/>
                <a:ahLst/>
                <a:cxnLst/>
                <a:rect l="l" t="t" r="r" b="b"/>
                <a:pathLst>
                  <a:path w="4818" h="4639" extrusionOk="0">
                    <a:moveTo>
                      <a:pt x="2072" y="0"/>
                    </a:moveTo>
                    <a:cubicBezTo>
                      <a:pt x="2040" y="0"/>
                      <a:pt x="1861" y="6"/>
                      <a:pt x="1756" y="127"/>
                    </a:cubicBezTo>
                    <a:cubicBezTo>
                      <a:pt x="1171" y="267"/>
                      <a:pt x="719" y="657"/>
                      <a:pt x="1" y="2015"/>
                    </a:cubicBezTo>
                    <a:lnTo>
                      <a:pt x="158" y="3709"/>
                    </a:lnTo>
                    <a:cubicBezTo>
                      <a:pt x="158" y="3709"/>
                      <a:pt x="1414" y="4215"/>
                      <a:pt x="1900" y="4280"/>
                    </a:cubicBezTo>
                    <a:cubicBezTo>
                      <a:pt x="2320" y="4342"/>
                      <a:pt x="2962" y="4639"/>
                      <a:pt x="3276" y="4639"/>
                    </a:cubicBezTo>
                    <a:cubicBezTo>
                      <a:pt x="3294" y="4639"/>
                      <a:pt x="3310" y="4638"/>
                      <a:pt x="3326" y="4636"/>
                    </a:cubicBezTo>
                    <a:cubicBezTo>
                      <a:pt x="3350" y="4633"/>
                      <a:pt x="3374" y="4629"/>
                      <a:pt x="3398" y="4619"/>
                    </a:cubicBezTo>
                    <a:cubicBezTo>
                      <a:pt x="3723" y="4492"/>
                      <a:pt x="4407" y="3993"/>
                      <a:pt x="3966" y="3387"/>
                    </a:cubicBezTo>
                    <a:cubicBezTo>
                      <a:pt x="4072" y="3329"/>
                      <a:pt x="4175" y="3261"/>
                      <a:pt x="4270" y="3185"/>
                    </a:cubicBezTo>
                    <a:cubicBezTo>
                      <a:pt x="4684" y="2847"/>
                      <a:pt x="4818" y="2347"/>
                      <a:pt x="4626" y="1978"/>
                    </a:cubicBezTo>
                    <a:cubicBezTo>
                      <a:pt x="4538" y="1807"/>
                      <a:pt x="4400" y="1764"/>
                      <a:pt x="4274" y="1764"/>
                    </a:cubicBezTo>
                    <a:cubicBezTo>
                      <a:pt x="4259" y="1764"/>
                      <a:pt x="4244" y="1765"/>
                      <a:pt x="4229" y="1766"/>
                    </a:cubicBezTo>
                    <a:cubicBezTo>
                      <a:pt x="4305" y="1475"/>
                      <a:pt x="4253" y="1188"/>
                      <a:pt x="4082" y="979"/>
                    </a:cubicBezTo>
                    <a:cubicBezTo>
                      <a:pt x="3992" y="872"/>
                      <a:pt x="3891" y="836"/>
                      <a:pt x="3795" y="836"/>
                    </a:cubicBezTo>
                    <a:cubicBezTo>
                      <a:pt x="3739" y="836"/>
                      <a:pt x="3684" y="848"/>
                      <a:pt x="3634" y="866"/>
                    </a:cubicBezTo>
                    <a:cubicBezTo>
                      <a:pt x="3617" y="709"/>
                      <a:pt x="3555" y="555"/>
                      <a:pt x="3456" y="432"/>
                    </a:cubicBezTo>
                    <a:cubicBezTo>
                      <a:pt x="3366" y="324"/>
                      <a:pt x="3264" y="289"/>
                      <a:pt x="3168" y="289"/>
                    </a:cubicBezTo>
                    <a:cubicBezTo>
                      <a:pt x="2975" y="289"/>
                      <a:pt x="2806" y="432"/>
                      <a:pt x="2806" y="432"/>
                    </a:cubicBezTo>
                    <a:cubicBezTo>
                      <a:pt x="2820" y="565"/>
                      <a:pt x="2762" y="815"/>
                      <a:pt x="2656" y="1058"/>
                    </a:cubicBezTo>
                    <a:cubicBezTo>
                      <a:pt x="2847" y="332"/>
                      <a:pt x="2580" y="1"/>
                      <a:pt x="2078" y="1"/>
                    </a:cubicBezTo>
                    <a:cubicBezTo>
                      <a:pt x="2078" y="1"/>
                      <a:pt x="2076" y="0"/>
                      <a:pt x="20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50"/>
              <p:cNvSpPr/>
              <p:nvPr/>
            </p:nvSpPr>
            <p:spPr>
              <a:xfrm flipH="1">
                <a:off x="8056662" y="3166105"/>
                <a:ext cx="31839" cy="38221"/>
              </a:xfrm>
              <a:custGeom>
                <a:avLst/>
                <a:gdLst/>
                <a:ahLst/>
                <a:cxnLst/>
                <a:rect l="l" t="t" r="r" b="b"/>
                <a:pathLst>
                  <a:path w="908" h="1090" extrusionOk="0">
                    <a:moveTo>
                      <a:pt x="664" y="0"/>
                    </a:moveTo>
                    <a:cubicBezTo>
                      <a:pt x="513" y="0"/>
                      <a:pt x="316" y="151"/>
                      <a:pt x="179" y="386"/>
                    </a:cubicBezTo>
                    <a:cubicBezTo>
                      <a:pt x="14" y="673"/>
                      <a:pt x="1" y="978"/>
                      <a:pt x="155" y="1067"/>
                    </a:cubicBezTo>
                    <a:cubicBezTo>
                      <a:pt x="182" y="1082"/>
                      <a:pt x="213" y="1090"/>
                      <a:pt x="246" y="1090"/>
                    </a:cubicBezTo>
                    <a:cubicBezTo>
                      <a:pt x="397" y="1090"/>
                      <a:pt x="595" y="939"/>
                      <a:pt x="729" y="704"/>
                    </a:cubicBezTo>
                    <a:cubicBezTo>
                      <a:pt x="897" y="417"/>
                      <a:pt x="907" y="112"/>
                      <a:pt x="757" y="23"/>
                    </a:cubicBezTo>
                    <a:cubicBezTo>
                      <a:pt x="729" y="8"/>
                      <a:pt x="697" y="0"/>
                      <a:pt x="6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50"/>
              <p:cNvSpPr/>
              <p:nvPr/>
            </p:nvSpPr>
            <p:spPr>
              <a:xfrm flipH="1">
                <a:off x="8005082" y="3097483"/>
                <a:ext cx="76652" cy="38256"/>
              </a:xfrm>
              <a:custGeom>
                <a:avLst/>
                <a:gdLst/>
                <a:ahLst/>
                <a:cxnLst/>
                <a:rect l="l" t="t" r="r" b="b"/>
                <a:pathLst>
                  <a:path w="2186" h="1091" extrusionOk="0">
                    <a:moveTo>
                      <a:pt x="686" y="1"/>
                    </a:moveTo>
                    <a:cubicBezTo>
                      <a:pt x="219" y="1"/>
                      <a:pt x="0" y="231"/>
                      <a:pt x="61" y="386"/>
                    </a:cubicBezTo>
                    <a:cubicBezTo>
                      <a:pt x="81" y="437"/>
                      <a:pt x="112" y="453"/>
                      <a:pt x="157" y="453"/>
                    </a:cubicBezTo>
                    <a:cubicBezTo>
                      <a:pt x="245" y="453"/>
                      <a:pt x="388" y="390"/>
                      <a:pt x="619" y="390"/>
                    </a:cubicBezTo>
                    <a:cubicBezTo>
                      <a:pt x="743" y="390"/>
                      <a:pt x="893" y="408"/>
                      <a:pt x="1074" y="465"/>
                    </a:cubicBezTo>
                    <a:cubicBezTo>
                      <a:pt x="1471" y="588"/>
                      <a:pt x="1652" y="1090"/>
                      <a:pt x="1866" y="1090"/>
                    </a:cubicBezTo>
                    <a:cubicBezTo>
                      <a:pt x="1890" y="1090"/>
                      <a:pt x="1914" y="1084"/>
                      <a:pt x="1939" y="1070"/>
                    </a:cubicBezTo>
                    <a:cubicBezTo>
                      <a:pt x="2185" y="937"/>
                      <a:pt x="1973" y="284"/>
                      <a:pt x="1173" y="71"/>
                    </a:cubicBezTo>
                    <a:cubicBezTo>
                      <a:pt x="989" y="22"/>
                      <a:pt x="826" y="1"/>
                      <a:pt x="68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50"/>
              <p:cNvSpPr/>
              <p:nvPr/>
            </p:nvSpPr>
            <p:spPr>
              <a:xfrm flipH="1">
                <a:off x="7760013" y="3181534"/>
                <a:ext cx="46461" cy="43936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253" extrusionOk="0">
                    <a:moveTo>
                      <a:pt x="357" y="0"/>
                    </a:moveTo>
                    <a:cubicBezTo>
                      <a:pt x="174" y="0"/>
                      <a:pt x="44" y="77"/>
                      <a:pt x="31" y="196"/>
                    </a:cubicBezTo>
                    <a:cubicBezTo>
                      <a:pt x="0" y="476"/>
                      <a:pt x="626" y="411"/>
                      <a:pt x="921" y="767"/>
                    </a:cubicBezTo>
                    <a:cubicBezTo>
                      <a:pt x="1044" y="907"/>
                      <a:pt x="1136" y="1075"/>
                      <a:pt x="1198" y="1253"/>
                    </a:cubicBezTo>
                    <a:cubicBezTo>
                      <a:pt x="1246" y="1044"/>
                      <a:pt x="1290" y="832"/>
                      <a:pt x="1324" y="627"/>
                    </a:cubicBezTo>
                    <a:cubicBezTo>
                      <a:pt x="1300" y="593"/>
                      <a:pt x="1276" y="555"/>
                      <a:pt x="1249" y="524"/>
                    </a:cubicBezTo>
                    <a:cubicBezTo>
                      <a:pt x="958" y="145"/>
                      <a:pt x="607" y="0"/>
                      <a:pt x="3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50"/>
              <p:cNvSpPr/>
              <p:nvPr/>
            </p:nvSpPr>
            <p:spPr>
              <a:xfrm flipH="1">
                <a:off x="8182335" y="3155165"/>
                <a:ext cx="64835" cy="47303"/>
              </a:xfrm>
              <a:custGeom>
                <a:avLst/>
                <a:gdLst/>
                <a:ahLst/>
                <a:cxnLst/>
                <a:rect l="l" t="t" r="r" b="b"/>
                <a:pathLst>
                  <a:path w="1849" h="1349" extrusionOk="0">
                    <a:moveTo>
                      <a:pt x="814" y="0"/>
                    </a:moveTo>
                    <a:cubicBezTo>
                      <a:pt x="737" y="0"/>
                      <a:pt x="663" y="19"/>
                      <a:pt x="595" y="62"/>
                    </a:cubicBezTo>
                    <a:cubicBezTo>
                      <a:pt x="1" y="436"/>
                      <a:pt x="661" y="1348"/>
                      <a:pt x="1166" y="1348"/>
                    </a:cubicBezTo>
                    <a:cubicBezTo>
                      <a:pt x="1275" y="1348"/>
                      <a:pt x="1377" y="1306"/>
                      <a:pt x="1457" y="1208"/>
                    </a:cubicBezTo>
                    <a:cubicBezTo>
                      <a:pt x="1849" y="728"/>
                      <a:pt x="1288" y="0"/>
                      <a:pt x="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50"/>
              <p:cNvSpPr/>
              <p:nvPr/>
            </p:nvSpPr>
            <p:spPr>
              <a:xfrm flipH="1">
                <a:off x="7758821" y="3032684"/>
                <a:ext cx="35" cy="3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4BB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50"/>
              <p:cNvSpPr/>
              <p:nvPr/>
            </p:nvSpPr>
            <p:spPr>
              <a:xfrm flipH="1">
                <a:off x="7693318" y="4044376"/>
                <a:ext cx="1285132" cy="667112"/>
              </a:xfrm>
              <a:custGeom>
                <a:avLst/>
                <a:gdLst/>
                <a:ahLst/>
                <a:cxnLst/>
                <a:rect l="l" t="t" r="r" b="b"/>
                <a:pathLst>
                  <a:path w="36650" h="19025" extrusionOk="0">
                    <a:moveTo>
                      <a:pt x="13493" y="1"/>
                    </a:moveTo>
                    <a:cubicBezTo>
                      <a:pt x="6565" y="541"/>
                      <a:pt x="1" y="7961"/>
                      <a:pt x="4229" y="13808"/>
                    </a:cubicBezTo>
                    <a:cubicBezTo>
                      <a:pt x="7091" y="17765"/>
                      <a:pt x="12650" y="18404"/>
                      <a:pt x="15944" y="18404"/>
                    </a:cubicBezTo>
                    <a:cubicBezTo>
                      <a:pt x="17517" y="18404"/>
                      <a:pt x="18573" y="18258"/>
                      <a:pt x="18573" y="18258"/>
                    </a:cubicBezTo>
                    <a:cubicBezTo>
                      <a:pt x="18573" y="18258"/>
                      <a:pt x="18754" y="17879"/>
                      <a:pt x="18754" y="17311"/>
                    </a:cubicBezTo>
                    <a:cubicBezTo>
                      <a:pt x="18754" y="16975"/>
                      <a:pt x="18693" y="16640"/>
                      <a:pt x="18573" y="16325"/>
                    </a:cubicBezTo>
                    <a:cubicBezTo>
                      <a:pt x="18573" y="16325"/>
                      <a:pt x="7421" y="14889"/>
                      <a:pt x="10612" y="8232"/>
                    </a:cubicBezTo>
                    <a:cubicBezTo>
                      <a:pt x="11864" y="5626"/>
                      <a:pt x="14426" y="5143"/>
                      <a:pt x="16153" y="5143"/>
                    </a:cubicBezTo>
                    <a:cubicBezTo>
                      <a:pt x="17169" y="5143"/>
                      <a:pt x="17896" y="5310"/>
                      <a:pt x="17896" y="5310"/>
                    </a:cubicBezTo>
                    <a:cubicBezTo>
                      <a:pt x="17896" y="5310"/>
                      <a:pt x="19209" y="5932"/>
                      <a:pt x="20844" y="5932"/>
                    </a:cubicBezTo>
                    <a:cubicBezTo>
                      <a:pt x="21171" y="5932"/>
                      <a:pt x="21512" y="5907"/>
                      <a:pt x="21857" y="5847"/>
                    </a:cubicBezTo>
                    <a:cubicBezTo>
                      <a:pt x="21857" y="5847"/>
                      <a:pt x="28419" y="5847"/>
                      <a:pt x="30714" y="9446"/>
                    </a:cubicBezTo>
                    <a:cubicBezTo>
                      <a:pt x="33006" y="13041"/>
                      <a:pt x="31118" y="16640"/>
                      <a:pt x="29322" y="17721"/>
                    </a:cubicBezTo>
                    <a:cubicBezTo>
                      <a:pt x="29322" y="17721"/>
                      <a:pt x="30129" y="18710"/>
                      <a:pt x="30895" y="19025"/>
                    </a:cubicBezTo>
                    <a:cubicBezTo>
                      <a:pt x="30895" y="19025"/>
                      <a:pt x="36649" y="15922"/>
                      <a:pt x="36379" y="9446"/>
                    </a:cubicBezTo>
                    <a:cubicBezTo>
                      <a:pt x="36181" y="4674"/>
                      <a:pt x="31142" y="2245"/>
                      <a:pt x="28511" y="1297"/>
                    </a:cubicBezTo>
                    <a:cubicBezTo>
                      <a:pt x="27994" y="1109"/>
                      <a:pt x="27468" y="945"/>
                      <a:pt x="26937" y="811"/>
                    </a:cubicBezTo>
                    <a:cubicBezTo>
                      <a:pt x="26937" y="811"/>
                      <a:pt x="25295" y="1078"/>
                      <a:pt x="23622" y="3004"/>
                    </a:cubicBezTo>
                    <a:cubicBezTo>
                      <a:pt x="23380" y="3024"/>
                      <a:pt x="23013" y="3045"/>
                      <a:pt x="22542" y="3045"/>
                    </a:cubicBezTo>
                    <a:cubicBezTo>
                      <a:pt x="21252" y="3045"/>
                      <a:pt x="19176" y="2889"/>
                      <a:pt x="16715" y="2132"/>
                    </a:cubicBezTo>
                    <a:cubicBezTo>
                      <a:pt x="15405" y="483"/>
                      <a:pt x="13493" y="1"/>
                      <a:pt x="134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50"/>
              <p:cNvSpPr/>
              <p:nvPr/>
            </p:nvSpPr>
            <p:spPr>
              <a:xfrm flipH="1">
                <a:off x="8130439" y="2757003"/>
                <a:ext cx="422533" cy="838439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23911" extrusionOk="0">
                    <a:moveTo>
                      <a:pt x="11505" y="1"/>
                    </a:moveTo>
                    <a:cubicBezTo>
                      <a:pt x="11505" y="1"/>
                      <a:pt x="2303" y="1855"/>
                      <a:pt x="986" y="11095"/>
                    </a:cubicBezTo>
                    <a:cubicBezTo>
                      <a:pt x="1" y="18036"/>
                      <a:pt x="2950" y="21779"/>
                      <a:pt x="4482" y="23212"/>
                    </a:cubicBezTo>
                    <a:cubicBezTo>
                      <a:pt x="4989" y="23688"/>
                      <a:pt x="5337" y="23910"/>
                      <a:pt x="5337" y="23910"/>
                    </a:cubicBezTo>
                    <a:cubicBezTo>
                      <a:pt x="5337" y="23910"/>
                      <a:pt x="5368" y="21201"/>
                      <a:pt x="8461" y="19083"/>
                    </a:cubicBezTo>
                    <a:cubicBezTo>
                      <a:pt x="8693" y="18926"/>
                      <a:pt x="8947" y="18768"/>
                      <a:pt x="9217" y="18618"/>
                    </a:cubicBezTo>
                    <a:cubicBezTo>
                      <a:pt x="9104" y="18529"/>
                      <a:pt x="8994" y="18433"/>
                      <a:pt x="8892" y="18330"/>
                    </a:cubicBezTo>
                    <a:cubicBezTo>
                      <a:pt x="8772" y="18214"/>
                      <a:pt x="8628" y="18064"/>
                      <a:pt x="8468" y="17879"/>
                    </a:cubicBezTo>
                    <a:cubicBezTo>
                      <a:pt x="7544" y="16788"/>
                      <a:pt x="6148" y="14472"/>
                      <a:pt x="6586" y="10726"/>
                    </a:cubicBezTo>
                    <a:cubicBezTo>
                      <a:pt x="7226" y="5262"/>
                      <a:pt x="12049" y="3070"/>
                      <a:pt x="12049" y="3070"/>
                    </a:cubicBezTo>
                    <a:lnTo>
                      <a:pt x="11916" y="2327"/>
                    </a:lnTo>
                    <a:lnTo>
                      <a:pt x="11625" y="678"/>
                    </a:lnTo>
                    <a:lnTo>
                      <a:pt x="1150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50"/>
              <p:cNvSpPr/>
              <p:nvPr/>
            </p:nvSpPr>
            <p:spPr>
              <a:xfrm flipH="1">
                <a:off x="7299645" y="3257870"/>
                <a:ext cx="192893" cy="179217"/>
              </a:xfrm>
              <a:custGeom>
                <a:avLst/>
                <a:gdLst/>
                <a:ahLst/>
                <a:cxnLst/>
                <a:rect l="l" t="t" r="r" b="b"/>
                <a:pathLst>
                  <a:path w="5501" h="5111" extrusionOk="0">
                    <a:moveTo>
                      <a:pt x="2561" y="0"/>
                    </a:moveTo>
                    <a:cubicBezTo>
                      <a:pt x="2436" y="0"/>
                      <a:pt x="2305" y="116"/>
                      <a:pt x="2237" y="321"/>
                    </a:cubicBezTo>
                    <a:cubicBezTo>
                      <a:pt x="2090" y="759"/>
                      <a:pt x="1909" y="1973"/>
                      <a:pt x="1875" y="2165"/>
                    </a:cubicBezTo>
                    <a:cubicBezTo>
                      <a:pt x="1867" y="2213"/>
                      <a:pt x="1847" y="2236"/>
                      <a:pt x="1815" y="2236"/>
                    </a:cubicBezTo>
                    <a:cubicBezTo>
                      <a:pt x="1720" y="2236"/>
                      <a:pt x="1522" y="2022"/>
                      <a:pt x="1269" y="1648"/>
                    </a:cubicBezTo>
                    <a:cubicBezTo>
                      <a:pt x="1041" y="1314"/>
                      <a:pt x="739" y="1149"/>
                      <a:pt x="500" y="1149"/>
                    </a:cubicBezTo>
                    <a:cubicBezTo>
                      <a:pt x="384" y="1149"/>
                      <a:pt x="283" y="1188"/>
                      <a:pt x="212" y="1265"/>
                    </a:cubicBezTo>
                    <a:cubicBezTo>
                      <a:pt x="0" y="1501"/>
                      <a:pt x="626" y="2377"/>
                      <a:pt x="896" y="3119"/>
                    </a:cubicBezTo>
                    <a:cubicBezTo>
                      <a:pt x="1167" y="3862"/>
                      <a:pt x="896" y="4450"/>
                      <a:pt x="896" y="4450"/>
                    </a:cubicBezTo>
                    <a:lnTo>
                      <a:pt x="2316" y="5110"/>
                    </a:lnTo>
                    <a:cubicBezTo>
                      <a:pt x="2586" y="4874"/>
                      <a:pt x="3329" y="3964"/>
                      <a:pt x="4136" y="3930"/>
                    </a:cubicBezTo>
                    <a:cubicBezTo>
                      <a:pt x="4943" y="3896"/>
                      <a:pt x="5114" y="3763"/>
                      <a:pt x="5114" y="3574"/>
                    </a:cubicBezTo>
                    <a:cubicBezTo>
                      <a:pt x="5114" y="3386"/>
                      <a:pt x="4071" y="3424"/>
                      <a:pt x="4136" y="3229"/>
                    </a:cubicBezTo>
                    <a:cubicBezTo>
                      <a:pt x="4204" y="3034"/>
                      <a:pt x="4947" y="2647"/>
                      <a:pt x="5248" y="2367"/>
                    </a:cubicBezTo>
                    <a:cubicBezTo>
                      <a:pt x="5501" y="2136"/>
                      <a:pt x="5428" y="1786"/>
                      <a:pt x="5145" y="1786"/>
                    </a:cubicBezTo>
                    <a:cubicBezTo>
                      <a:pt x="5087" y="1786"/>
                      <a:pt x="5021" y="1800"/>
                      <a:pt x="4947" y="1833"/>
                    </a:cubicBezTo>
                    <a:cubicBezTo>
                      <a:pt x="4523" y="2020"/>
                      <a:pt x="3885" y="2599"/>
                      <a:pt x="3747" y="2599"/>
                    </a:cubicBezTo>
                    <a:cubicBezTo>
                      <a:pt x="3741" y="2599"/>
                      <a:pt x="3736" y="2598"/>
                      <a:pt x="3732" y="2596"/>
                    </a:cubicBezTo>
                    <a:cubicBezTo>
                      <a:pt x="3630" y="2545"/>
                      <a:pt x="4170" y="1402"/>
                      <a:pt x="4269" y="827"/>
                    </a:cubicBezTo>
                    <a:cubicBezTo>
                      <a:pt x="4325" y="518"/>
                      <a:pt x="4214" y="386"/>
                      <a:pt x="4068" y="386"/>
                    </a:cubicBezTo>
                    <a:cubicBezTo>
                      <a:pt x="3942" y="386"/>
                      <a:pt x="3791" y="483"/>
                      <a:pt x="3698" y="649"/>
                    </a:cubicBezTo>
                    <a:cubicBezTo>
                      <a:pt x="3496" y="1012"/>
                      <a:pt x="2956" y="2144"/>
                      <a:pt x="2853" y="2165"/>
                    </a:cubicBezTo>
                    <a:cubicBezTo>
                      <a:pt x="2852" y="2165"/>
                      <a:pt x="2851" y="2165"/>
                      <a:pt x="2850" y="2165"/>
                    </a:cubicBezTo>
                    <a:cubicBezTo>
                      <a:pt x="2757" y="2165"/>
                      <a:pt x="2887" y="1121"/>
                      <a:pt x="2853" y="489"/>
                    </a:cubicBezTo>
                    <a:cubicBezTo>
                      <a:pt x="2835" y="150"/>
                      <a:pt x="2703" y="0"/>
                      <a:pt x="25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50"/>
              <p:cNvSpPr/>
              <p:nvPr/>
            </p:nvSpPr>
            <p:spPr>
              <a:xfrm flipH="1">
                <a:off x="7400036" y="3404406"/>
                <a:ext cx="85068" cy="77178"/>
              </a:xfrm>
              <a:custGeom>
                <a:avLst/>
                <a:gdLst/>
                <a:ahLst/>
                <a:cxnLst/>
                <a:rect l="l" t="t" r="r" b="b"/>
                <a:pathLst>
                  <a:path w="2426" h="2201" extrusionOk="0">
                    <a:moveTo>
                      <a:pt x="626" y="1"/>
                    </a:moveTo>
                    <a:lnTo>
                      <a:pt x="0" y="986"/>
                    </a:lnTo>
                    <a:lnTo>
                      <a:pt x="1707" y="2201"/>
                    </a:lnTo>
                    <a:lnTo>
                      <a:pt x="2426" y="986"/>
                    </a:lnTo>
                    <a:lnTo>
                      <a:pt x="6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50"/>
              <p:cNvSpPr/>
              <p:nvPr/>
            </p:nvSpPr>
            <p:spPr>
              <a:xfrm flipH="1">
                <a:off x="7414202" y="3431161"/>
                <a:ext cx="621878" cy="291530"/>
              </a:xfrm>
              <a:custGeom>
                <a:avLst/>
                <a:gdLst/>
                <a:ahLst/>
                <a:cxnLst/>
                <a:rect l="l" t="t" r="r" b="b"/>
                <a:pathLst>
                  <a:path w="17735" h="8314" extrusionOk="0">
                    <a:moveTo>
                      <a:pt x="15621" y="1"/>
                    </a:moveTo>
                    <a:cubicBezTo>
                      <a:pt x="15621" y="1"/>
                      <a:pt x="14225" y="1663"/>
                      <a:pt x="8786" y="2652"/>
                    </a:cubicBezTo>
                    <a:cubicBezTo>
                      <a:pt x="7678" y="2853"/>
                      <a:pt x="6658" y="2933"/>
                      <a:pt x="5735" y="2933"/>
                    </a:cubicBezTo>
                    <a:cubicBezTo>
                      <a:pt x="4127" y="2933"/>
                      <a:pt x="2814" y="2690"/>
                      <a:pt x="1851" y="2423"/>
                    </a:cubicBezTo>
                    <a:cubicBezTo>
                      <a:pt x="1414" y="2300"/>
                      <a:pt x="983" y="2149"/>
                      <a:pt x="558" y="1975"/>
                    </a:cubicBezTo>
                    <a:cubicBezTo>
                      <a:pt x="370" y="1896"/>
                      <a:pt x="182" y="1807"/>
                      <a:pt x="1" y="1708"/>
                    </a:cubicBezTo>
                    <a:lnTo>
                      <a:pt x="1" y="1708"/>
                    </a:lnTo>
                    <a:cubicBezTo>
                      <a:pt x="1373" y="4226"/>
                      <a:pt x="196" y="8228"/>
                      <a:pt x="196" y="8228"/>
                    </a:cubicBezTo>
                    <a:cubicBezTo>
                      <a:pt x="917" y="8286"/>
                      <a:pt x="1614" y="8313"/>
                      <a:pt x="2287" y="8313"/>
                    </a:cubicBezTo>
                    <a:cubicBezTo>
                      <a:pt x="8606" y="8313"/>
                      <a:pt x="12819" y="5908"/>
                      <a:pt x="15231" y="3914"/>
                    </a:cubicBezTo>
                    <a:cubicBezTo>
                      <a:pt x="16935" y="2505"/>
                      <a:pt x="17735" y="1301"/>
                      <a:pt x="17735" y="1301"/>
                    </a:cubicBezTo>
                    <a:lnTo>
                      <a:pt x="16421" y="493"/>
                    </a:lnTo>
                    <a:lnTo>
                      <a:pt x="1562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50"/>
              <p:cNvSpPr/>
              <p:nvPr/>
            </p:nvSpPr>
            <p:spPr>
              <a:xfrm flipH="1">
                <a:off x="7994772" y="3387821"/>
                <a:ext cx="494732" cy="714660"/>
              </a:xfrm>
              <a:custGeom>
                <a:avLst/>
                <a:gdLst/>
                <a:ahLst/>
                <a:cxnLst/>
                <a:rect l="l" t="t" r="r" b="b"/>
                <a:pathLst>
                  <a:path w="14109" h="20381" extrusionOk="0">
                    <a:moveTo>
                      <a:pt x="8664" y="0"/>
                    </a:moveTo>
                    <a:cubicBezTo>
                      <a:pt x="8186" y="0"/>
                      <a:pt x="7646" y="108"/>
                      <a:pt x="7082" y="340"/>
                    </a:cubicBezTo>
                    <a:cubicBezTo>
                      <a:pt x="6928" y="402"/>
                      <a:pt x="6774" y="474"/>
                      <a:pt x="6617" y="556"/>
                    </a:cubicBezTo>
                    <a:cubicBezTo>
                      <a:pt x="6059" y="847"/>
                      <a:pt x="5546" y="1216"/>
                      <a:pt x="5091" y="1647"/>
                    </a:cubicBezTo>
                    <a:cubicBezTo>
                      <a:pt x="4516" y="2181"/>
                      <a:pt x="4017" y="2786"/>
                      <a:pt x="3599" y="3450"/>
                    </a:cubicBezTo>
                    <a:cubicBezTo>
                      <a:pt x="3240" y="4015"/>
                      <a:pt x="2929" y="4606"/>
                      <a:pt x="2669" y="5222"/>
                    </a:cubicBezTo>
                    <a:cubicBezTo>
                      <a:pt x="2607" y="5362"/>
                      <a:pt x="2549" y="5506"/>
                      <a:pt x="2491" y="5657"/>
                    </a:cubicBezTo>
                    <a:cubicBezTo>
                      <a:pt x="2354" y="6006"/>
                      <a:pt x="2228" y="6375"/>
                      <a:pt x="2111" y="6765"/>
                    </a:cubicBezTo>
                    <a:cubicBezTo>
                      <a:pt x="2002" y="7128"/>
                      <a:pt x="1899" y="7483"/>
                      <a:pt x="1800" y="7843"/>
                    </a:cubicBezTo>
                    <a:cubicBezTo>
                      <a:pt x="1567" y="8684"/>
                      <a:pt x="1365" y="9512"/>
                      <a:pt x="1184" y="10309"/>
                    </a:cubicBezTo>
                    <a:cubicBezTo>
                      <a:pt x="989" y="11178"/>
                      <a:pt x="821" y="12009"/>
                      <a:pt x="681" y="12779"/>
                    </a:cubicBezTo>
                    <a:cubicBezTo>
                      <a:pt x="524" y="13638"/>
                      <a:pt x="397" y="14418"/>
                      <a:pt x="302" y="15092"/>
                    </a:cubicBezTo>
                    <a:cubicBezTo>
                      <a:pt x="148" y="16149"/>
                      <a:pt x="62" y="16932"/>
                      <a:pt x="21" y="17305"/>
                    </a:cubicBezTo>
                    <a:cubicBezTo>
                      <a:pt x="7" y="17469"/>
                      <a:pt x="0" y="17555"/>
                      <a:pt x="0" y="17555"/>
                    </a:cubicBezTo>
                    <a:cubicBezTo>
                      <a:pt x="1749" y="18810"/>
                      <a:pt x="3435" y="19553"/>
                      <a:pt x="4985" y="19960"/>
                    </a:cubicBezTo>
                    <a:cubicBezTo>
                      <a:pt x="6157" y="20266"/>
                      <a:pt x="7251" y="20380"/>
                      <a:pt x="8232" y="20380"/>
                    </a:cubicBezTo>
                    <a:cubicBezTo>
                      <a:pt x="10443" y="20380"/>
                      <a:pt x="12080" y="19798"/>
                      <a:pt x="12750" y="19511"/>
                    </a:cubicBezTo>
                    <a:cubicBezTo>
                      <a:pt x="12969" y="19419"/>
                      <a:pt x="13086" y="19358"/>
                      <a:pt x="13086" y="19358"/>
                    </a:cubicBezTo>
                    <a:cubicBezTo>
                      <a:pt x="13075" y="19252"/>
                      <a:pt x="13065" y="19128"/>
                      <a:pt x="13062" y="18992"/>
                    </a:cubicBezTo>
                    <a:cubicBezTo>
                      <a:pt x="13041" y="18448"/>
                      <a:pt x="13075" y="17678"/>
                      <a:pt x="13137" y="16778"/>
                    </a:cubicBezTo>
                    <a:cubicBezTo>
                      <a:pt x="13185" y="16094"/>
                      <a:pt x="13253" y="15335"/>
                      <a:pt x="13332" y="14544"/>
                    </a:cubicBezTo>
                    <a:lnTo>
                      <a:pt x="13332" y="14541"/>
                    </a:lnTo>
                    <a:cubicBezTo>
                      <a:pt x="13397" y="13826"/>
                      <a:pt x="13476" y="13090"/>
                      <a:pt x="13554" y="12358"/>
                    </a:cubicBezTo>
                    <a:cubicBezTo>
                      <a:pt x="13647" y="11513"/>
                      <a:pt x="13739" y="10675"/>
                      <a:pt x="13825" y="9905"/>
                    </a:cubicBezTo>
                    <a:cubicBezTo>
                      <a:pt x="13866" y="9529"/>
                      <a:pt x="13903" y="9173"/>
                      <a:pt x="13937" y="8835"/>
                    </a:cubicBezTo>
                    <a:cubicBezTo>
                      <a:pt x="13979" y="8434"/>
                      <a:pt x="14020" y="8031"/>
                      <a:pt x="14044" y="7627"/>
                    </a:cubicBezTo>
                    <a:cubicBezTo>
                      <a:pt x="14098" y="6827"/>
                      <a:pt x="14109" y="6016"/>
                      <a:pt x="14020" y="5236"/>
                    </a:cubicBezTo>
                    <a:cubicBezTo>
                      <a:pt x="13937" y="4531"/>
                      <a:pt x="13770" y="3847"/>
                      <a:pt x="13472" y="3217"/>
                    </a:cubicBezTo>
                    <a:cubicBezTo>
                      <a:pt x="13222" y="2680"/>
                      <a:pt x="12884" y="2195"/>
                      <a:pt x="12463" y="1777"/>
                    </a:cubicBezTo>
                    <a:cubicBezTo>
                      <a:pt x="12179" y="1497"/>
                      <a:pt x="11864" y="1247"/>
                      <a:pt x="11526" y="1031"/>
                    </a:cubicBezTo>
                    <a:cubicBezTo>
                      <a:pt x="11262" y="860"/>
                      <a:pt x="10985" y="710"/>
                      <a:pt x="10701" y="580"/>
                    </a:cubicBezTo>
                    <a:cubicBezTo>
                      <a:pt x="10277" y="385"/>
                      <a:pt x="9843" y="224"/>
                      <a:pt x="9398" y="98"/>
                    </a:cubicBezTo>
                    <a:cubicBezTo>
                      <a:pt x="9177" y="34"/>
                      <a:pt x="8930" y="0"/>
                      <a:pt x="86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50"/>
              <p:cNvSpPr/>
              <p:nvPr/>
            </p:nvSpPr>
            <p:spPr>
              <a:xfrm flipH="1">
                <a:off x="8009885" y="3994478"/>
                <a:ext cx="508898" cy="169609"/>
              </a:xfrm>
              <a:custGeom>
                <a:avLst/>
                <a:gdLst/>
                <a:ahLst/>
                <a:cxnLst/>
                <a:rect l="l" t="t" r="r" b="b"/>
                <a:pathLst>
                  <a:path w="14513" h="4837" extrusionOk="0">
                    <a:moveTo>
                      <a:pt x="931" y="0"/>
                    </a:moveTo>
                    <a:cubicBezTo>
                      <a:pt x="905" y="0"/>
                      <a:pt x="879" y="2"/>
                      <a:pt x="853" y="4"/>
                    </a:cubicBezTo>
                    <a:cubicBezTo>
                      <a:pt x="517" y="35"/>
                      <a:pt x="237" y="271"/>
                      <a:pt x="148" y="596"/>
                    </a:cubicBezTo>
                    <a:cubicBezTo>
                      <a:pt x="73" y="863"/>
                      <a:pt x="28" y="1133"/>
                      <a:pt x="14" y="1410"/>
                    </a:cubicBezTo>
                    <a:cubicBezTo>
                      <a:pt x="1" y="1670"/>
                      <a:pt x="114" y="1923"/>
                      <a:pt x="319" y="2087"/>
                    </a:cubicBezTo>
                    <a:cubicBezTo>
                      <a:pt x="1113" y="2727"/>
                      <a:pt x="3182" y="4123"/>
                      <a:pt x="6675" y="4663"/>
                    </a:cubicBezTo>
                    <a:cubicBezTo>
                      <a:pt x="6915" y="4701"/>
                      <a:pt x="7151" y="4728"/>
                      <a:pt x="7383" y="4756"/>
                    </a:cubicBezTo>
                    <a:cubicBezTo>
                      <a:pt x="7916" y="4812"/>
                      <a:pt x="8427" y="4836"/>
                      <a:pt x="8913" y="4836"/>
                    </a:cubicBezTo>
                    <a:cubicBezTo>
                      <a:pt x="10854" y="4836"/>
                      <a:pt x="12390" y="4448"/>
                      <a:pt x="13288" y="4147"/>
                    </a:cubicBezTo>
                    <a:cubicBezTo>
                      <a:pt x="13555" y="4058"/>
                      <a:pt x="13767" y="3976"/>
                      <a:pt x="13914" y="3914"/>
                    </a:cubicBezTo>
                    <a:cubicBezTo>
                      <a:pt x="14085" y="3849"/>
                      <a:pt x="14225" y="3723"/>
                      <a:pt x="14311" y="3562"/>
                    </a:cubicBezTo>
                    <a:cubicBezTo>
                      <a:pt x="14512" y="3148"/>
                      <a:pt x="14512" y="2696"/>
                      <a:pt x="14447" y="2310"/>
                    </a:cubicBezTo>
                    <a:cubicBezTo>
                      <a:pt x="14396" y="2016"/>
                      <a:pt x="14184" y="1776"/>
                      <a:pt x="13897" y="1691"/>
                    </a:cubicBezTo>
                    <a:cubicBezTo>
                      <a:pt x="13820" y="1667"/>
                      <a:pt x="13740" y="1655"/>
                      <a:pt x="13661" y="1655"/>
                    </a:cubicBezTo>
                    <a:cubicBezTo>
                      <a:pt x="13582" y="1655"/>
                      <a:pt x="13503" y="1667"/>
                      <a:pt x="13428" y="1691"/>
                    </a:cubicBezTo>
                    <a:cubicBezTo>
                      <a:pt x="13319" y="1728"/>
                      <a:pt x="13202" y="1762"/>
                      <a:pt x="13072" y="1800"/>
                    </a:cubicBezTo>
                    <a:cubicBezTo>
                      <a:pt x="12170" y="2061"/>
                      <a:pt x="10747" y="2359"/>
                      <a:pt x="8983" y="2359"/>
                    </a:cubicBezTo>
                    <a:cubicBezTo>
                      <a:pt x="8480" y="2359"/>
                      <a:pt x="7950" y="2335"/>
                      <a:pt x="7397" y="2279"/>
                    </a:cubicBezTo>
                    <a:cubicBezTo>
                      <a:pt x="7260" y="2265"/>
                      <a:pt x="7123" y="2248"/>
                      <a:pt x="6993" y="2228"/>
                    </a:cubicBezTo>
                    <a:cubicBezTo>
                      <a:pt x="4448" y="1886"/>
                      <a:pt x="2436" y="804"/>
                      <a:pt x="1390" y="134"/>
                    </a:cubicBezTo>
                    <a:cubicBezTo>
                      <a:pt x="1254" y="46"/>
                      <a:pt x="1093" y="0"/>
                      <a:pt x="9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50"/>
              <p:cNvSpPr/>
              <p:nvPr/>
            </p:nvSpPr>
            <p:spPr>
              <a:xfrm flipH="1">
                <a:off x="8015180" y="3357981"/>
                <a:ext cx="248681" cy="184091"/>
              </a:xfrm>
              <a:custGeom>
                <a:avLst/>
                <a:gdLst/>
                <a:ahLst/>
                <a:cxnLst/>
                <a:rect l="l" t="t" r="r" b="b"/>
                <a:pathLst>
                  <a:path w="7092" h="5250" extrusionOk="0">
                    <a:moveTo>
                      <a:pt x="1711" y="1"/>
                    </a:moveTo>
                    <a:cubicBezTo>
                      <a:pt x="1711" y="1"/>
                      <a:pt x="0" y="771"/>
                      <a:pt x="442" y="2488"/>
                    </a:cubicBezTo>
                    <a:cubicBezTo>
                      <a:pt x="835" y="4017"/>
                      <a:pt x="2176" y="5050"/>
                      <a:pt x="3096" y="5232"/>
                    </a:cubicBezTo>
                    <a:cubicBezTo>
                      <a:pt x="3158" y="5244"/>
                      <a:pt x="3217" y="5250"/>
                      <a:pt x="3272" y="5250"/>
                    </a:cubicBezTo>
                    <a:cubicBezTo>
                      <a:pt x="4222" y="5250"/>
                      <a:pt x="4222" y="3521"/>
                      <a:pt x="4222" y="3521"/>
                    </a:cubicBezTo>
                    <a:cubicBezTo>
                      <a:pt x="4222" y="3521"/>
                      <a:pt x="4891" y="4807"/>
                      <a:pt x="5512" y="4807"/>
                    </a:cubicBezTo>
                    <a:cubicBezTo>
                      <a:pt x="5593" y="4807"/>
                      <a:pt x="5673" y="4785"/>
                      <a:pt x="5751" y="4736"/>
                    </a:cubicBezTo>
                    <a:cubicBezTo>
                      <a:pt x="7092" y="3884"/>
                      <a:pt x="4913" y="302"/>
                      <a:pt x="17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50"/>
              <p:cNvSpPr/>
              <p:nvPr/>
            </p:nvSpPr>
            <p:spPr>
              <a:xfrm flipH="1">
                <a:off x="8053086" y="3273790"/>
                <a:ext cx="177920" cy="207865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5928" extrusionOk="0">
                    <a:moveTo>
                      <a:pt x="1759" y="0"/>
                    </a:moveTo>
                    <a:cubicBezTo>
                      <a:pt x="1759" y="0"/>
                      <a:pt x="541" y="2977"/>
                      <a:pt x="271" y="3620"/>
                    </a:cubicBezTo>
                    <a:cubicBezTo>
                      <a:pt x="1" y="4263"/>
                      <a:pt x="1393" y="5341"/>
                      <a:pt x="2518" y="5748"/>
                    </a:cubicBezTo>
                    <a:cubicBezTo>
                      <a:pt x="2894" y="5882"/>
                      <a:pt x="3222" y="5927"/>
                      <a:pt x="3494" y="5927"/>
                    </a:cubicBezTo>
                    <a:cubicBezTo>
                      <a:pt x="4037" y="5927"/>
                      <a:pt x="4352" y="5748"/>
                      <a:pt x="4352" y="5748"/>
                    </a:cubicBezTo>
                    <a:lnTo>
                      <a:pt x="4872" y="4020"/>
                    </a:lnTo>
                    <a:lnTo>
                      <a:pt x="5074" y="3346"/>
                    </a:lnTo>
                    <a:cubicBezTo>
                      <a:pt x="5074" y="3346"/>
                      <a:pt x="2573" y="2443"/>
                      <a:pt x="1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50"/>
              <p:cNvSpPr/>
              <p:nvPr/>
            </p:nvSpPr>
            <p:spPr>
              <a:xfrm flipH="1">
                <a:off x="7931060" y="4695390"/>
                <a:ext cx="175290" cy="194260"/>
              </a:xfrm>
              <a:custGeom>
                <a:avLst/>
                <a:gdLst/>
                <a:ahLst/>
                <a:cxnLst/>
                <a:rect l="l" t="t" r="r" b="b"/>
                <a:pathLst>
                  <a:path w="4999" h="5540" extrusionOk="0">
                    <a:moveTo>
                      <a:pt x="2514" y="0"/>
                    </a:moveTo>
                    <a:cubicBezTo>
                      <a:pt x="2514" y="0"/>
                      <a:pt x="0" y="2063"/>
                      <a:pt x="486" y="2911"/>
                    </a:cubicBezTo>
                    <a:cubicBezTo>
                      <a:pt x="954" y="3726"/>
                      <a:pt x="2893" y="5540"/>
                      <a:pt x="3558" y="5540"/>
                    </a:cubicBezTo>
                    <a:cubicBezTo>
                      <a:pt x="3588" y="5540"/>
                      <a:pt x="3615" y="5536"/>
                      <a:pt x="3640" y="5528"/>
                    </a:cubicBezTo>
                    <a:cubicBezTo>
                      <a:pt x="4204" y="5354"/>
                      <a:pt x="3729" y="4844"/>
                      <a:pt x="3821" y="3934"/>
                    </a:cubicBezTo>
                    <a:cubicBezTo>
                      <a:pt x="3914" y="3024"/>
                      <a:pt x="4998" y="2433"/>
                      <a:pt x="4998" y="2433"/>
                    </a:cubicBezTo>
                    <a:cubicBezTo>
                      <a:pt x="3941" y="503"/>
                      <a:pt x="2514" y="0"/>
                      <a:pt x="25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50"/>
              <p:cNvSpPr/>
              <p:nvPr/>
            </p:nvSpPr>
            <p:spPr>
              <a:xfrm flipH="1">
                <a:off x="7901570" y="4672739"/>
                <a:ext cx="124411" cy="110981"/>
              </a:xfrm>
              <a:custGeom>
                <a:avLst/>
                <a:gdLst/>
                <a:ahLst/>
                <a:cxnLst/>
                <a:rect l="l" t="t" r="r" b="b"/>
                <a:pathLst>
                  <a:path w="3548" h="3165" extrusionOk="0">
                    <a:moveTo>
                      <a:pt x="664" y="0"/>
                    </a:moveTo>
                    <a:cubicBezTo>
                      <a:pt x="549" y="0"/>
                      <a:pt x="434" y="39"/>
                      <a:pt x="339" y="116"/>
                    </a:cubicBezTo>
                    <a:cubicBezTo>
                      <a:pt x="294" y="150"/>
                      <a:pt x="250" y="191"/>
                      <a:pt x="212" y="236"/>
                    </a:cubicBezTo>
                    <a:cubicBezTo>
                      <a:pt x="38" y="427"/>
                      <a:pt x="0" y="745"/>
                      <a:pt x="192" y="923"/>
                    </a:cubicBezTo>
                    <a:cubicBezTo>
                      <a:pt x="972" y="1638"/>
                      <a:pt x="2087" y="2627"/>
                      <a:pt x="2607" y="3034"/>
                    </a:cubicBezTo>
                    <a:cubicBezTo>
                      <a:pt x="2710" y="3115"/>
                      <a:pt x="2798" y="3164"/>
                      <a:pt x="2896" y="3164"/>
                    </a:cubicBezTo>
                    <a:cubicBezTo>
                      <a:pt x="2950" y="3164"/>
                      <a:pt x="3007" y="3149"/>
                      <a:pt x="3072" y="3116"/>
                    </a:cubicBezTo>
                    <a:cubicBezTo>
                      <a:pt x="3141" y="3082"/>
                      <a:pt x="3202" y="3041"/>
                      <a:pt x="3264" y="2996"/>
                    </a:cubicBezTo>
                    <a:cubicBezTo>
                      <a:pt x="3510" y="2812"/>
                      <a:pt x="3548" y="2456"/>
                      <a:pt x="3346" y="2220"/>
                    </a:cubicBezTo>
                    <a:cubicBezTo>
                      <a:pt x="2449" y="1176"/>
                      <a:pt x="1437" y="420"/>
                      <a:pt x="965" y="95"/>
                    </a:cubicBezTo>
                    <a:cubicBezTo>
                      <a:pt x="874" y="32"/>
                      <a:pt x="769" y="0"/>
                      <a:pt x="66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50"/>
              <p:cNvSpPr/>
              <p:nvPr/>
            </p:nvSpPr>
            <p:spPr>
              <a:xfrm flipH="1">
                <a:off x="8128651" y="4605309"/>
                <a:ext cx="151060" cy="181847"/>
              </a:xfrm>
              <a:custGeom>
                <a:avLst/>
                <a:gdLst/>
                <a:ahLst/>
                <a:cxnLst/>
                <a:rect l="l" t="t" r="r" b="b"/>
                <a:pathLst>
                  <a:path w="4308" h="5186" extrusionOk="0">
                    <a:moveTo>
                      <a:pt x="870" y="0"/>
                    </a:moveTo>
                    <a:cubicBezTo>
                      <a:pt x="870" y="0"/>
                      <a:pt x="1" y="1235"/>
                      <a:pt x="257" y="3418"/>
                    </a:cubicBezTo>
                    <a:cubicBezTo>
                      <a:pt x="257" y="3418"/>
                      <a:pt x="367" y="3404"/>
                      <a:pt x="538" y="3404"/>
                    </a:cubicBezTo>
                    <a:cubicBezTo>
                      <a:pt x="935" y="3404"/>
                      <a:pt x="1662" y="3477"/>
                      <a:pt x="2084" y="3958"/>
                    </a:cubicBezTo>
                    <a:cubicBezTo>
                      <a:pt x="2619" y="4572"/>
                      <a:pt x="2606" y="5186"/>
                      <a:pt x="2992" y="5186"/>
                    </a:cubicBezTo>
                    <a:cubicBezTo>
                      <a:pt x="3040" y="5186"/>
                      <a:pt x="3095" y="5176"/>
                      <a:pt x="3158" y="5155"/>
                    </a:cubicBezTo>
                    <a:cubicBezTo>
                      <a:pt x="3723" y="4974"/>
                      <a:pt x="4308" y="2172"/>
                      <a:pt x="4212" y="1197"/>
                    </a:cubicBezTo>
                    <a:cubicBezTo>
                      <a:pt x="4116" y="222"/>
                      <a:pt x="870" y="0"/>
                      <a:pt x="8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50"/>
              <p:cNvSpPr/>
              <p:nvPr/>
            </p:nvSpPr>
            <p:spPr>
              <a:xfrm flipH="1">
                <a:off x="8240789" y="4592300"/>
                <a:ext cx="66729" cy="141873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4046" extrusionOk="0">
                    <a:moveTo>
                      <a:pt x="1232" y="1"/>
                    </a:moveTo>
                    <a:cubicBezTo>
                      <a:pt x="1011" y="1"/>
                      <a:pt x="814" y="141"/>
                      <a:pt x="739" y="351"/>
                    </a:cubicBezTo>
                    <a:cubicBezTo>
                      <a:pt x="544" y="888"/>
                      <a:pt x="154" y="2088"/>
                      <a:pt x="27" y="3460"/>
                    </a:cubicBezTo>
                    <a:cubicBezTo>
                      <a:pt x="0" y="3768"/>
                      <a:pt x="236" y="4038"/>
                      <a:pt x="547" y="4045"/>
                    </a:cubicBezTo>
                    <a:cubicBezTo>
                      <a:pt x="623" y="4045"/>
                      <a:pt x="698" y="4042"/>
                      <a:pt x="770" y="4031"/>
                    </a:cubicBezTo>
                    <a:cubicBezTo>
                      <a:pt x="975" y="4001"/>
                      <a:pt x="1047" y="3891"/>
                      <a:pt x="1105" y="3696"/>
                    </a:cubicBezTo>
                    <a:cubicBezTo>
                      <a:pt x="1290" y="3063"/>
                      <a:pt x="1628" y="1613"/>
                      <a:pt x="1847" y="573"/>
                    </a:cubicBezTo>
                    <a:cubicBezTo>
                      <a:pt x="1902" y="316"/>
                      <a:pt x="1687" y="84"/>
                      <a:pt x="1433" y="26"/>
                    </a:cubicBezTo>
                    <a:cubicBezTo>
                      <a:pt x="1375" y="15"/>
                      <a:pt x="1317" y="5"/>
                      <a:pt x="1262" y="2"/>
                    </a:cubicBezTo>
                    <a:cubicBezTo>
                      <a:pt x="1252" y="1"/>
                      <a:pt x="1242" y="1"/>
                      <a:pt x="12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50"/>
              <p:cNvSpPr/>
              <p:nvPr/>
            </p:nvSpPr>
            <p:spPr>
              <a:xfrm flipH="1">
                <a:off x="7751492" y="3284344"/>
                <a:ext cx="102846" cy="98778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817" extrusionOk="0">
                    <a:moveTo>
                      <a:pt x="0" y="2334"/>
                    </a:moveTo>
                    <a:cubicBezTo>
                      <a:pt x="0" y="2334"/>
                      <a:pt x="0" y="2334"/>
                      <a:pt x="0" y="2334"/>
                    </a:cubicBezTo>
                    <a:lnTo>
                      <a:pt x="0" y="2334"/>
                    </a:lnTo>
                    <a:cubicBezTo>
                      <a:pt x="0" y="2334"/>
                      <a:pt x="0" y="2334"/>
                      <a:pt x="0" y="2334"/>
                    </a:cubicBezTo>
                    <a:close/>
                    <a:moveTo>
                      <a:pt x="1731" y="0"/>
                    </a:moveTo>
                    <a:cubicBezTo>
                      <a:pt x="1202" y="1094"/>
                      <a:pt x="4" y="2334"/>
                      <a:pt x="0" y="2334"/>
                    </a:cubicBezTo>
                    <a:cubicBezTo>
                      <a:pt x="0" y="2334"/>
                      <a:pt x="0" y="2334"/>
                      <a:pt x="0" y="2334"/>
                    </a:cubicBezTo>
                    <a:lnTo>
                      <a:pt x="0" y="2334"/>
                    </a:lnTo>
                    <a:cubicBezTo>
                      <a:pt x="306" y="2665"/>
                      <a:pt x="707" y="2817"/>
                      <a:pt x="1107" y="2817"/>
                    </a:cubicBezTo>
                    <a:cubicBezTo>
                      <a:pt x="1819" y="2817"/>
                      <a:pt x="2528" y="2334"/>
                      <a:pt x="2686" y="1519"/>
                    </a:cubicBezTo>
                    <a:cubicBezTo>
                      <a:pt x="2932" y="250"/>
                      <a:pt x="1731" y="0"/>
                      <a:pt x="17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50"/>
              <p:cNvSpPr/>
              <p:nvPr/>
            </p:nvSpPr>
            <p:spPr>
              <a:xfrm flipH="1">
                <a:off x="7879619" y="3172803"/>
                <a:ext cx="91309" cy="124621"/>
              </a:xfrm>
              <a:custGeom>
                <a:avLst/>
                <a:gdLst/>
                <a:ahLst/>
                <a:cxnLst/>
                <a:rect l="l" t="t" r="r" b="b"/>
                <a:pathLst>
                  <a:path w="2604" h="3554" extrusionOk="0">
                    <a:moveTo>
                      <a:pt x="2549" y="0"/>
                    </a:moveTo>
                    <a:cubicBezTo>
                      <a:pt x="2522" y="294"/>
                      <a:pt x="2481" y="588"/>
                      <a:pt x="2422" y="883"/>
                    </a:cubicBezTo>
                    <a:cubicBezTo>
                      <a:pt x="2364" y="1170"/>
                      <a:pt x="2296" y="1454"/>
                      <a:pt x="2210" y="1738"/>
                    </a:cubicBezTo>
                    <a:cubicBezTo>
                      <a:pt x="2049" y="2279"/>
                      <a:pt x="1842" y="2804"/>
                      <a:pt x="1597" y="3314"/>
                    </a:cubicBezTo>
                    <a:lnTo>
                      <a:pt x="1597" y="3314"/>
                    </a:lnTo>
                    <a:cubicBezTo>
                      <a:pt x="1533" y="3319"/>
                      <a:pt x="1469" y="3321"/>
                      <a:pt x="1404" y="3321"/>
                    </a:cubicBezTo>
                    <a:cubicBezTo>
                      <a:pt x="929" y="3321"/>
                      <a:pt x="445" y="3198"/>
                      <a:pt x="0" y="2969"/>
                    </a:cubicBezTo>
                    <a:lnTo>
                      <a:pt x="0" y="2969"/>
                    </a:lnTo>
                    <a:cubicBezTo>
                      <a:pt x="230" y="3168"/>
                      <a:pt x="496" y="3318"/>
                      <a:pt x="780" y="3414"/>
                    </a:cubicBezTo>
                    <a:cubicBezTo>
                      <a:pt x="1039" y="3505"/>
                      <a:pt x="1310" y="3553"/>
                      <a:pt x="1584" y="3553"/>
                    </a:cubicBezTo>
                    <a:cubicBezTo>
                      <a:pt x="1618" y="3553"/>
                      <a:pt x="1652" y="3552"/>
                      <a:pt x="1687" y="3551"/>
                    </a:cubicBezTo>
                    <a:lnTo>
                      <a:pt x="1748" y="3548"/>
                    </a:lnTo>
                    <a:lnTo>
                      <a:pt x="1783" y="3489"/>
                    </a:lnTo>
                    <a:cubicBezTo>
                      <a:pt x="1933" y="3226"/>
                      <a:pt x="2063" y="2949"/>
                      <a:pt x="2176" y="2668"/>
                    </a:cubicBezTo>
                    <a:cubicBezTo>
                      <a:pt x="2286" y="2384"/>
                      <a:pt x="2374" y="2094"/>
                      <a:pt x="2446" y="1799"/>
                    </a:cubicBezTo>
                    <a:cubicBezTo>
                      <a:pt x="2518" y="1505"/>
                      <a:pt x="2566" y="1204"/>
                      <a:pt x="2583" y="903"/>
                    </a:cubicBezTo>
                    <a:cubicBezTo>
                      <a:pt x="2604" y="602"/>
                      <a:pt x="2593" y="298"/>
                      <a:pt x="25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50"/>
              <p:cNvSpPr/>
              <p:nvPr/>
            </p:nvSpPr>
            <p:spPr>
              <a:xfrm flipH="1">
                <a:off x="7828284" y="3280768"/>
                <a:ext cx="31804" cy="38256"/>
              </a:xfrm>
              <a:custGeom>
                <a:avLst/>
                <a:gdLst/>
                <a:ahLst/>
                <a:cxnLst/>
                <a:rect l="l" t="t" r="r" b="b"/>
                <a:pathLst>
                  <a:path w="907" h="1091" extrusionOk="0">
                    <a:moveTo>
                      <a:pt x="662" y="1"/>
                    </a:moveTo>
                    <a:cubicBezTo>
                      <a:pt x="512" y="1"/>
                      <a:pt x="315" y="151"/>
                      <a:pt x="178" y="386"/>
                    </a:cubicBezTo>
                    <a:cubicBezTo>
                      <a:pt x="14" y="674"/>
                      <a:pt x="0" y="978"/>
                      <a:pt x="154" y="1067"/>
                    </a:cubicBezTo>
                    <a:cubicBezTo>
                      <a:pt x="182" y="1083"/>
                      <a:pt x="213" y="1090"/>
                      <a:pt x="246" y="1090"/>
                    </a:cubicBezTo>
                    <a:cubicBezTo>
                      <a:pt x="396" y="1090"/>
                      <a:pt x="595" y="940"/>
                      <a:pt x="729" y="705"/>
                    </a:cubicBezTo>
                    <a:cubicBezTo>
                      <a:pt x="897" y="417"/>
                      <a:pt x="907" y="113"/>
                      <a:pt x="753" y="24"/>
                    </a:cubicBezTo>
                    <a:cubicBezTo>
                      <a:pt x="726" y="8"/>
                      <a:pt x="695" y="1"/>
                      <a:pt x="6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50"/>
              <p:cNvSpPr/>
              <p:nvPr/>
            </p:nvSpPr>
            <p:spPr>
              <a:xfrm flipH="1">
                <a:off x="7886247" y="3255451"/>
                <a:ext cx="220839" cy="145274"/>
              </a:xfrm>
              <a:custGeom>
                <a:avLst/>
                <a:gdLst/>
                <a:ahLst/>
                <a:cxnLst/>
                <a:rect l="l" t="t" r="r" b="b"/>
                <a:pathLst>
                  <a:path w="6298" h="4143" extrusionOk="0">
                    <a:moveTo>
                      <a:pt x="1117" y="0"/>
                    </a:moveTo>
                    <a:cubicBezTo>
                      <a:pt x="1062" y="0"/>
                      <a:pt x="1006" y="3"/>
                      <a:pt x="948" y="10"/>
                    </a:cubicBezTo>
                    <a:cubicBezTo>
                      <a:pt x="787" y="34"/>
                      <a:pt x="637" y="110"/>
                      <a:pt x="527" y="226"/>
                    </a:cubicBezTo>
                    <a:cubicBezTo>
                      <a:pt x="107" y="643"/>
                      <a:pt x="1" y="1601"/>
                      <a:pt x="644" y="2518"/>
                    </a:cubicBezTo>
                    <a:cubicBezTo>
                      <a:pt x="873" y="2853"/>
                      <a:pt x="1205" y="3178"/>
                      <a:pt x="1656" y="3476"/>
                    </a:cubicBezTo>
                    <a:cubicBezTo>
                      <a:pt x="2207" y="3838"/>
                      <a:pt x="2840" y="4057"/>
                      <a:pt x="3497" y="4122"/>
                    </a:cubicBezTo>
                    <a:cubicBezTo>
                      <a:pt x="3635" y="4136"/>
                      <a:pt x="3772" y="4143"/>
                      <a:pt x="3906" y="4143"/>
                    </a:cubicBezTo>
                    <a:cubicBezTo>
                      <a:pt x="5222" y="4143"/>
                      <a:pt x="6297" y="3501"/>
                      <a:pt x="6254" y="2771"/>
                    </a:cubicBezTo>
                    <a:cubicBezTo>
                      <a:pt x="6251" y="2730"/>
                      <a:pt x="6247" y="2692"/>
                      <a:pt x="6237" y="2651"/>
                    </a:cubicBezTo>
                    <a:cubicBezTo>
                      <a:pt x="6138" y="1974"/>
                      <a:pt x="5546" y="2036"/>
                      <a:pt x="4718" y="1847"/>
                    </a:cubicBezTo>
                    <a:lnTo>
                      <a:pt x="4708" y="1847"/>
                    </a:lnTo>
                    <a:cubicBezTo>
                      <a:pt x="4294" y="1758"/>
                      <a:pt x="3894" y="1604"/>
                      <a:pt x="3528" y="1389"/>
                    </a:cubicBezTo>
                    <a:cubicBezTo>
                      <a:pt x="3295" y="1252"/>
                      <a:pt x="3066" y="1098"/>
                      <a:pt x="2850" y="937"/>
                    </a:cubicBezTo>
                    <a:lnTo>
                      <a:pt x="2847" y="934"/>
                    </a:lnTo>
                    <a:cubicBezTo>
                      <a:pt x="2170" y="434"/>
                      <a:pt x="1743" y="0"/>
                      <a:pt x="11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50"/>
              <p:cNvSpPr/>
              <p:nvPr/>
            </p:nvSpPr>
            <p:spPr>
              <a:xfrm flipH="1">
                <a:off x="8007256" y="3255556"/>
                <a:ext cx="84822" cy="57191"/>
              </a:xfrm>
              <a:custGeom>
                <a:avLst/>
                <a:gdLst/>
                <a:ahLst/>
                <a:cxnLst/>
                <a:rect l="l" t="t" r="r" b="b"/>
                <a:pathLst>
                  <a:path w="2419" h="1631" extrusionOk="0">
                    <a:moveTo>
                      <a:pt x="690" y="0"/>
                    </a:moveTo>
                    <a:cubicBezTo>
                      <a:pt x="635" y="0"/>
                      <a:pt x="578" y="4"/>
                      <a:pt x="520" y="11"/>
                    </a:cubicBezTo>
                    <a:cubicBezTo>
                      <a:pt x="359" y="31"/>
                      <a:pt x="212" y="107"/>
                      <a:pt x="99" y="223"/>
                    </a:cubicBezTo>
                    <a:cubicBezTo>
                      <a:pt x="0" y="510"/>
                      <a:pt x="4" y="948"/>
                      <a:pt x="609" y="1396"/>
                    </a:cubicBezTo>
                    <a:cubicBezTo>
                      <a:pt x="837" y="1565"/>
                      <a:pt x="1057" y="1631"/>
                      <a:pt x="1262" y="1631"/>
                    </a:cubicBezTo>
                    <a:cubicBezTo>
                      <a:pt x="1811" y="1631"/>
                      <a:pt x="2247" y="1156"/>
                      <a:pt x="2419" y="934"/>
                    </a:cubicBezTo>
                    <a:cubicBezTo>
                      <a:pt x="1743" y="431"/>
                      <a:pt x="1315" y="0"/>
                      <a:pt x="6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50"/>
              <p:cNvSpPr/>
              <p:nvPr/>
            </p:nvSpPr>
            <p:spPr>
              <a:xfrm flipH="1">
                <a:off x="8004626" y="3284590"/>
                <a:ext cx="1578" cy="2174"/>
              </a:xfrm>
              <a:custGeom>
                <a:avLst/>
                <a:gdLst/>
                <a:ahLst/>
                <a:cxnLst/>
                <a:rect l="l" t="t" r="r" b="b"/>
                <a:pathLst>
                  <a:path w="45" h="62" extrusionOk="0">
                    <a:moveTo>
                      <a:pt x="45" y="0"/>
                    </a:moveTo>
                    <a:cubicBezTo>
                      <a:pt x="35" y="11"/>
                      <a:pt x="21" y="31"/>
                      <a:pt x="1" y="62"/>
                    </a:cubicBezTo>
                    <a:cubicBezTo>
                      <a:pt x="21" y="35"/>
                      <a:pt x="35" y="11"/>
                      <a:pt x="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50"/>
              <p:cNvSpPr/>
              <p:nvPr/>
            </p:nvSpPr>
            <p:spPr>
              <a:xfrm flipH="1">
                <a:off x="7940667" y="3288307"/>
                <a:ext cx="83665" cy="60522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1726" extrusionOk="0">
                    <a:moveTo>
                      <a:pt x="490" y="0"/>
                    </a:moveTo>
                    <a:lnTo>
                      <a:pt x="490" y="0"/>
                    </a:lnTo>
                    <a:cubicBezTo>
                      <a:pt x="323" y="267"/>
                      <a:pt x="1" y="951"/>
                      <a:pt x="651" y="1458"/>
                    </a:cubicBezTo>
                    <a:cubicBezTo>
                      <a:pt x="894" y="1647"/>
                      <a:pt x="1134" y="1726"/>
                      <a:pt x="1355" y="1726"/>
                    </a:cubicBezTo>
                    <a:cubicBezTo>
                      <a:pt x="1814" y="1726"/>
                      <a:pt x="2190" y="1383"/>
                      <a:pt x="2337" y="972"/>
                    </a:cubicBezTo>
                    <a:cubicBezTo>
                      <a:pt x="2334" y="969"/>
                      <a:pt x="2337" y="965"/>
                      <a:pt x="2337" y="965"/>
                    </a:cubicBezTo>
                    <a:cubicBezTo>
                      <a:pt x="2348" y="945"/>
                      <a:pt x="2351" y="927"/>
                      <a:pt x="2358" y="910"/>
                    </a:cubicBezTo>
                    <a:cubicBezTo>
                      <a:pt x="2368" y="869"/>
                      <a:pt x="2379" y="832"/>
                      <a:pt x="2385" y="791"/>
                    </a:cubicBezTo>
                    <a:lnTo>
                      <a:pt x="2385" y="791"/>
                    </a:lnTo>
                    <a:cubicBezTo>
                      <a:pt x="2372" y="828"/>
                      <a:pt x="2358" y="869"/>
                      <a:pt x="2351" y="910"/>
                    </a:cubicBezTo>
                    <a:cubicBezTo>
                      <a:pt x="1934" y="821"/>
                      <a:pt x="1537" y="667"/>
                      <a:pt x="1171" y="455"/>
                    </a:cubicBezTo>
                    <a:cubicBezTo>
                      <a:pt x="935" y="315"/>
                      <a:pt x="709" y="165"/>
                      <a:pt x="4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50"/>
              <p:cNvSpPr/>
              <p:nvPr/>
            </p:nvSpPr>
            <p:spPr>
              <a:xfrm flipH="1">
                <a:off x="7888245" y="3316008"/>
                <a:ext cx="56420" cy="41447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1182" extrusionOk="0">
                    <a:moveTo>
                      <a:pt x="113" y="1"/>
                    </a:moveTo>
                    <a:cubicBezTo>
                      <a:pt x="100" y="38"/>
                      <a:pt x="86" y="79"/>
                      <a:pt x="79" y="120"/>
                    </a:cubicBezTo>
                    <a:cubicBezTo>
                      <a:pt x="72" y="137"/>
                      <a:pt x="69" y="155"/>
                      <a:pt x="65" y="175"/>
                    </a:cubicBezTo>
                    <a:cubicBezTo>
                      <a:pt x="65" y="175"/>
                      <a:pt x="62" y="179"/>
                      <a:pt x="65" y="182"/>
                    </a:cubicBezTo>
                    <a:cubicBezTo>
                      <a:pt x="11" y="449"/>
                      <a:pt x="0" y="928"/>
                      <a:pt x="527" y="1109"/>
                    </a:cubicBezTo>
                    <a:cubicBezTo>
                      <a:pt x="678" y="1159"/>
                      <a:pt x="820" y="1181"/>
                      <a:pt x="951" y="1181"/>
                    </a:cubicBezTo>
                    <a:cubicBezTo>
                      <a:pt x="1225" y="1181"/>
                      <a:pt x="1451" y="1083"/>
                      <a:pt x="1608" y="928"/>
                    </a:cubicBezTo>
                    <a:cubicBezTo>
                      <a:pt x="1509" y="247"/>
                      <a:pt x="917" y="309"/>
                      <a:pt x="86" y="120"/>
                    </a:cubicBezTo>
                    <a:cubicBezTo>
                      <a:pt x="96" y="79"/>
                      <a:pt x="107" y="42"/>
                      <a:pt x="1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50"/>
              <p:cNvSpPr/>
              <p:nvPr/>
            </p:nvSpPr>
            <p:spPr>
              <a:xfrm flipH="1">
                <a:off x="7984464" y="3340799"/>
                <a:ext cx="100076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1689" extrusionOk="0">
                    <a:moveTo>
                      <a:pt x="636" y="1"/>
                    </a:moveTo>
                    <a:cubicBezTo>
                      <a:pt x="423" y="1"/>
                      <a:pt x="209" y="28"/>
                      <a:pt x="1" y="84"/>
                    </a:cubicBezTo>
                    <a:cubicBezTo>
                      <a:pt x="230" y="419"/>
                      <a:pt x="562" y="744"/>
                      <a:pt x="1013" y="1042"/>
                    </a:cubicBezTo>
                    <a:cubicBezTo>
                      <a:pt x="1564" y="1404"/>
                      <a:pt x="2197" y="1623"/>
                      <a:pt x="2854" y="1688"/>
                    </a:cubicBezTo>
                    <a:cubicBezTo>
                      <a:pt x="2830" y="1439"/>
                      <a:pt x="2700" y="823"/>
                      <a:pt x="1910" y="351"/>
                    </a:cubicBezTo>
                    <a:cubicBezTo>
                      <a:pt x="1521" y="120"/>
                      <a:pt x="1080" y="1"/>
                      <a:pt x="6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50"/>
              <p:cNvSpPr/>
              <p:nvPr/>
            </p:nvSpPr>
            <p:spPr>
              <a:xfrm flipH="1">
                <a:off x="7783121" y="3322039"/>
                <a:ext cx="58839" cy="41938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196" extrusionOk="0">
                    <a:moveTo>
                      <a:pt x="968" y="0"/>
                    </a:moveTo>
                    <a:cubicBezTo>
                      <a:pt x="510" y="0"/>
                      <a:pt x="0" y="387"/>
                      <a:pt x="171" y="834"/>
                    </a:cubicBezTo>
                    <a:cubicBezTo>
                      <a:pt x="269" y="1090"/>
                      <a:pt x="501" y="1196"/>
                      <a:pt x="749" y="1196"/>
                    </a:cubicBezTo>
                    <a:cubicBezTo>
                      <a:pt x="1187" y="1196"/>
                      <a:pt x="1677" y="868"/>
                      <a:pt x="1570" y="462"/>
                    </a:cubicBezTo>
                    <a:cubicBezTo>
                      <a:pt x="1484" y="132"/>
                      <a:pt x="1235" y="0"/>
                      <a:pt x="9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5" name="Google Shape;1975;p50"/>
            <p:cNvGrpSpPr/>
            <p:nvPr/>
          </p:nvGrpSpPr>
          <p:grpSpPr>
            <a:xfrm>
              <a:off x="2892054" y="1587126"/>
              <a:ext cx="1046559" cy="928946"/>
              <a:chOff x="4238125" y="3741349"/>
              <a:chExt cx="1025334" cy="910107"/>
            </a:xfrm>
          </p:grpSpPr>
          <p:sp>
            <p:nvSpPr>
              <p:cNvPr id="1976" name="Google Shape;1976;p50"/>
              <p:cNvSpPr/>
              <p:nvPr/>
            </p:nvSpPr>
            <p:spPr>
              <a:xfrm>
                <a:off x="4238125" y="4206346"/>
                <a:ext cx="880334" cy="445110"/>
              </a:xfrm>
              <a:custGeom>
                <a:avLst/>
                <a:gdLst/>
                <a:ahLst/>
                <a:cxnLst/>
                <a:rect l="l" t="t" r="r" b="b"/>
                <a:pathLst>
                  <a:path w="25737" h="13013" extrusionOk="0">
                    <a:moveTo>
                      <a:pt x="8331" y="0"/>
                    </a:moveTo>
                    <a:cubicBezTo>
                      <a:pt x="8254" y="0"/>
                      <a:pt x="8177" y="20"/>
                      <a:pt x="8109" y="59"/>
                    </a:cubicBezTo>
                    <a:cubicBezTo>
                      <a:pt x="7151" y="606"/>
                      <a:pt x="2375" y="3363"/>
                      <a:pt x="268" y="5029"/>
                    </a:cubicBezTo>
                    <a:cubicBezTo>
                      <a:pt x="1" y="5238"/>
                      <a:pt x="56" y="5655"/>
                      <a:pt x="367" y="5789"/>
                    </a:cubicBezTo>
                    <a:cubicBezTo>
                      <a:pt x="3165" y="6983"/>
                      <a:pt x="14088" y="11608"/>
                      <a:pt x="18365" y="12990"/>
                    </a:cubicBezTo>
                    <a:cubicBezTo>
                      <a:pt x="18410" y="13005"/>
                      <a:pt x="18457" y="13012"/>
                      <a:pt x="18504" y="13012"/>
                    </a:cubicBezTo>
                    <a:cubicBezTo>
                      <a:pt x="18614" y="13012"/>
                      <a:pt x="18721" y="12971"/>
                      <a:pt x="18803" y="12894"/>
                    </a:cubicBezTo>
                    <a:cubicBezTo>
                      <a:pt x="19737" y="12025"/>
                      <a:pt x="23849" y="8197"/>
                      <a:pt x="25518" y="6418"/>
                    </a:cubicBezTo>
                    <a:cubicBezTo>
                      <a:pt x="25737" y="6182"/>
                      <a:pt x="25641" y="5796"/>
                      <a:pt x="25333" y="5693"/>
                    </a:cubicBezTo>
                    <a:cubicBezTo>
                      <a:pt x="22542" y="4745"/>
                      <a:pt x="11427" y="969"/>
                      <a:pt x="8464" y="21"/>
                    </a:cubicBezTo>
                    <a:cubicBezTo>
                      <a:pt x="8421" y="7"/>
                      <a:pt x="8376" y="0"/>
                      <a:pt x="83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50"/>
              <p:cNvSpPr/>
              <p:nvPr/>
            </p:nvSpPr>
            <p:spPr>
              <a:xfrm>
                <a:off x="4545188" y="3741349"/>
                <a:ext cx="718271" cy="637889"/>
              </a:xfrm>
              <a:custGeom>
                <a:avLst/>
                <a:gdLst/>
                <a:ahLst/>
                <a:cxnLst/>
                <a:rect l="l" t="t" r="r" b="b"/>
                <a:pathLst>
                  <a:path w="20999" h="18649" extrusionOk="0">
                    <a:moveTo>
                      <a:pt x="3078" y="1"/>
                    </a:moveTo>
                    <a:cubicBezTo>
                      <a:pt x="2781" y="1"/>
                      <a:pt x="2515" y="203"/>
                      <a:pt x="2447" y="502"/>
                    </a:cubicBezTo>
                    <a:cubicBezTo>
                      <a:pt x="1314" y="5336"/>
                      <a:pt x="336" y="10711"/>
                      <a:pt x="52" y="12312"/>
                    </a:cubicBezTo>
                    <a:cubicBezTo>
                      <a:pt x="1" y="12602"/>
                      <a:pt x="151" y="12890"/>
                      <a:pt x="421" y="13013"/>
                    </a:cubicBezTo>
                    <a:cubicBezTo>
                      <a:pt x="3093" y="14217"/>
                      <a:pt x="14105" y="17775"/>
                      <a:pt x="16719" y="18616"/>
                    </a:cubicBezTo>
                    <a:cubicBezTo>
                      <a:pt x="16785" y="18638"/>
                      <a:pt x="16852" y="18648"/>
                      <a:pt x="16918" y="18648"/>
                    </a:cubicBezTo>
                    <a:cubicBezTo>
                      <a:pt x="17176" y="18648"/>
                      <a:pt x="17418" y="18490"/>
                      <a:pt x="17519" y="18237"/>
                    </a:cubicBezTo>
                    <a:cubicBezTo>
                      <a:pt x="18727" y="15165"/>
                      <a:pt x="20475" y="6910"/>
                      <a:pt x="20930" y="4717"/>
                    </a:cubicBezTo>
                    <a:cubicBezTo>
                      <a:pt x="20998" y="4395"/>
                      <a:pt x="20814" y="4077"/>
                      <a:pt x="20502" y="3971"/>
                    </a:cubicBezTo>
                    <a:cubicBezTo>
                      <a:pt x="17263" y="2880"/>
                      <a:pt x="5967" y="571"/>
                      <a:pt x="3206" y="13"/>
                    </a:cubicBezTo>
                    <a:cubicBezTo>
                      <a:pt x="3163" y="5"/>
                      <a:pt x="3120" y="1"/>
                      <a:pt x="30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50"/>
              <p:cNvSpPr/>
              <p:nvPr/>
            </p:nvSpPr>
            <p:spPr>
              <a:xfrm>
                <a:off x="4238125" y="4187362"/>
                <a:ext cx="880334" cy="445144"/>
              </a:xfrm>
              <a:custGeom>
                <a:avLst/>
                <a:gdLst/>
                <a:ahLst/>
                <a:cxnLst/>
                <a:rect l="l" t="t" r="r" b="b"/>
                <a:pathLst>
                  <a:path w="25737" h="13014" extrusionOk="0">
                    <a:moveTo>
                      <a:pt x="8331" y="1"/>
                    </a:moveTo>
                    <a:cubicBezTo>
                      <a:pt x="8254" y="1"/>
                      <a:pt x="8177" y="21"/>
                      <a:pt x="8109" y="59"/>
                    </a:cubicBezTo>
                    <a:cubicBezTo>
                      <a:pt x="7151" y="610"/>
                      <a:pt x="2375" y="3364"/>
                      <a:pt x="268" y="5030"/>
                    </a:cubicBezTo>
                    <a:cubicBezTo>
                      <a:pt x="1" y="5239"/>
                      <a:pt x="56" y="5656"/>
                      <a:pt x="367" y="5790"/>
                    </a:cubicBezTo>
                    <a:cubicBezTo>
                      <a:pt x="3165" y="6983"/>
                      <a:pt x="14088" y="11612"/>
                      <a:pt x="18365" y="12991"/>
                    </a:cubicBezTo>
                    <a:cubicBezTo>
                      <a:pt x="18409" y="13006"/>
                      <a:pt x="18456" y="13013"/>
                      <a:pt x="18502" y="13013"/>
                    </a:cubicBezTo>
                    <a:cubicBezTo>
                      <a:pt x="18612" y="13013"/>
                      <a:pt x="18721" y="12972"/>
                      <a:pt x="18803" y="12895"/>
                    </a:cubicBezTo>
                    <a:cubicBezTo>
                      <a:pt x="19737" y="12029"/>
                      <a:pt x="23849" y="8198"/>
                      <a:pt x="25518" y="6422"/>
                    </a:cubicBezTo>
                    <a:cubicBezTo>
                      <a:pt x="25737" y="6183"/>
                      <a:pt x="25641" y="5796"/>
                      <a:pt x="25333" y="5694"/>
                    </a:cubicBezTo>
                    <a:cubicBezTo>
                      <a:pt x="22542" y="4746"/>
                      <a:pt x="11427" y="969"/>
                      <a:pt x="8464" y="22"/>
                    </a:cubicBezTo>
                    <a:cubicBezTo>
                      <a:pt x="8421" y="8"/>
                      <a:pt x="8376" y="1"/>
                      <a:pt x="83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50"/>
              <p:cNvSpPr/>
              <p:nvPr/>
            </p:nvSpPr>
            <p:spPr>
              <a:xfrm>
                <a:off x="4524015" y="3750140"/>
                <a:ext cx="718271" cy="637821"/>
              </a:xfrm>
              <a:custGeom>
                <a:avLst/>
                <a:gdLst/>
                <a:ahLst/>
                <a:cxnLst/>
                <a:rect l="l" t="t" r="r" b="b"/>
                <a:pathLst>
                  <a:path w="20999" h="18647" extrusionOk="0">
                    <a:moveTo>
                      <a:pt x="3079" y="0"/>
                    </a:moveTo>
                    <a:cubicBezTo>
                      <a:pt x="2784" y="0"/>
                      <a:pt x="2519" y="203"/>
                      <a:pt x="2450" y="502"/>
                    </a:cubicBezTo>
                    <a:cubicBezTo>
                      <a:pt x="1314" y="5336"/>
                      <a:pt x="339" y="10707"/>
                      <a:pt x="55" y="12308"/>
                    </a:cubicBezTo>
                    <a:cubicBezTo>
                      <a:pt x="0" y="12599"/>
                      <a:pt x="154" y="12889"/>
                      <a:pt x="425" y="13012"/>
                    </a:cubicBezTo>
                    <a:cubicBezTo>
                      <a:pt x="3096" y="14213"/>
                      <a:pt x="14105" y="17774"/>
                      <a:pt x="16719" y="18616"/>
                    </a:cubicBezTo>
                    <a:cubicBezTo>
                      <a:pt x="16784" y="18637"/>
                      <a:pt x="16850" y="18646"/>
                      <a:pt x="16916" y="18646"/>
                    </a:cubicBezTo>
                    <a:cubicBezTo>
                      <a:pt x="17176" y="18646"/>
                      <a:pt x="17421" y="18491"/>
                      <a:pt x="17519" y="18236"/>
                    </a:cubicBezTo>
                    <a:cubicBezTo>
                      <a:pt x="18727" y="15164"/>
                      <a:pt x="20478" y="6909"/>
                      <a:pt x="20933" y="4717"/>
                    </a:cubicBezTo>
                    <a:cubicBezTo>
                      <a:pt x="20998" y="4395"/>
                      <a:pt x="20814" y="4077"/>
                      <a:pt x="20506" y="3971"/>
                    </a:cubicBezTo>
                    <a:cubicBezTo>
                      <a:pt x="17263" y="2876"/>
                      <a:pt x="5970" y="570"/>
                      <a:pt x="3206" y="13"/>
                    </a:cubicBezTo>
                    <a:cubicBezTo>
                      <a:pt x="3163" y="4"/>
                      <a:pt x="3121" y="0"/>
                      <a:pt x="30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50"/>
              <p:cNvSpPr/>
              <p:nvPr/>
            </p:nvSpPr>
            <p:spPr>
              <a:xfrm>
                <a:off x="4554082" y="3776753"/>
                <a:ext cx="658138" cy="584461"/>
              </a:xfrm>
              <a:custGeom>
                <a:avLst/>
                <a:gdLst/>
                <a:ahLst/>
                <a:cxnLst/>
                <a:rect l="l" t="t" r="r" b="b"/>
                <a:pathLst>
                  <a:path w="19241" h="17087" extrusionOk="0">
                    <a:moveTo>
                      <a:pt x="2818" y="0"/>
                    </a:moveTo>
                    <a:cubicBezTo>
                      <a:pt x="2549" y="0"/>
                      <a:pt x="2304" y="186"/>
                      <a:pt x="2241" y="460"/>
                    </a:cubicBezTo>
                    <a:cubicBezTo>
                      <a:pt x="1834" y="2184"/>
                      <a:pt x="1454" y="3983"/>
                      <a:pt x="1123" y="5625"/>
                    </a:cubicBezTo>
                    <a:cubicBezTo>
                      <a:pt x="1010" y="6183"/>
                      <a:pt x="900" y="6723"/>
                      <a:pt x="801" y="7236"/>
                    </a:cubicBezTo>
                    <a:cubicBezTo>
                      <a:pt x="442" y="9087"/>
                      <a:pt x="172" y="10579"/>
                      <a:pt x="45" y="11280"/>
                    </a:cubicBezTo>
                    <a:cubicBezTo>
                      <a:pt x="1" y="11547"/>
                      <a:pt x="137" y="11810"/>
                      <a:pt x="384" y="11923"/>
                    </a:cubicBezTo>
                    <a:cubicBezTo>
                      <a:pt x="709" y="12067"/>
                      <a:pt x="1164" y="12252"/>
                      <a:pt x="1721" y="12460"/>
                    </a:cubicBezTo>
                    <a:cubicBezTo>
                      <a:pt x="3028" y="12960"/>
                      <a:pt x="4879" y="13603"/>
                      <a:pt x="6808" y="14256"/>
                    </a:cubicBezTo>
                    <a:cubicBezTo>
                      <a:pt x="8153" y="14715"/>
                      <a:pt x="9535" y="15173"/>
                      <a:pt x="10801" y="15590"/>
                    </a:cubicBezTo>
                    <a:cubicBezTo>
                      <a:pt x="11262" y="15741"/>
                      <a:pt x="11711" y="15888"/>
                      <a:pt x="12135" y="16028"/>
                    </a:cubicBezTo>
                    <a:cubicBezTo>
                      <a:pt x="13541" y="16487"/>
                      <a:pt x="14690" y="16856"/>
                      <a:pt x="15316" y="17058"/>
                    </a:cubicBezTo>
                    <a:cubicBezTo>
                      <a:pt x="15377" y="17077"/>
                      <a:pt x="15439" y="17087"/>
                      <a:pt x="15500" y="17087"/>
                    </a:cubicBezTo>
                    <a:cubicBezTo>
                      <a:pt x="15739" y="17087"/>
                      <a:pt x="15962" y="16944"/>
                      <a:pt x="16052" y="16709"/>
                    </a:cubicBezTo>
                    <a:cubicBezTo>
                      <a:pt x="16418" y="15775"/>
                      <a:pt x="16842" y="14321"/>
                      <a:pt x="17256" y="12717"/>
                    </a:cubicBezTo>
                    <a:cubicBezTo>
                      <a:pt x="17355" y="12330"/>
                      <a:pt x="17458" y="11937"/>
                      <a:pt x="17554" y="11540"/>
                    </a:cubicBezTo>
                    <a:cubicBezTo>
                      <a:pt x="17909" y="10107"/>
                      <a:pt x="18248" y="8625"/>
                      <a:pt x="18529" y="7356"/>
                    </a:cubicBezTo>
                    <a:cubicBezTo>
                      <a:pt x="18823" y="6029"/>
                      <a:pt x="19055" y="4927"/>
                      <a:pt x="19179" y="4325"/>
                    </a:cubicBezTo>
                    <a:cubicBezTo>
                      <a:pt x="19240" y="4028"/>
                      <a:pt x="19072" y="3737"/>
                      <a:pt x="18785" y="3641"/>
                    </a:cubicBezTo>
                    <a:cubicBezTo>
                      <a:pt x="18275" y="3470"/>
                      <a:pt x="17547" y="3265"/>
                      <a:pt x="16678" y="3039"/>
                    </a:cubicBezTo>
                    <a:cubicBezTo>
                      <a:pt x="14878" y="2574"/>
                      <a:pt x="12470" y="2030"/>
                      <a:pt x="10147" y="1523"/>
                    </a:cubicBezTo>
                    <a:cubicBezTo>
                      <a:pt x="9490" y="1380"/>
                      <a:pt x="8837" y="1240"/>
                      <a:pt x="8207" y="1106"/>
                    </a:cubicBezTo>
                    <a:cubicBezTo>
                      <a:pt x="5891" y="610"/>
                      <a:pt x="3873" y="203"/>
                      <a:pt x="2932" y="11"/>
                    </a:cubicBezTo>
                    <a:cubicBezTo>
                      <a:pt x="2894" y="4"/>
                      <a:pt x="2856" y="0"/>
                      <a:pt x="28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50"/>
              <p:cNvSpPr/>
              <p:nvPr/>
            </p:nvSpPr>
            <p:spPr>
              <a:xfrm>
                <a:off x="4581583" y="3814585"/>
                <a:ext cx="319714" cy="209711"/>
              </a:xfrm>
              <a:custGeom>
                <a:avLst/>
                <a:gdLst/>
                <a:ahLst/>
                <a:cxnLst/>
                <a:rect l="l" t="t" r="r" b="b"/>
                <a:pathLst>
                  <a:path w="9347" h="6131" extrusionOk="0">
                    <a:moveTo>
                      <a:pt x="7403" y="0"/>
                    </a:moveTo>
                    <a:lnTo>
                      <a:pt x="319" y="4519"/>
                    </a:lnTo>
                    <a:cubicBezTo>
                      <a:pt x="206" y="5077"/>
                      <a:pt x="100" y="5617"/>
                      <a:pt x="0" y="6130"/>
                    </a:cubicBezTo>
                    <a:lnTo>
                      <a:pt x="9347" y="417"/>
                    </a:lnTo>
                    <a:cubicBezTo>
                      <a:pt x="8686" y="274"/>
                      <a:pt x="8033" y="134"/>
                      <a:pt x="7403" y="0"/>
                    </a:cubicBezTo>
                    <a:close/>
                  </a:path>
                </a:pathLst>
              </a:custGeom>
              <a:solidFill>
                <a:srgbClr val="D5F2ED">
                  <a:alpha val="38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50"/>
              <p:cNvSpPr/>
              <p:nvPr/>
            </p:nvSpPr>
            <p:spPr>
              <a:xfrm>
                <a:off x="4613052" y="3880671"/>
                <a:ext cx="599169" cy="383849"/>
              </a:xfrm>
              <a:custGeom>
                <a:avLst/>
                <a:gdLst/>
                <a:ahLst/>
                <a:cxnLst/>
                <a:rect l="l" t="t" r="r" b="b"/>
                <a:pathLst>
                  <a:path w="17517" h="11222" extrusionOk="0">
                    <a:moveTo>
                      <a:pt x="14957" y="1"/>
                    </a:moveTo>
                    <a:lnTo>
                      <a:pt x="1" y="9426"/>
                    </a:lnTo>
                    <a:cubicBezTo>
                      <a:pt x="1308" y="9922"/>
                      <a:pt x="3155" y="10568"/>
                      <a:pt x="5088" y="11222"/>
                    </a:cubicBezTo>
                    <a:lnTo>
                      <a:pt x="16805" y="4318"/>
                    </a:lnTo>
                    <a:cubicBezTo>
                      <a:pt x="17099" y="2991"/>
                      <a:pt x="17331" y="1889"/>
                      <a:pt x="17455" y="1287"/>
                    </a:cubicBezTo>
                    <a:cubicBezTo>
                      <a:pt x="17516" y="993"/>
                      <a:pt x="17348" y="699"/>
                      <a:pt x="17065" y="603"/>
                    </a:cubicBezTo>
                    <a:cubicBezTo>
                      <a:pt x="16555" y="429"/>
                      <a:pt x="15826" y="223"/>
                      <a:pt x="14957" y="1"/>
                    </a:cubicBezTo>
                    <a:close/>
                  </a:path>
                </a:pathLst>
              </a:custGeom>
              <a:solidFill>
                <a:srgbClr val="D5F2ED">
                  <a:alpha val="38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50"/>
              <p:cNvSpPr/>
              <p:nvPr/>
            </p:nvSpPr>
            <p:spPr>
              <a:xfrm>
                <a:off x="4923502" y="4171490"/>
                <a:ext cx="231021" cy="153546"/>
              </a:xfrm>
              <a:custGeom>
                <a:avLst/>
                <a:gdLst/>
                <a:ahLst/>
                <a:cxnLst/>
                <a:rect l="l" t="t" r="r" b="b"/>
                <a:pathLst>
                  <a:path w="6754" h="4489" extrusionOk="0">
                    <a:moveTo>
                      <a:pt x="6754" y="0"/>
                    </a:moveTo>
                    <a:lnTo>
                      <a:pt x="1" y="4050"/>
                    </a:lnTo>
                    <a:cubicBezTo>
                      <a:pt x="462" y="4201"/>
                      <a:pt x="911" y="4348"/>
                      <a:pt x="1335" y="4488"/>
                    </a:cubicBezTo>
                    <a:lnTo>
                      <a:pt x="6456" y="1177"/>
                    </a:lnTo>
                    <a:cubicBezTo>
                      <a:pt x="6555" y="790"/>
                      <a:pt x="6658" y="397"/>
                      <a:pt x="6754" y="0"/>
                    </a:cubicBezTo>
                    <a:close/>
                  </a:path>
                </a:pathLst>
              </a:custGeom>
              <a:solidFill>
                <a:srgbClr val="D5F2ED">
                  <a:alpha val="38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50"/>
              <p:cNvSpPr/>
              <p:nvPr/>
            </p:nvSpPr>
            <p:spPr>
              <a:xfrm>
                <a:off x="4396463" y="4220508"/>
                <a:ext cx="654136" cy="282841"/>
              </a:xfrm>
              <a:custGeom>
                <a:avLst/>
                <a:gdLst/>
                <a:ahLst/>
                <a:cxnLst/>
                <a:rect l="l" t="t" r="r" b="b"/>
                <a:pathLst>
                  <a:path w="19124" h="8269" extrusionOk="0">
                    <a:moveTo>
                      <a:pt x="4355" y="0"/>
                    </a:moveTo>
                    <a:lnTo>
                      <a:pt x="1" y="2672"/>
                    </a:lnTo>
                    <a:lnTo>
                      <a:pt x="15094" y="8269"/>
                    </a:lnTo>
                    <a:lnTo>
                      <a:pt x="19124" y="4896"/>
                    </a:lnTo>
                    <a:lnTo>
                      <a:pt x="435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50"/>
              <p:cNvSpPr/>
              <p:nvPr/>
            </p:nvSpPr>
            <p:spPr>
              <a:xfrm>
                <a:off x="4441990" y="4379189"/>
                <a:ext cx="270664" cy="137983"/>
              </a:xfrm>
              <a:custGeom>
                <a:avLst/>
                <a:gdLst/>
                <a:ahLst/>
                <a:cxnLst/>
                <a:rect l="l" t="t" r="r" b="b"/>
                <a:pathLst>
                  <a:path w="7913" h="4034" extrusionOk="0">
                    <a:moveTo>
                      <a:pt x="2443" y="0"/>
                    </a:moveTo>
                    <a:lnTo>
                      <a:pt x="0" y="1817"/>
                    </a:lnTo>
                    <a:lnTo>
                      <a:pt x="5443" y="4034"/>
                    </a:lnTo>
                    <a:lnTo>
                      <a:pt x="7913" y="1916"/>
                    </a:lnTo>
                    <a:lnTo>
                      <a:pt x="244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6" name="Google Shape;1986;p50"/>
            <p:cNvGrpSpPr/>
            <p:nvPr/>
          </p:nvGrpSpPr>
          <p:grpSpPr>
            <a:xfrm flipH="1">
              <a:off x="698933" y="721474"/>
              <a:ext cx="2125019" cy="2000760"/>
              <a:chOff x="4984662" y="3200449"/>
              <a:chExt cx="1866836" cy="1757674"/>
            </a:xfrm>
          </p:grpSpPr>
          <p:sp>
            <p:nvSpPr>
              <p:cNvPr id="1987" name="Google Shape;1987;p50"/>
              <p:cNvSpPr/>
              <p:nvPr/>
            </p:nvSpPr>
            <p:spPr>
              <a:xfrm>
                <a:off x="6703800" y="3971385"/>
                <a:ext cx="59825" cy="102752"/>
              </a:xfrm>
              <a:custGeom>
                <a:avLst/>
                <a:gdLst/>
                <a:ahLst/>
                <a:cxnLst/>
                <a:rect l="l" t="t" r="r" b="b"/>
                <a:pathLst>
                  <a:path w="1749" h="3004" extrusionOk="0">
                    <a:moveTo>
                      <a:pt x="821" y="0"/>
                    </a:moveTo>
                    <a:cubicBezTo>
                      <a:pt x="678" y="821"/>
                      <a:pt x="0" y="2316"/>
                      <a:pt x="0" y="2316"/>
                    </a:cubicBezTo>
                    <a:lnTo>
                      <a:pt x="927" y="3004"/>
                    </a:lnTo>
                    <a:cubicBezTo>
                      <a:pt x="1748" y="1649"/>
                      <a:pt x="1690" y="178"/>
                      <a:pt x="1690" y="178"/>
                    </a:cubicBezTo>
                    <a:lnTo>
                      <a:pt x="8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50"/>
              <p:cNvSpPr/>
              <p:nvPr/>
            </p:nvSpPr>
            <p:spPr>
              <a:xfrm>
                <a:off x="6222630" y="4830162"/>
                <a:ext cx="128269" cy="127961"/>
              </a:xfrm>
              <a:custGeom>
                <a:avLst/>
                <a:gdLst/>
                <a:ahLst/>
                <a:cxnLst/>
                <a:rect l="l" t="t" r="r" b="b"/>
                <a:pathLst>
                  <a:path w="3750" h="3741" extrusionOk="0">
                    <a:moveTo>
                      <a:pt x="1803" y="0"/>
                    </a:moveTo>
                    <a:cubicBezTo>
                      <a:pt x="937" y="0"/>
                      <a:pt x="65" y="48"/>
                      <a:pt x="65" y="48"/>
                    </a:cubicBezTo>
                    <a:lnTo>
                      <a:pt x="0" y="2289"/>
                    </a:lnTo>
                    <a:cubicBezTo>
                      <a:pt x="165" y="2277"/>
                      <a:pt x="319" y="2272"/>
                      <a:pt x="464" y="2272"/>
                    </a:cubicBezTo>
                    <a:cubicBezTo>
                      <a:pt x="2800" y="2272"/>
                      <a:pt x="2538" y="3741"/>
                      <a:pt x="2987" y="3741"/>
                    </a:cubicBezTo>
                    <a:cubicBezTo>
                      <a:pt x="3020" y="3741"/>
                      <a:pt x="3057" y="3733"/>
                      <a:pt x="3100" y="3716"/>
                    </a:cubicBezTo>
                    <a:cubicBezTo>
                      <a:pt x="3750" y="3449"/>
                      <a:pt x="3661" y="548"/>
                      <a:pt x="3507" y="209"/>
                    </a:cubicBezTo>
                    <a:cubicBezTo>
                      <a:pt x="3434" y="43"/>
                      <a:pt x="2620" y="0"/>
                      <a:pt x="18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50"/>
              <p:cNvSpPr/>
              <p:nvPr/>
            </p:nvSpPr>
            <p:spPr>
              <a:xfrm>
                <a:off x="5307562" y="3200449"/>
                <a:ext cx="1065315" cy="1201485"/>
              </a:xfrm>
              <a:custGeom>
                <a:avLst/>
                <a:gdLst/>
                <a:ahLst/>
                <a:cxnLst/>
                <a:rect l="l" t="t" r="r" b="b"/>
                <a:pathLst>
                  <a:path w="31145" h="35126" extrusionOk="0">
                    <a:moveTo>
                      <a:pt x="10249" y="1"/>
                    </a:moveTo>
                    <a:lnTo>
                      <a:pt x="10249" y="1"/>
                    </a:lnTo>
                    <a:cubicBezTo>
                      <a:pt x="11354" y="750"/>
                      <a:pt x="11748" y="2929"/>
                      <a:pt x="11748" y="2929"/>
                    </a:cubicBezTo>
                    <a:cubicBezTo>
                      <a:pt x="11626" y="2924"/>
                      <a:pt x="11506" y="2922"/>
                      <a:pt x="11388" y="2922"/>
                    </a:cubicBezTo>
                    <a:cubicBezTo>
                      <a:pt x="8053" y="2922"/>
                      <a:pt x="6266" y="4792"/>
                      <a:pt x="4680" y="5905"/>
                    </a:cubicBezTo>
                    <a:cubicBezTo>
                      <a:pt x="3035" y="7055"/>
                      <a:pt x="0" y="7250"/>
                      <a:pt x="0" y="7250"/>
                    </a:cubicBezTo>
                    <a:cubicBezTo>
                      <a:pt x="1355" y="8146"/>
                      <a:pt x="3784" y="8286"/>
                      <a:pt x="3784" y="8286"/>
                    </a:cubicBezTo>
                    <a:cubicBezTo>
                      <a:pt x="3784" y="8286"/>
                      <a:pt x="3267" y="10719"/>
                      <a:pt x="3893" y="13360"/>
                    </a:cubicBezTo>
                    <a:cubicBezTo>
                      <a:pt x="4519" y="15997"/>
                      <a:pt x="3606" y="19962"/>
                      <a:pt x="3606" y="19962"/>
                    </a:cubicBezTo>
                    <a:cubicBezTo>
                      <a:pt x="4574" y="19860"/>
                      <a:pt x="5002" y="19179"/>
                      <a:pt x="5002" y="19179"/>
                    </a:cubicBezTo>
                    <a:lnTo>
                      <a:pt x="5002" y="19179"/>
                    </a:lnTo>
                    <a:cubicBezTo>
                      <a:pt x="5785" y="21573"/>
                      <a:pt x="4748" y="26606"/>
                      <a:pt x="4748" y="26606"/>
                    </a:cubicBezTo>
                    <a:cubicBezTo>
                      <a:pt x="6751" y="25400"/>
                      <a:pt x="7151" y="23625"/>
                      <a:pt x="7176" y="23506"/>
                    </a:cubicBezTo>
                    <a:lnTo>
                      <a:pt x="7176" y="23506"/>
                    </a:lnTo>
                    <a:cubicBezTo>
                      <a:pt x="6004" y="29291"/>
                      <a:pt x="11354" y="33287"/>
                      <a:pt x="11354" y="33287"/>
                    </a:cubicBezTo>
                    <a:cubicBezTo>
                      <a:pt x="10927" y="31357"/>
                      <a:pt x="11714" y="28929"/>
                      <a:pt x="11714" y="28929"/>
                    </a:cubicBezTo>
                    <a:cubicBezTo>
                      <a:pt x="12808" y="33394"/>
                      <a:pt x="17919" y="35125"/>
                      <a:pt x="19642" y="35125"/>
                    </a:cubicBezTo>
                    <a:cubicBezTo>
                      <a:pt x="20164" y="35125"/>
                      <a:pt x="20375" y="34966"/>
                      <a:pt x="20068" y="34676"/>
                    </a:cubicBezTo>
                    <a:cubicBezTo>
                      <a:pt x="18751" y="33431"/>
                      <a:pt x="18248" y="30571"/>
                      <a:pt x="18248" y="30571"/>
                    </a:cubicBezTo>
                    <a:lnTo>
                      <a:pt x="18248" y="30571"/>
                    </a:lnTo>
                    <a:cubicBezTo>
                      <a:pt x="21099" y="32339"/>
                      <a:pt x="23922" y="32828"/>
                      <a:pt x="26174" y="32828"/>
                    </a:cubicBezTo>
                    <a:cubicBezTo>
                      <a:pt x="28973" y="32828"/>
                      <a:pt x="30892" y="32072"/>
                      <a:pt x="30892" y="32072"/>
                    </a:cubicBezTo>
                    <a:cubicBezTo>
                      <a:pt x="25750" y="31036"/>
                      <a:pt x="23068" y="24143"/>
                      <a:pt x="23068" y="24143"/>
                    </a:cubicBezTo>
                    <a:lnTo>
                      <a:pt x="23068" y="24143"/>
                    </a:lnTo>
                    <a:cubicBezTo>
                      <a:pt x="25219" y="25348"/>
                      <a:pt x="27200" y="25656"/>
                      <a:pt x="28661" y="25656"/>
                    </a:cubicBezTo>
                    <a:cubicBezTo>
                      <a:pt x="30089" y="25656"/>
                      <a:pt x="31021" y="25362"/>
                      <a:pt x="31131" y="25323"/>
                    </a:cubicBezTo>
                    <a:cubicBezTo>
                      <a:pt x="31134" y="25319"/>
                      <a:pt x="31141" y="25319"/>
                      <a:pt x="31145" y="25319"/>
                    </a:cubicBezTo>
                    <a:cubicBezTo>
                      <a:pt x="28189" y="24057"/>
                      <a:pt x="25620" y="19743"/>
                      <a:pt x="25538" y="19610"/>
                    </a:cubicBezTo>
                    <a:lnTo>
                      <a:pt x="25538" y="19610"/>
                    </a:lnTo>
                    <a:cubicBezTo>
                      <a:pt x="26132" y="19822"/>
                      <a:pt x="26741" y="19893"/>
                      <a:pt x="27289" y="19893"/>
                    </a:cubicBezTo>
                    <a:cubicBezTo>
                      <a:pt x="28392" y="19893"/>
                      <a:pt x="29249" y="19606"/>
                      <a:pt x="29249" y="19606"/>
                    </a:cubicBezTo>
                    <a:cubicBezTo>
                      <a:pt x="29249" y="19606"/>
                      <a:pt x="25137" y="17287"/>
                      <a:pt x="23926" y="14143"/>
                    </a:cubicBezTo>
                    <a:cubicBezTo>
                      <a:pt x="22715" y="11003"/>
                      <a:pt x="20321" y="9179"/>
                      <a:pt x="20321" y="9179"/>
                    </a:cubicBezTo>
                    <a:cubicBezTo>
                      <a:pt x="20413" y="9156"/>
                      <a:pt x="20523" y="9146"/>
                      <a:pt x="20647" y="9146"/>
                    </a:cubicBezTo>
                    <a:cubicBezTo>
                      <a:pt x="21676" y="9146"/>
                      <a:pt x="23639" y="9860"/>
                      <a:pt x="23639" y="9860"/>
                    </a:cubicBezTo>
                    <a:cubicBezTo>
                      <a:pt x="19927" y="5286"/>
                      <a:pt x="16144" y="4144"/>
                      <a:pt x="16144" y="4144"/>
                    </a:cubicBezTo>
                    <a:cubicBezTo>
                      <a:pt x="17033" y="2789"/>
                      <a:pt x="18716" y="2074"/>
                      <a:pt x="18716" y="2074"/>
                    </a:cubicBezTo>
                    <a:cubicBezTo>
                      <a:pt x="15962" y="2074"/>
                      <a:pt x="14142" y="3394"/>
                      <a:pt x="14142" y="3394"/>
                    </a:cubicBezTo>
                    <a:cubicBezTo>
                      <a:pt x="13024" y="490"/>
                      <a:pt x="10250" y="1"/>
                      <a:pt x="102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50"/>
              <p:cNvSpPr/>
              <p:nvPr/>
            </p:nvSpPr>
            <p:spPr>
              <a:xfrm>
                <a:off x="6116251" y="4853320"/>
                <a:ext cx="124540" cy="51376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1502" extrusionOk="0">
                    <a:moveTo>
                      <a:pt x="284" y="1"/>
                    </a:moveTo>
                    <a:lnTo>
                      <a:pt x="0" y="1479"/>
                    </a:lnTo>
                    <a:cubicBezTo>
                      <a:pt x="185" y="1495"/>
                      <a:pt x="396" y="1501"/>
                      <a:pt x="621" y="1501"/>
                    </a:cubicBezTo>
                    <a:cubicBezTo>
                      <a:pt x="1899" y="1501"/>
                      <a:pt x="3640" y="1284"/>
                      <a:pt x="3640" y="1284"/>
                    </a:cubicBezTo>
                    <a:lnTo>
                      <a:pt x="3640" y="1"/>
                    </a:lnTo>
                    <a:cubicBezTo>
                      <a:pt x="3296" y="36"/>
                      <a:pt x="2808" y="48"/>
                      <a:pt x="2311" y="48"/>
                    </a:cubicBezTo>
                    <a:cubicBezTo>
                      <a:pt x="1317" y="48"/>
                      <a:pt x="284" y="1"/>
                      <a:pt x="2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50"/>
              <p:cNvSpPr/>
              <p:nvPr/>
            </p:nvSpPr>
            <p:spPr>
              <a:xfrm>
                <a:off x="4984662" y="3871606"/>
                <a:ext cx="146945" cy="132305"/>
              </a:xfrm>
              <a:custGeom>
                <a:avLst/>
                <a:gdLst/>
                <a:ahLst/>
                <a:cxnLst/>
                <a:rect l="l" t="t" r="r" b="b"/>
                <a:pathLst>
                  <a:path w="4296" h="3868" extrusionOk="0">
                    <a:moveTo>
                      <a:pt x="2727" y="1"/>
                    </a:moveTo>
                    <a:cubicBezTo>
                      <a:pt x="2492" y="1"/>
                      <a:pt x="2400" y="188"/>
                      <a:pt x="2475" y="652"/>
                    </a:cubicBezTo>
                    <a:cubicBezTo>
                      <a:pt x="2535" y="1027"/>
                      <a:pt x="2614" y="1163"/>
                      <a:pt x="2589" y="1163"/>
                    </a:cubicBezTo>
                    <a:cubicBezTo>
                      <a:pt x="2581" y="1163"/>
                      <a:pt x="2564" y="1150"/>
                      <a:pt x="2533" y="1128"/>
                    </a:cubicBezTo>
                    <a:cubicBezTo>
                      <a:pt x="2403" y="1032"/>
                      <a:pt x="1603" y="399"/>
                      <a:pt x="1264" y="221"/>
                    </a:cubicBezTo>
                    <a:cubicBezTo>
                      <a:pt x="1185" y="180"/>
                      <a:pt x="1109" y="160"/>
                      <a:pt x="1043" y="160"/>
                    </a:cubicBezTo>
                    <a:cubicBezTo>
                      <a:pt x="830" y="160"/>
                      <a:pt x="726" y="365"/>
                      <a:pt x="990" y="676"/>
                    </a:cubicBezTo>
                    <a:cubicBezTo>
                      <a:pt x="1336" y="1080"/>
                      <a:pt x="2020" y="1641"/>
                      <a:pt x="1945" y="1686"/>
                    </a:cubicBezTo>
                    <a:cubicBezTo>
                      <a:pt x="1941" y="1688"/>
                      <a:pt x="1935" y="1689"/>
                      <a:pt x="1926" y="1689"/>
                    </a:cubicBezTo>
                    <a:cubicBezTo>
                      <a:pt x="1770" y="1689"/>
                      <a:pt x="884" y="1352"/>
                      <a:pt x="573" y="1251"/>
                    </a:cubicBezTo>
                    <a:cubicBezTo>
                      <a:pt x="522" y="1235"/>
                      <a:pt x="471" y="1228"/>
                      <a:pt x="423" y="1228"/>
                    </a:cubicBezTo>
                    <a:cubicBezTo>
                      <a:pt x="166" y="1228"/>
                      <a:pt x="1" y="1443"/>
                      <a:pt x="327" y="1686"/>
                    </a:cubicBezTo>
                    <a:cubicBezTo>
                      <a:pt x="717" y="1973"/>
                      <a:pt x="1692" y="2356"/>
                      <a:pt x="1661" y="2445"/>
                    </a:cubicBezTo>
                    <a:cubicBezTo>
                      <a:pt x="1630" y="2534"/>
                      <a:pt x="1192" y="2589"/>
                      <a:pt x="816" y="2722"/>
                    </a:cubicBezTo>
                    <a:cubicBezTo>
                      <a:pt x="445" y="2851"/>
                      <a:pt x="277" y="3170"/>
                      <a:pt x="612" y="3170"/>
                    </a:cubicBezTo>
                    <a:cubicBezTo>
                      <a:pt x="614" y="3170"/>
                      <a:pt x="616" y="3170"/>
                      <a:pt x="617" y="3170"/>
                    </a:cubicBezTo>
                    <a:cubicBezTo>
                      <a:pt x="901" y="3167"/>
                      <a:pt x="1409" y="3035"/>
                      <a:pt x="1660" y="3035"/>
                    </a:cubicBezTo>
                    <a:cubicBezTo>
                      <a:pt x="1711" y="3035"/>
                      <a:pt x="1752" y="3041"/>
                      <a:pt x="1777" y="3054"/>
                    </a:cubicBezTo>
                    <a:cubicBezTo>
                      <a:pt x="1931" y="3133"/>
                      <a:pt x="1281" y="3707"/>
                      <a:pt x="1387" y="3820"/>
                    </a:cubicBezTo>
                    <a:cubicBezTo>
                      <a:pt x="1416" y="3851"/>
                      <a:pt x="1447" y="3868"/>
                      <a:pt x="1488" y="3868"/>
                    </a:cubicBezTo>
                    <a:cubicBezTo>
                      <a:pt x="1596" y="3868"/>
                      <a:pt x="1775" y="3751"/>
                      <a:pt x="2177" y="3478"/>
                    </a:cubicBezTo>
                    <a:cubicBezTo>
                      <a:pt x="2387" y="3336"/>
                      <a:pt x="2572" y="3293"/>
                      <a:pt x="2743" y="3293"/>
                    </a:cubicBezTo>
                    <a:cubicBezTo>
                      <a:pt x="3016" y="3293"/>
                      <a:pt x="3254" y="3403"/>
                      <a:pt x="3506" y="3403"/>
                    </a:cubicBezTo>
                    <a:cubicBezTo>
                      <a:pt x="3607" y="3403"/>
                      <a:pt x="3711" y="3385"/>
                      <a:pt x="3820" y="3335"/>
                    </a:cubicBezTo>
                    <a:lnTo>
                      <a:pt x="4295" y="2130"/>
                    </a:lnTo>
                    <a:cubicBezTo>
                      <a:pt x="4295" y="2130"/>
                      <a:pt x="3997" y="1795"/>
                      <a:pt x="3539" y="1330"/>
                    </a:cubicBezTo>
                    <a:cubicBezTo>
                      <a:pt x="3029" y="817"/>
                      <a:pt x="3029" y="23"/>
                      <a:pt x="2766" y="3"/>
                    </a:cubicBezTo>
                    <a:cubicBezTo>
                      <a:pt x="2753" y="1"/>
                      <a:pt x="2740" y="1"/>
                      <a:pt x="27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50"/>
              <p:cNvSpPr/>
              <p:nvPr/>
            </p:nvSpPr>
            <p:spPr>
              <a:xfrm>
                <a:off x="5096924" y="3936392"/>
                <a:ext cx="60543" cy="71523"/>
              </a:xfrm>
              <a:custGeom>
                <a:avLst/>
                <a:gdLst/>
                <a:ahLst/>
                <a:cxnLst/>
                <a:rect l="l" t="t" r="r" b="b"/>
                <a:pathLst>
                  <a:path w="1770" h="2091" extrusionOk="0">
                    <a:moveTo>
                      <a:pt x="917" y="0"/>
                    </a:moveTo>
                    <a:cubicBezTo>
                      <a:pt x="45" y="469"/>
                      <a:pt x="0" y="1618"/>
                      <a:pt x="0" y="1618"/>
                    </a:cubicBezTo>
                    <a:lnTo>
                      <a:pt x="941" y="2091"/>
                    </a:lnTo>
                    <a:cubicBezTo>
                      <a:pt x="941" y="1341"/>
                      <a:pt x="1769" y="428"/>
                      <a:pt x="1769" y="428"/>
                    </a:cubicBezTo>
                    <a:lnTo>
                      <a:pt x="91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50"/>
              <p:cNvSpPr/>
              <p:nvPr/>
            </p:nvSpPr>
            <p:spPr>
              <a:xfrm>
                <a:off x="5113788" y="3829156"/>
                <a:ext cx="746114" cy="323853"/>
              </a:xfrm>
              <a:custGeom>
                <a:avLst/>
                <a:gdLst/>
                <a:ahLst/>
                <a:cxnLst/>
                <a:rect l="l" t="t" r="r" b="b"/>
                <a:pathLst>
                  <a:path w="21813" h="9468" extrusionOk="0">
                    <a:moveTo>
                      <a:pt x="19899" y="0"/>
                    </a:moveTo>
                    <a:cubicBezTo>
                      <a:pt x="19395" y="0"/>
                      <a:pt x="18914" y="280"/>
                      <a:pt x="18419" y="713"/>
                    </a:cubicBezTo>
                    <a:cubicBezTo>
                      <a:pt x="18176" y="925"/>
                      <a:pt x="17926" y="1175"/>
                      <a:pt x="17669" y="1449"/>
                    </a:cubicBezTo>
                    <a:cubicBezTo>
                      <a:pt x="16941" y="2225"/>
                      <a:pt x="16140" y="3183"/>
                      <a:pt x="15158" y="3994"/>
                    </a:cubicBezTo>
                    <a:cubicBezTo>
                      <a:pt x="14484" y="4552"/>
                      <a:pt x="13725" y="5037"/>
                      <a:pt x="12846" y="5345"/>
                    </a:cubicBezTo>
                    <a:cubicBezTo>
                      <a:pt x="12188" y="5576"/>
                      <a:pt x="11424" y="5672"/>
                      <a:pt x="10607" y="5672"/>
                    </a:cubicBezTo>
                    <a:cubicBezTo>
                      <a:pt x="6696" y="5672"/>
                      <a:pt x="1582" y="3471"/>
                      <a:pt x="1177" y="3293"/>
                    </a:cubicBezTo>
                    <a:cubicBezTo>
                      <a:pt x="1170" y="3289"/>
                      <a:pt x="1160" y="3286"/>
                      <a:pt x="1149" y="3282"/>
                    </a:cubicBezTo>
                    <a:cubicBezTo>
                      <a:pt x="171" y="3967"/>
                      <a:pt x="0" y="5263"/>
                      <a:pt x="0" y="5263"/>
                    </a:cubicBezTo>
                    <a:cubicBezTo>
                      <a:pt x="0" y="5263"/>
                      <a:pt x="5598" y="9467"/>
                      <a:pt x="12076" y="9467"/>
                    </a:cubicBezTo>
                    <a:cubicBezTo>
                      <a:pt x="12390" y="9467"/>
                      <a:pt x="12706" y="9457"/>
                      <a:pt x="13024" y="9437"/>
                    </a:cubicBezTo>
                    <a:cubicBezTo>
                      <a:pt x="17023" y="9177"/>
                      <a:pt x="20067" y="6655"/>
                      <a:pt x="21251" y="4261"/>
                    </a:cubicBezTo>
                    <a:cubicBezTo>
                      <a:pt x="21624" y="3505"/>
                      <a:pt x="21812" y="2759"/>
                      <a:pt x="21788" y="2102"/>
                    </a:cubicBezTo>
                    <a:cubicBezTo>
                      <a:pt x="21751" y="1264"/>
                      <a:pt x="21364" y="566"/>
                      <a:pt x="20574" y="169"/>
                    </a:cubicBezTo>
                    <a:cubicBezTo>
                      <a:pt x="20342" y="53"/>
                      <a:pt x="20119" y="0"/>
                      <a:pt x="198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50"/>
              <p:cNvSpPr/>
              <p:nvPr/>
            </p:nvSpPr>
            <p:spPr>
              <a:xfrm>
                <a:off x="5699661" y="4034461"/>
                <a:ext cx="1049067" cy="881565"/>
              </a:xfrm>
              <a:custGeom>
                <a:avLst/>
                <a:gdLst/>
                <a:ahLst/>
                <a:cxnLst/>
                <a:rect l="l" t="t" r="r" b="b"/>
                <a:pathLst>
                  <a:path w="30670" h="25773" extrusionOk="0">
                    <a:moveTo>
                      <a:pt x="28429" y="0"/>
                    </a:moveTo>
                    <a:cubicBezTo>
                      <a:pt x="28429" y="0"/>
                      <a:pt x="27386" y="2237"/>
                      <a:pt x="23715" y="3955"/>
                    </a:cubicBezTo>
                    <a:cubicBezTo>
                      <a:pt x="22283" y="4623"/>
                      <a:pt x="21113" y="4827"/>
                      <a:pt x="20219" y="4827"/>
                    </a:cubicBezTo>
                    <a:cubicBezTo>
                      <a:pt x="19654" y="4827"/>
                      <a:pt x="19199" y="4746"/>
                      <a:pt x="18857" y="4649"/>
                    </a:cubicBezTo>
                    <a:cubicBezTo>
                      <a:pt x="18584" y="2176"/>
                      <a:pt x="16096" y="599"/>
                      <a:pt x="14478" y="472"/>
                    </a:cubicBezTo>
                    <a:lnTo>
                      <a:pt x="14478" y="472"/>
                    </a:lnTo>
                    <a:cubicBezTo>
                      <a:pt x="14478" y="472"/>
                      <a:pt x="14940" y="1249"/>
                      <a:pt x="15026" y="2408"/>
                    </a:cubicBezTo>
                    <a:cubicBezTo>
                      <a:pt x="15104" y="3414"/>
                      <a:pt x="14896" y="4714"/>
                      <a:pt x="13856" y="6045"/>
                    </a:cubicBezTo>
                    <a:cubicBezTo>
                      <a:pt x="11618" y="8905"/>
                      <a:pt x="6463" y="9137"/>
                      <a:pt x="6463" y="9137"/>
                    </a:cubicBezTo>
                    <a:cubicBezTo>
                      <a:pt x="6463" y="9137"/>
                      <a:pt x="6463" y="9141"/>
                      <a:pt x="6466" y="9141"/>
                    </a:cubicBezTo>
                    <a:cubicBezTo>
                      <a:pt x="6525" y="9233"/>
                      <a:pt x="6590" y="9319"/>
                      <a:pt x="6658" y="9397"/>
                    </a:cubicBezTo>
                    <a:cubicBezTo>
                      <a:pt x="5533" y="10325"/>
                      <a:pt x="1" y="15244"/>
                      <a:pt x="2142" y="20858"/>
                    </a:cubicBezTo>
                    <a:cubicBezTo>
                      <a:pt x="3758" y="25092"/>
                      <a:pt x="8115" y="25772"/>
                      <a:pt x="10748" y="25772"/>
                    </a:cubicBezTo>
                    <a:cubicBezTo>
                      <a:pt x="11996" y="25772"/>
                      <a:pt x="12857" y="25620"/>
                      <a:pt x="12857" y="25620"/>
                    </a:cubicBezTo>
                    <a:cubicBezTo>
                      <a:pt x="12987" y="25175"/>
                      <a:pt x="12918" y="24614"/>
                      <a:pt x="12829" y="24200"/>
                    </a:cubicBezTo>
                    <a:cubicBezTo>
                      <a:pt x="12788" y="24005"/>
                      <a:pt x="12734" y="23810"/>
                      <a:pt x="12672" y="23622"/>
                    </a:cubicBezTo>
                    <a:cubicBezTo>
                      <a:pt x="12653" y="23622"/>
                      <a:pt x="12635" y="23622"/>
                      <a:pt x="12616" y="23622"/>
                    </a:cubicBezTo>
                    <a:cubicBezTo>
                      <a:pt x="10761" y="23622"/>
                      <a:pt x="7810" y="21299"/>
                      <a:pt x="8050" y="17621"/>
                    </a:cubicBezTo>
                    <a:cubicBezTo>
                      <a:pt x="8235" y="14673"/>
                      <a:pt x="10801" y="12411"/>
                      <a:pt x="11844" y="11607"/>
                    </a:cubicBezTo>
                    <a:cubicBezTo>
                      <a:pt x="11961" y="11614"/>
                      <a:pt x="12076" y="11618"/>
                      <a:pt x="12191" y="11618"/>
                    </a:cubicBezTo>
                    <a:cubicBezTo>
                      <a:pt x="13769" y="11618"/>
                      <a:pt x="15204" y="10973"/>
                      <a:pt x="16336" y="10006"/>
                    </a:cubicBezTo>
                    <a:cubicBezTo>
                      <a:pt x="16806" y="10122"/>
                      <a:pt x="17436" y="10218"/>
                      <a:pt x="18227" y="10218"/>
                    </a:cubicBezTo>
                    <a:cubicBezTo>
                      <a:pt x="19504" y="10218"/>
                      <a:pt x="21203" y="9968"/>
                      <a:pt x="23335" y="9144"/>
                    </a:cubicBezTo>
                    <a:cubicBezTo>
                      <a:pt x="28761" y="7051"/>
                      <a:pt x="30670" y="1002"/>
                      <a:pt x="30670" y="1002"/>
                    </a:cubicBezTo>
                    <a:cubicBezTo>
                      <a:pt x="30376" y="383"/>
                      <a:pt x="29599" y="147"/>
                      <a:pt x="29041" y="58"/>
                    </a:cubicBezTo>
                    <a:cubicBezTo>
                      <a:pt x="28840" y="24"/>
                      <a:pt x="28634" y="3"/>
                      <a:pt x="284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50"/>
              <p:cNvSpPr/>
              <p:nvPr/>
            </p:nvSpPr>
            <p:spPr>
              <a:xfrm>
                <a:off x="5676162" y="3794266"/>
                <a:ext cx="553847" cy="559594"/>
              </a:xfrm>
              <a:custGeom>
                <a:avLst/>
                <a:gdLst/>
                <a:ahLst/>
                <a:cxnLst/>
                <a:rect l="l" t="t" r="r" b="b"/>
                <a:pathLst>
                  <a:path w="16192" h="16360" extrusionOk="0">
                    <a:moveTo>
                      <a:pt x="4924" y="0"/>
                    </a:moveTo>
                    <a:cubicBezTo>
                      <a:pt x="4749" y="0"/>
                      <a:pt x="4570" y="13"/>
                      <a:pt x="4386" y="40"/>
                    </a:cubicBezTo>
                    <a:lnTo>
                      <a:pt x="4382" y="43"/>
                    </a:lnTo>
                    <a:cubicBezTo>
                      <a:pt x="4088" y="84"/>
                      <a:pt x="3801" y="153"/>
                      <a:pt x="3520" y="249"/>
                    </a:cubicBezTo>
                    <a:cubicBezTo>
                      <a:pt x="3343" y="303"/>
                      <a:pt x="3161" y="372"/>
                      <a:pt x="2973" y="450"/>
                    </a:cubicBezTo>
                    <a:cubicBezTo>
                      <a:pt x="1923" y="881"/>
                      <a:pt x="1068" y="1682"/>
                      <a:pt x="565" y="2698"/>
                    </a:cubicBezTo>
                    <a:cubicBezTo>
                      <a:pt x="199" y="3433"/>
                      <a:pt x="0" y="4306"/>
                      <a:pt x="4" y="5305"/>
                    </a:cubicBezTo>
                    <a:cubicBezTo>
                      <a:pt x="17" y="6721"/>
                      <a:pt x="442" y="8377"/>
                      <a:pt x="1423" y="10241"/>
                    </a:cubicBezTo>
                    <a:cubicBezTo>
                      <a:pt x="1546" y="10484"/>
                      <a:pt x="1683" y="10727"/>
                      <a:pt x="1830" y="10977"/>
                    </a:cubicBezTo>
                    <a:cubicBezTo>
                      <a:pt x="2282" y="11750"/>
                      <a:pt x="2785" y="12489"/>
                      <a:pt x="3343" y="13193"/>
                    </a:cubicBezTo>
                    <a:cubicBezTo>
                      <a:pt x="4861" y="15089"/>
                      <a:pt x="6233" y="15855"/>
                      <a:pt x="7153" y="16163"/>
                    </a:cubicBezTo>
                    <a:cubicBezTo>
                      <a:pt x="7672" y="16333"/>
                      <a:pt x="8048" y="16360"/>
                      <a:pt x="8230" y="16360"/>
                    </a:cubicBezTo>
                    <a:cubicBezTo>
                      <a:pt x="8311" y="16360"/>
                      <a:pt x="8354" y="16354"/>
                      <a:pt x="8354" y="16354"/>
                    </a:cubicBezTo>
                    <a:cubicBezTo>
                      <a:pt x="8426" y="16348"/>
                      <a:pt x="8501" y="16341"/>
                      <a:pt x="8573" y="16330"/>
                    </a:cubicBezTo>
                    <a:cubicBezTo>
                      <a:pt x="9247" y="16255"/>
                      <a:pt x="9918" y="16135"/>
                      <a:pt x="10574" y="15971"/>
                    </a:cubicBezTo>
                    <a:cubicBezTo>
                      <a:pt x="11816" y="15657"/>
                      <a:pt x="12791" y="15208"/>
                      <a:pt x="13551" y="14682"/>
                    </a:cubicBezTo>
                    <a:lnTo>
                      <a:pt x="13554" y="14682"/>
                    </a:lnTo>
                    <a:cubicBezTo>
                      <a:pt x="13989" y="14384"/>
                      <a:pt x="14385" y="14032"/>
                      <a:pt x="14731" y="13635"/>
                    </a:cubicBezTo>
                    <a:cubicBezTo>
                      <a:pt x="15925" y="12270"/>
                      <a:pt x="16192" y="10672"/>
                      <a:pt x="16188" y="9502"/>
                    </a:cubicBezTo>
                    <a:cubicBezTo>
                      <a:pt x="16188" y="9225"/>
                      <a:pt x="16175" y="8951"/>
                      <a:pt x="16144" y="8674"/>
                    </a:cubicBezTo>
                    <a:cubicBezTo>
                      <a:pt x="16110" y="8363"/>
                      <a:pt x="15969" y="8072"/>
                      <a:pt x="15744" y="7853"/>
                    </a:cubicBezTo>
                    <a:lnTo>
                      <a:pt x="15744" y="7850"/>
                    </a:lnTo>
                    <a:cubicBezTo>
                      <a:pt x="15624" y="7730"/>
                      <a:pt x="15484" y="7634"/>
                      <a:pt x="15326" y="7566"/>
                    </a:cubicBezTo>
                    <a:cubicBezTo>
                      <a:pt x="15275" y="7545"/>
                      <a:pt x="15224" y="7522"/>
                      <a:pt x="15165" y="7494"/>
                    </a:cubicBezTo>
                    <a:cubicBezTo>
                      <a:pt x="13869" y="6919"/>
                      <a:pt x="11344" y="5664"/>
                      <a:pt x="9774" y="3995"/>
                    </a:cubicBezTo>
                    <a:cubicBezTo>
                      <a:pt x="9514" y="3724"/>
                      <a:pt x="9278" y="3430"/>
                      <a:pt x="9069" y="3119"/>
                    </a:cubicBezTo>
                    <a:cubicBezTo>
                      <a:pt x="8570" y="2363"/>
                      <a:pt x="8087" y="1740"/>
                      <a:pt x="7598" y="1254"/>
                    </a:cubicBezTo>
                    <a:lnTo>
                      <a:pt x="7598" y="1251"/>
                    </a:lnTo>
                    <a:cubicBezTo>
                      <a:pt x="7550" y="1203"/>
                      <a:pt x="7502" y="1155"/>
                      <a:pt x="7455" y="1111"/>
                    </a:cubicBezTo>
                    <a:cubicBezTo>
                      <a:pt x="7171" y="840"/>
                      <a:pt x="6852" y="608"/>
                      <a:pt x="6514" y="413"/>
                    </a:cubicBezTo>
                    <a:cubicBezTo>
                      <a:pt x="6013" y="140"/>
                      <a:pt x="5493" y="0"/>
                      <a:pt x="49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50"/>
              <p:cNvSpPr/>
              <p:nvPr/>
            </p:nvSpPr>
            <p:spPr>
              <a:xfrm>
                <a:off x="5280164" y="4180008"/>
                <a:ext cx="148313" cy="138599"/>
              </a:xfrm>
              <a:custGeom>
                <a:avLst/>
                <a:gdLst/>
                <a:ahLst/>
                <a:cxnLst/>
                <a:rect l="l" t="t" r="r" b="b"/>
                <a:pathLst>
                  <a:path w="4336" h="4052" extrusionOk="0">
                    <a:moveTo>
                      <a:pt x="1953" y="1"/>
                    </a:moveTo>
                    <a:cubicBezTo>
                      <a:pt x="1936" y="1"/>
                      <a:pt x="1919" y="4"/>
                      <a:pt x="1903" y="11"/>
                    </a:cubicBezTo>
                    <a:cubicBezTo>
                      <a:pt x="1660" y="110"/>
                      <a:pt x="1646" y="315"/>
                      <a:pt x="1934" y="719"/>
                    </a:cubicBezTo>
                    <a:cubicBezTo>
                      <a:pt x="2171" y="1053"/>
                      <a:pt x="2306" y="1127"/>
                      <a:pt x="2254" y="1127"/>
                    </a:cubicBezTo>
                    <a:cubicBezTo>
                      <a:pt x="2243" y="1127"/>
                      <a:pt x="2225" y="1124"/>
                      <a:pt x="2197" y="1119"/>
                    </a:cubicBezTo>
                    <a:cubicBezTo>
                      <a:pt x="2040" y="1089"/>
                      <a:pt x="1044" y="887"/>
                      <a:pt x="657" y="877"/>
                    </a:cubicBezTo>
                    <a:cubicBezTo>
                      <a:pt x="652" y="876"/>
                      <a:pt x="646" y="876"/>
                      <a:pt x="640" y="876"/>
                    </a:cubicBezTo>
                    <a:cubicBezTo>
                      <a:pt x="270" y="876"/>
                      <a:pt x="131" y="1201"/>
                      <a:pt x="616" y="1403"/>
                    </a:cubicBezTo>
                    <a:cubicBezTo>
                      <a:pt x="1106" y="1612"/>
                      <a:pt x="1968" y="1807"/>
                      <a:pt x="1920" y="1879"/>
                    </a:cubicBezTo>
                    <a:cubicBezTo>
                      <a:pt x="1872" y="1951"/>
                      <a:pt x="842" y="2050"/>
                      <a:pt x="500" y="2108"/>
                    </a:cubicBezTo>
                    <a:cubicBezTo>
                      <a:pt x="161" y="2163"/>
                      <a:pt x="1" y="2519"/>
                      <a:pt x="476" y="2604"/>
                    </a:cubicBezTo>
                    <a:cubicBezTo>
                      <a:pt x="659" y="2636"/>
                      <a:pt x="924" y="2641"/>
                      <a:pt x="1184" y="2641"/>
                    </a:cubicBezTo>
                    <a:cubicBezTo>
                      <a:pt x="1316" y="2641"/>
                      <a:pt x="1447" y="2640"/>
                      <a:pt x="1564" y="2640"/>
                    </a:cubicBezTo>
                    <a:cubicBezTo>
                      <a:pt x="1815" y="2640"/>
                      <a:pt x="2003" y="2646"/>
                      <a:pt x="2009" y="2686"/>
                    </a:cubicBezTo>
                    <a:cubicBezTo>
                      <a:pt x="2019" y="2779"/>
                      <a:pt x="1653" y="3025"/>
                      <a:pt x="1376" y="3312"/>
                    </a:cubicBezTo>
                    <a:cubicBezTo>
                      <a:pt x="1145" y="3549"/>
                      <a:pt x="1104" y="3840"/>
                      <a:pt x="1273" y="3840"/>
                    </a:cubicBezTo>
                    <a:cubicBezTo>
                      <a:pt x="1307" y="3840"/>
                      <a:pt x="1349" y="3828"/>
                      <a:pt x="1400" y="3801"/>
                    </a:cubicBezTo>
                    <a:cubicBezTo>
                      <a:pt x="1704" y="3647"/>
                      <a:pt x="2214" y="3179"/>
                      <a:pt x="2385" y="3179"/>
                    </a:cubicBezTo>
                    <a:cubicBezTo>
                      <a:pt x="2556" y="3182"/>
                      <a:pt x="2228" y="3986"/>
                      <a:pt x="2375" y="4041"/>
                    </a:cubicBezTo>
                    <a:cubicBezTo>
                      <a:pt x="2394" y="4048"/>
                      <a:pt x="2412" y="4051"/>
                      <a:pt x="2430" y="4051"/>
                    </a:cubicBezTo>
                    <a:cubicBezTo>
                      <a:pt x="2547" y="4051"/>
                      <a:pt x="2644" y="3889"/>
                      <a:pt x="2932" y="3377"/>
                    </a:cubicBezTo>
                    <a:cubicBezTo>
                      <a:pt x="3329" y="2666"/>
                      <a:pt x="3959" y="2987"/>
                      <a:pt x="4335" y="2515"/>
                    </a:cubicBezTo>
                    <a:lnTo>
                      <a:pt x="4222" y="1225"/>
                    </a:lnTo>
                    <a:cubicBezTo>
                      <a:pt x="4222" y="1225"/>
                      <a:pt x="3805" y="1058"/>
                      <a:pt x="3186" y="849"/>
                    </a:cubicBezTo>
                    <a:cubicBezTo>
                      <a:pt x="2547" y="632"/>
                      <a:pt x="2195" y="1"/>
                      <a:pt x="19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50"/>
              <p:cNvSpPr/>
              <p:nvPr/>
            </p:nvSpPr>
            <p:spPr>
              <a:xfrm>
                <a:off x="5398481" y="4216163"/>
                <a:ext cx="52094" cy="63587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1859" extrusionOk="0">
                    <a:moveTo>
                      <a:pt x="572" y="1"/>
                    </a:moveTo>
                    <a:cubicBezTo>
                      <a:pt x="0" y="812"/>
                      <a:pt x="476" y="1858"/>
                      <a:pt x="476" y="1858"/>
                    </a:cubicBezTo>
                    <a:lnTo>
                      <a:pt x="1523" y="1858"/>
                    </a:lnTo>
                    <a:cubicBezTo>
                      <a:pt x="1191" y="1191"/>
                      <a:pt x="1523" y="1"/>
                      <a:pt x="15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50"/>
              <p:cNvSpPr/>
              <p:nvPr/>
            </p:nvSpPr>
            <p:spPr>
              <a:xfrm>
                <a:off x="5431250" y="3831859"/>
                <a:ext cx="579946" cy="456603"/>
              </a:xfrm>
              <a:custGeom>
                <a:avLst/>
                <a:gdLst/>
                <a:ahLst/>
                <a:cxnLst/>
                <a:rect l="l" t="t" r="r" b="b"/>
                <a:pathLst>
                  <a:path w="16955" h="13349" extrusionOk="0">
                    <a:moveTo>
                      <a:pt x="14727" y="0"/>
                    </a:moveTo>
                    <a:cubicBezTo>
                      <a:pt x="14688" y="0"/>
                      <a:pt x="14649" y="3"/>
                      <a:pt x="14611" y="8"/>
                    </a:cubicBezTo>
                    <a:cubicBezTo>
                      <a:pt x="14337" y="36"/>
                      <a:pt x="14081" y="155"/>
                      <a:pt x="13886" y="350"/>
                    </a:cubicBezTo>
                    <a:cubicBezTo>
                      <a:pt x="12654" y="1507"/>
                      <a:pt x="12842" y="5304"/>
                      <a:pt x="10667" y="7695"/>
                    </a:cubicBezTo>
                    <a:cubicBezTo>
                      <a:pt x="10140" y="8273"/>
                      <a:pt x="9415" y="8749"/>
                      <a:pt x="8583" y="9142"/>
                    </a:cubicBezTo>
                    <a:cubicBezTo>
                      <a:pt x="5320" y="10682"/>
                      <a:pt x="513" y="10918"/>
                      <a:pt x="513" y="10918"/>
                    </a:cubicBezTo>
                    <a:cubicBezTo>
                      <a:pt x="0" y="11917"/>
                      <a:pt x="387" y="13093"/>
                      <a:pt x="387" y="13093"/>
                    </a:cubicBezTo>
                    <a:cubicBezTo>
                      <a:pt x="387" y="13093"/>
                      <a:pt x="1707" y="13348"/>
                      <a:pt x="3640" y="13348"/>
                    </a:cubicBezTo>
                    <a:cubicBezTo>
                      <a:pt x="4034" y="13348"/>
                      <a:pt x="4453" y="13338"/>
                      <a:pt x="4892" y="13312"/>
                    </a:cubicBezTo>
                    <a:cubicBezTo>
                      <a:pt x="6589" y="13217"/>
                      <a:pt x="8573" y="12892"/>
                      <a:pt x="10503" y="12091"/>
                    </a:cubicBezTo>
                    <a:cubicBezTo>
                      <a:pt x="11176" y="11817"/>
                      <a:pt x="11826" y="11482"/>
                      <a:pt x="12446" y="11099"/>
                    </a:cubicBezTo>
                    <a:cubicBezTo>
                      <a:pt x="15152" y="9412"/>
                      <a:pt x="16582" y="6559"/>
                      <a:pt x="16883" y="4172"/>
                    </a:cubicBezTo>
                    <a:cubicBezTo>
                      <a:pt x="16937" y="3747"/>
                      <a:pt x="16954" y="3320"/>
                      <a:pt x="16931" y="2896"/>
                    </a:cubicBezTo>
                    <a:cubicBezTo>
                      <a:pt x="16872" y="1698"/>
                      <a:pt x="16472" y="737"/>
                      <a:pt x="15767" y="282"/>
                    </a:cubicBezTo>
                    <a:lnTo>
                      <a:pt x="15764" y="278"/>
                    </a:lnTo>
                    <a:cubicBezTo>
                      <a:pt x="15761" y="278"/>
                      <a:pt x="15747" y="272"/>
                      <a:pt x="15733" y="261"/>
                    </a:cubicBezTo>
                    <a:cubicBezTo>
                      <a:pt x="15583" y="169"/>
                      <a:pt x="15415" y="97"/>
                      <a:pt x="15244" y="56"/>
                    </a:cubicBezTo>
                    <a:cubicBezTo>
                      <a:pt x="15098" y="21"/>
                      <a:pt x="14952" y="1"/>
                      <a:pt x="14803" y="1"/>
                    </a:cubicBezTo>
                    <a:cubicBezTo>
                      <a:pt x="14792" y="1"/>
                      <a:pt x="14780" y="1"/>
                      <a:pt x="14768" y="1"/>
                    </a:cubicBezTo>
                    <a:cubicBezTo>
                      <a:pt x="14755" y="0"/>
                      <a:pt x="14741" y="0"/>
                      <a:pt x="147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50"/>
              <p:cNvSpPr/>
              <p:nvPr/>
            </p:nvSpPr>
            <p:spPr>
              <a:xfrm>
                <a:off x="6707426" y="3865517"/>
                <a:ext cx="144071" cy="129055"/>
              </a:xfrm>
              <a:custGeom>
                <a:avLst/>
                <a:gdLst/>
                <a:ahLst/>
                <a:cxnLst/>
                <a:rect l="l" t="t" r="r" b="b"/>
                <a:pathLst>
                  <a:path w="4212" h="3773" extrusionOk="0">
                    <a:moveTo>
                      <a:pt x="882" y="1"/>
                    </a:moveTo>
                    <a:cubicBezTo>
                      <a:pt x="753" y="1"/>
                      <a:pt x="658" y="8"/>
                      <a:pt x="609" y="23"/>
                    </a:cubicBezTo>
                    <a:cubicBezTo>
                      <a:pt x="250" y="129"/>
                      <a:pt x="0" y="3417"/>
                      <a:pt x="0" y="3417"/>
                    </a:cubicBezTo>
                    <a:lnTo>
                      <a:pt x="2214" y="3773"/>
                    </a:lnTo>
                    <a:cubicBezTo>
                      <a:pt x="2395" y="738"/>
                      <a:pt x="4211" y="1563"/>
                      <a:pt x="4034" y="885"/>
                    </a:cubicBezTo>
                    <a:cubicBezTo>
                      <a:pt x="3880" y="300"/>
                      <a:pt x="1701" y="1"/>
                      <a:pt x="8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50"/>
              <p:cNvSpPr/>
              <p:nvPr/>
            </p:nvSpPr>
            <p:spPr>
              <a:xfrm>
                <a:off x="6702398" y="3967315"/>
                <a:ext cx="90472" cy="47784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1397" extrusionOk="0">
                    <a:moveTo>
                      <a:pt x="553" y="0"/>
                    </a:moveTo>
                    <a:cubicBezTo>
                      <a:pt x="341" y="0"/>
                      <a:pt x="152" y="132"/>
                      <a:pt x="82" y="335"/>
                    </a:cubicBezTo>
                    <a:cubicBezTo>
                      <a:pt x="65" y="393"/>
                      <a:pt x="48" y="451"/>
                      <a:pt x="41" y="513"/>
                    </a:cubicBezTo>
                    <a:cubicBezTo>
                      <a:pt x="0" y="766"/>
                      <a:pt x="164" y="1005"/>
                      <a:pt x="414" y="1060"/>
                    </a:cubicBezTo>
                    <a:cubicBezTo>
                      <a:pt x="838" y="1156"/>
                      <a:pt x="1529" y="1306"/>
                      <a:pt x="1977" y="1388"/>
                    </a:cubicBezTo>
                    <a:cubicBezTo>
                      <a:pt x="2006" y="1394"/>
                      <a:pt x="2035" y="1396"/>
                      <a:pt x="2064" y="1396"/>
                    </a:cubicBezTo>
                    <a:cubicBezTo>
                      <a:pt x="2261" y="1396"/>
                      <a:pt x="2443" y="1276"/>
                      <a:pt x="2518" y="1087"/>
                    </a:cubicBezTo>
                    <a:cubicBezTo>
                      <a:pt x="2542" y="1019"/>
                      <a:pt x="2566" y="950"/>
                      <a:pt x="2583" y="879"/>
                    </a:cubicBezTo>
                    <a:cubicBezTo>
                      <a:pt x="2645" y="619"/>
                      <a:pt x="2487" y="359"/>
                      <a:pt x="2231" y="294"/>
                    </a:cubicBezTo>
                    <a:cubicBezTo>
                      <a:pt x="1697" y="160"/>
                      <a:pt x="1153" y="61"/>
                      <a:pt x="606" y="3"/>
                    </a:cubicBezTo>
                    <a:cubicBezTo>
                      <a:pt x="588" y="1"/>
                      <a:pt x="570" y="0"/>
                      <a:pt x="5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50"/>
              <p:cNvSpPr/>
              <p:nvPr/>
            </p:nvSpPr>
            <p:spPr>
              <a:xfrm>
                <a:off x="6200499" y="4828281"/>
                <a:ext cx="41696" cy="88112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2576" extrusionOk="0">
                    <a:moveTo>
                      <a:pt x="614" y="1"/>
                    </a:moveTo>
                    <a:cubicBezTo>
                      <a:pt x="363" y="1"/>
                      <a:pt x="151" y="193"/>
                      <a:pt x="131" y="449"/>
                    </a:cubicBezTo>
                    <a:cubicBezTo>
                      <a:pt x="93" y="880"/>
                      <a:pt x="31" y="1585"/>
                      <a:pt x="11" y="2040"/>
                    </a:cubicBezTo>
                    <a:cubicBezTo>
                      <a:pt x="1" y="2272"/>
                      <a:pt x="155" y="2478"/>
                      <a:pt x="380" y="2536"/>
                    </a:cubicBezTo>
                    <a:cubicBezTo>
                      <a:pt x="449" y="2553"/>
                      <a:pt x="524" y="2567"/>
                      <a:pt x="596" y="2573"/>
                    </a:cubicBezTo>
                    <a:cubicBezTo>
                      <a:pt x="613" y="2575"/>
                      <a:pt x="629" y="2576"/>
                      <a:pt x="646" y="2576"/>
                    </a:cubicBezTo>
                    <a:cubicBezTo>
                      <a:pt x="889" y="2576"/>
                      <a:pt x="1101" y="2392"/>
                      <a:pt x="1130" y="2146"/>
                    </a:cubicBezTo>
                    <a:cubicBezTo>
                      <a:pt x="1195" y="1598"/>
                      <a:pt x="1218" y="1048"/>
                      <a:pt x="1205" y="497"/>
                    </a:cubicBezTo>
                    <a:cubicBezTo>
                      <a:pt x="1201" y="268"/>
                      <a:pt x="1037" y="69"/>
                      <a:pt x="808" y="25"/>
                    </a:cubicBezTo>
                    <a:cubicBezTo>
                      <a:pt x="750" y="11"/>
                      <a:pt x="688" y="4"/>
                      <a:pt x="627" y="1"/>
                    </a:cubicBezTo>
                    <a:cubicBezTo>
                      <a:pt x="622" y="1"/>
                      <a:pt x="618" y="1"/>
                      <a:pt x="6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50"/>
              <p:cNvSpPr/>
              <p:nvPr/>
            </p:nvSpPr>
            <p:spPr>
              <a:xfrm>
                <a:off x="5381960" y="3393542"/>
                <a:ext cx="579433" cy="431701"/>
              </a:xfrm>
              <a:custGeom>
                <a:avLst/>
                <a:gdLst/>
                <a:ahLst/>
                <a:cxnLst/>
                <a:rect l="l" t="t" r="r" b="b"/>
                <a:pathLst>
                  <a:path w="16940" h="12621" extrusionOk="0">
                    <a:moveTo>
                      <a:pt x="10537" y="0"/>
                    </a:moveTo>
                    <a:cubicBezTo>
                      <a:pt x="10537" y="0"/>
                      <a:pt x="8396" y="4000"/>
                      <a:pt x="3001" y="4821"/>
                    </a:cubicBezTo>
                    <a:cubicBezTo>
                      <a:pt x="3001" y="4821"/>
                      <a:pt x="5854" y="3216"/>
                      <a:pt x="6641" y="1324"/>
                    </a:cubicBezTo>
                    <a:lnTo>
                      <a:pt x="6641" y="1324"/>
                    </a:lnTo>
                    <a:cubicBezTo>
                      <a:pt x="6579" y="1376"/>
                      <a:pt x="5553" y="2224"/>
                      <a:pt x="3894" y="2464"/>
                    </a:cubicBezTo>
                    <a:cubicBezTo>
                      <a:pt x="2804" y="2622"/>
                      <a:pt x="2177" y="2651"/>
                      <a:pt x="1864" y="2651"/>
                    </a:cubicBezTo>
                    <a:cubicBezTo>
                      <a:pt x="1685" y="2651"/>
                      <a:pt x="1609" y="2641"/>
                      <a:pt x="1609" y="2641"/>
                    </a:cubicBezTo>
                    <a:lnTo>
                      <a:pt x="1609" y="2641"/>
                    </a:lnTo>
                    <a:cubicBezTo>
                      <a:pt x="1" y="6856"/>
                      <a:pt x="2146" y="12104"/>
                      <a:pt x="6398" y="12569"/>
                    </a:cubicBezTo>
                    <a:cubicBezTo>
                      <a:pt x="6689" y="12603"/>
                      <a:pt x="6981" y="12621"/>
                      <a:pt x="7273" y="12621"/>
                    </a:cubicBezTo>
                    <a:cubicBezTo>
                      <a:pt x="7710" y="12621"/>
                      <a:pt x="8147" y="12582"/>
                      <a:pt x="8577" y="12504"/>
                    </a:cubicBezTo>
                    <a:cubicBezTo>
                      <a:pt x="10271" y="12196"/>
                      <a:pt x="11762" y="11201"/>
                      <a:pt x="12693" y="9754"/>
                    </a:cubicBezTo>
                    <a:cubicBezTo>
                      <a:pt x="12696" y="9750"/>
                      <a:pt x="12700" y="9750"/>
                      <a:pt x="12700" y="9743"/>
                    </a:cubicBezTo>
                    <a:cubicBezTo>
                      <a:pt x="12963" y="9347"/>
                      <a:pt x="13172" y="8915"/>
                      <a:pt x="13322" y="8461"/>
                    </a:cubicBezTo>
                    <a:cubicBezTo>
                      <a:pt x="13322" y="8461"/>
                      <a:pt x="13766" y="9086"/>
                      <a:pt x="14510" y="9086"/>
                    </a:cubicBezTo>
                    <a:cubicBezTo>
                      <a:pt x="14862" y="9086"/>
                      <a:pt x="15281" y="8946"/>
                      <a:pt x="15751" y="8532"/>
                    </a:cubicBezTo>
                    <a:cubicBezTo>
                      <a:pt x="16940" y="7491"/>
                      <a:pt x="16410" y="5365"/>
                      <a:pt x="14967" y="5365"/>
                    </a:cubicBezTo>
                    <a:cubicBezTo>
                      <a:pt x="14632" y="5365"/>
                      <a:pt x="14248" y="5479"/>
                      <a:pt x="13825" y="5748"/>
                    </a:cubicBezTo>
                    <a:cubicBezTo>
                      <a:pt x="13825" y="5748"/>
                      <a:pt x="12929" y="4995"/>
                      <a:pt x="13144" y="3175"/>
                    </a:cubicBezTo>
                    <a:cubicBezTo>
                      <a:pt x="13356" y="1359"/>
                      <a:pt x="12966" y="144"/>
                      <a:pt x="12966" y="144"/>
                    </a:cubicBezTo>
                    <a:cubicBezTo>
                      <a:pt x="12860" y="548"/>
                      <a:pt x="12730" y="948"/>
                      <a:pt x="12576" y="1338"/>
                    </a:cubicBezTo>
                    <a:cubicBezTo>
                      <a:pt x="12354" y="1913"/>
                      <a:pt x="12032" y="2607"/>
                      <a:pt x="11605" y="3213"/>
                    </a:cubicBezTo>
                    <a:cubicBezTo>
                      <a:pt x="10914" y="4205"/>
                      <a:pt x="10739" y="4691"/>
                      <a:pt x="10695" y="4875"/>
                    </a:cubicBezTo>
                    <a:lnTo>
                      <a:pt x="10695" y="4879"/>
                    </a:lnTo>
                    <a:cubicBezTo>
                      <a:pt x="10688" y="4903"/>
                      <a:pt x="10688" y="4923"/>
                      <a:pt x="10685" y="4944"/>
                    </a:cubicBezTo>
                    <a:cubicBezTo>
                      <a:pt x="10685" y="4947"/>
                      <a:pt x="10681" y="4957"/>
                      <a:pt x="10681" y="4961"/>
                    </a:cubicBezTo>
                    <a:lnTo>
                      <a:pt x="10664" y="4858"/>
                    </a:lnTo>
                    <a:cubicBezTo>
                      <a:pt x="10620" y="4547"/>
                      <a:pt x="10520" y="3596"/>
                      <a:pt x="10787" y="2570"/>
                    </a:cubicBezTo>
                    <a:cubicBezTo>
                      <a:pt x="11109" y="1321"/>
                      <a:pt x="10537" y="0"/>
                      <a:pt x="105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50"/>
              <p:cNvSpPr/>
              <p:nvPr/>
            </p:nvSpPr>
            <p:spPr>
              <a:xfrm>
                <a:off x="5460017" y="3616463"/>
                <a:ext cx="27432" cy="42859"/>
              </a:xfrm>
              <a:custGeom>
                <a:avLst/>
                <a:gdLst/>
                <a:ahLst/>
                <a:cxnLst/>
                <a:rect l="l" t="t" r="r" b="b"/>
                <a:pathLst>
                  <a:path w="802" h="1253" extrusionOk="0">
                    <a:moveTo>
                      <a:pt x="315" y="0"/>
                    </a:moveTo>
                    <a:cubicBezTo>
                      <a:pt x="302" y="0"/>
                      <a:pt x="290" y="1"/>
                      <a:pt x="278" y="4"/>
                    </a:cubicBezTo>
                    <a:cubicBezTo>
                      <a:pt x="96" y="38"/>
                      <a:pt x="1" y="349"/>
                      <a:pt x="73" y="691"/>
                    </a:cubicBezTo>
                    <a:cubicBezTo>
                      <a:pt x="140" y="1012"/>
                      <a:pt x="322" y="1252"/>
                      <a:pt x="494" y="1252"/>
                    </a:cubicBezTo>
                    <a:cubicBezTo>
                      <a:pt x="505" y="1252"/>
                      <a:pt x="516" y="1251"/>
                      <a:pt x="528" y="1249"/>
                    </a:cubicBezTo>
                    <a:cubicBezTo>
                      <a:pt x="709" y="1211"/>
                      <a:pt x="801" y="904"/>
                      <a:pt x="733" y="558"/>
                    </a:cubicBezTo>
                    <a:cubicBezTo>
                      <a:pt x="669" y="236"/>
                      <a:pt x="486" y="0"/>
                      <a:pt x="3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50"/>
              <p:cNvSpPr/>
              <p:nvPr/>
            </p:nvSpPr>
            <p:spPr>
              <a:xfrm>
                <a:off x="5696172" y="3552087"/>
                <a:ext cx="27398" cy="42893"/>
              </a:xfrm>
              <a:custGeom>
                <a:avLst/>
                <a:gdLst/>
                <a:ahLst/>
                <a:cxnLst/>
                <a:rect l="l" t="t" r="r" b="b"/>
                <a:pathLst>
                  <a:path w="801" h="1254" extrusionOk="0">
                    <a:moveTo>
                      <a:pt x="312" y="1"/>
                    </a:moveTo>
                    <a:cubicBezTo>
                      <a:pt x="299" y="1"/>
                      <a:pt x="286" y="2"/>
                      <a:pt x="274" y="4"/>
                    </a:cubicBezTo>
                    <a:cubicBezTo>
                      <a:pt x="93" y="39"/>
                      <a:pt x="0" y="350"/>
                      <a:pt x="69" y="692"/>
                    </a:cubicBezTo>
                    <a:cubicBezTo>
                      <a:pt x="136" y="1011"/>
                      <a:pt x="316" y="1253"/>
                      <a:pt x="490" y="1253"/>
                    </a:cubicBezTo>
                    <a:cubicBezTo>
                      <a:pt x="502" y="1253"/>
                      <a:pt x="515" y="1252"/>
                      <a:pt x="527" y="1250"/>
                    </a:cubicBezTo>
                    <a:cubicBezTo>
                      <a:pt x="708" y="1212"/>
                      <a:pt x="801" y="904"/>
                      <a:pt x="732" y="558"/>
                    </a:cubicBezTo>
                    <a:cubicBezTo>
                      <a:pt x="665" y="236"/>
                      <a:pt x="485" y="1"/>
                      <a:pt x="3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50"/>
              <p:cNvSpPr/>
              <p:nvPr/>
            </p:nvSpPr>
            <p:spPr>
              <a:xfrm>
                <a:off x="5851807" y="3608356"/>
                <a:ext cx="62664" cy="58935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1723" extrusionOk="0">
                    <a:moveTo>
                      <a:pt x="888" y="0"/>
                    </a:moveTo>
                    <a:cubicBezTo>
                      <a:pt x="624" y="0"/>
                      <a:pt x="344" y="215"/>
                      <a:pt x="161" y="792"/>
                    </a:cubicBezTo>
                    <a:cubicBezTo>
                      <a:pt x="1" y="1292"/>
                      <a:pt x="314" y="1722"/>
                      <a:pt x="731" y="1722"/>
                    </a:cubicBezTo>
                    <a:cubicBezTo>
                      <a:pt x="947" y="1722"/>
                      <a:pt x="1190" y="1607"/>
                      <a:pt x="1410" y="1325"/>
                    </a:cubicBezTo>
                    <a:cubicBezTo>
                      <a:pt x="1832" y="786"/>
                      <a:pt x="1391" y="0"/>
                      <a:pt x="8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50"/>
              <p:cNvSpPr/>
              <p:nvPr/>
            </p:nvSpPr>
            <p:spPr>
              <a:xfrm>
                <a:off x="5496651" y="3632677"/>
                <a:ext cx="296660" cy="153957"/>
              </a:xfrm>
              <a:custGeom>
                <a:avLst/>
                <a:gdLst/>
                <a:ahLst/>
                <a:cxnLst/>
                <a:rect l="l" t="t" r="r" b="b"/>
                <a:pathLst>
                  <a:path w="8673" h="4501" extrusionOk="0">
                    <a:moveTo>
                      <a:pt x="6943" y="1"/>
                    </a:moveTo>
                    <a:cubicBezTo>
                      <a:pt x="6847" y="1"/>
                      <a:pt x="6750" y="13"/>
                      <a:pt x="6654" y="36"/>
                    </a:cubicBezTo>
                    <a:cubicBezTo>
                      <a:pt x="6117" y="173"/>
                      <a:pt x="5720" y="686"/>
                      <a:pt x="4831" y="1114"/>
                    </a:cubicBezTo>
                    <a:cubicBezTo>
                      <a:pt x="4711" y="1172"/>
                      <a:pt x="4588" y="1223"/>
                      <a:pt x="4455" y="1275"/>
                    </a:cubicBezTo>
                    <a:cubicBezTo>
                      <a:pt x="3815" y="1517"/>
                      <a:pt x="3141" y="1644"/>
                      <a:pt x="2460" y="1654"/>
                    </a:cubicBezTo>
                    <a:cubicBezTo>
                      <a:pt x="2436" y="1656"/>
                      <a:pt x="2411" y="1657"/>
                      <a:pt x="2387" y="1657"/>
                    </a:cubicBezTo>
                    <a:cubicBezTo>
                      <a:pt x="2362" y="1657"/>
                      <a:pt x="2337" y="1656"/>
                      <a:pt x="2313" y="1654"/>
                    </a:cubicBezTo>
                    <a:cubicBezTo>
                      <a:pt x="2281" y="1654"/>
                      <a:pt x="2249" y="1655"/>
                      <a:pt x="2218" y="1655"/>
                    </a:cubicBezTo>
                    <a:cubicBezTo>
                      <a:pt x="2078" y="1655"/>
                      <a:pt x="1948" y="1653"/>
                      <a:pt x="1825" y="1653"/>
                    </a:cubicBezTo>
                    <a:cubicBezTo>
                      <a:pt x="1205" y="1653"/>
                      <a:pt x="784" y="1703"/>
                      <a:pt x="445" y="2314"/>
                    </a:cubicBezTo>
                    <a:cubicBezTo>
                      <a:pt x="418" y="2366"/>
                      <a:pt x="390" y="2417"/>
                      <a:pt x="363" y="2472"/>
                    </a:cubicBezTo>
                    <a:cubicBezTo>
                      <a:pt x="0" y="3252"/>
                      <a:pt x="743" y="4107"/>
                      <a:pt x="2166" y="4398"/>
                    </a:cubicBezTo>
                    <a:cubicBezTo>
                      <a:pt x="2489" y="4464"/>
                      <a:pt x="2847" y="4501"/>
                      <a:pt x="3236" y="4501"/>
                    </a:cubicBezTo>
                    <a:cubicBezTo>
                      <a:pt x="3651" y="4501"/>
                      <a:pt x="4101" y="4459"/>
                      <a:pt x="4578" y="4367"/>
                    </a:cubicBezTo>
                    <a:cubicBezTo>
                      <a:pt x="5529" y="4179"/>
                      <a:pt x="6247" y="3878"/>
                      <a:pt x="6777" y="3512"/>
                    </a:cubicBezTo>
                    <a:cubicBezTo>
                      <a:pt x="8673" y="2202"/>
                      <a:pt x="8112" y="122"/>
                      <a:pt x="7078" y="9"/>
                    </a:cubicBezTo>
                    <a:cubicBezTo>
                      <a:pt x="7034" y="3"/>
                      <a:pt x="6989" y="1"/>
                      <a:pt x="69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50"/>
              <p:cNvSpPr/>
              <p:nvPr/>
            </p:nvSpPr>
            <p:spPr>
              <a:xfrm>
                <a:off x="5511872" y="3689185"/>
                <a:ext cx="63929" cy="47066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376" extrusionOk="0">
                    <a:moveTo>
                      <a:pt x="1397" y="1"/>
                    </a:moveTo>
                    <a:cubicBezTo>
                      <a:pt x="767" y="1"/>
                      <a:pt x="342" y="49"/>
                      <a:pt x="0" y="666"/>
                    </a:cubicBezTo>
                    <a:cubicBezTo>
                      <a:pt x="193" y="962"/>
                      <a:pt x="543" y="1376"/>
                      <a:pt x="996" y="1376"/>
                    </a:cubicBezTo>
                    <a:cubicBezTo>
                      <a:pt x="1050" y="1376"/>
                      <a:pt x="1106" y="1370"/>
                      <a:pt x="1163" y="1357"/>
                    </a:cubicBezTo>
                    <a:cubicBezTo>
                      <a:pt x="1721" y="1230"/>
                      <a:pt x="1844" y="467"/>
                      <a:pt x="1868" y="2"/>
                    </a:cubicBezTo>
                    <a:lnTo>
                      <a:pt x="1868" y="2"/>
                    </a:lnTo>
                    <a:cubicBezTo>
                      <a:pt x="1834" y="2"/>
                      <a:pt x="1801" y="3"/>
                      <a:pt x="1768" y="3"/>
                    </a:cubicBezTo>
                    <a:cubicBezTo>
                      <a:pt x="1637" y="3"/>
                      <a:pt x="1513" y="1"/>
                      <a:pt x="1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50"/>
              <p:cNvSpPr/>
              <p:nvPr/>
            </p:nvSpPr>
            <p:spPr>
              <a:xfrm>
                <a:off x="5580797" y="3676358"/>
                <a:ext cx="68239" cy="44569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1303" extrusionOk="0">
                    <a:moveTo>
                      <a:pt x="1995" y="1"/>
                    </a:moveTo>
                    <a:lnTo>
                      <a:pt x="1995" y="1"/>
                    </a:lnTo>
                    <a:cubicBezTo>
                      <a:pt x="1355" y="240"/>
                      <a:pt x="681" y="367"/>
                      <a:pt x="0" y="377"/>
                    </a:cubicBezTo>
                    <a:cubicBezTo>
                      <a:pt x="135" y="625"/>
                      <a:pt x="545" y="1302"/>
                      <a:pt x="1127" y="1302"/>
                    </a:cubicBezTo>
                    <a:cubicBezTo>
                      <a:pt x="1181" y="1302"/>
                      <a:pt x="1237" y="1296"/>
                      <a:pt x="1293" y="1284"/>
                    </a:cubicBezTo>
                    <a:cubicBezTo>
                      <a:pt x="1824" y="1164"/>
                      <a:pt x="1960" y="470"/>
                      <a:pt x="19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50"/>
              <p:cNvSpPr/>
              <p:nvPr/>
            </p:nvSpPr>
            <p:spPr>
              <a:xfrm>
                <a:off x="5661864" y="3633908"/>
                <a:ext cx="66392" cy="59619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1743" extrusionOk="0">
                    <a:moveTo>
                      <a:pt x="1824" y="0"/>
                    </a:moveTo>
                    <a:cubicBezTo>
                      <a:pt x="1287" y="137"/>
                      <a:pt x="890" y="650"/>
                      <a:pt x="1" y="1078"/>
                    </a:cubicBezTo>
                    <a:cubicBezTo>
                      <a:pt x="198" y="1372"/>
                      <a:pt x="534" y="1743"/>
                      <a:pt x="966" y="1743"/>
                    </a:cubicBezTo>
                    <a:cubicBezTo>
                      <a:pt x="1020" y="1743"/>
                      <a:pt x="1076" y="1737"/>
                      <a:pt x="1133" y="1724"/>
                    </a:cubicBezTo>
                    <a:cubicBezTo>
                      <a:pt x="1941" y="1546"/>
                      <a:pt x="1841" y="10"/>
                      <a:pt x="1841" y="10"/>
                    </a:cubicBezTo>
                    <a:lnTo>
                      <a:pt x="182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50"/>
              <p:cNvSpPr/>
              <p:nvPr/>
            </p:nvSpPr>
            <p:spPr>
              <a:xfrm>
                <a:off x="5570706" y="3740186"/>
                <a:ext cx="157788" cy="46450"/>
              </a:xfrm>
              <a:custGeom>
                <a:avLst/>
                <a:gdLst/>
                <a:ahLst/>
                <a:cxnLst/>
                <a:rect l="l" t="t" r="r" b="b"/>
                <a:pathLst>
                  <a:path w="4613" h="1358" extrusionOk="0">
                    <a:moveTo>
                      <a:pt x="2937" y="1"/>
                    </a:moveTo>
                    <a:cubicBezTo>
                      <a:pt x="2618" y="1"/>
                      <a:pt x="2299" y="39"/>
                      <a:pt x="1985" y="116"/>
                    </a:cubicBezTo>
                    <a:cubicBezTo>
                      <a:pt x="798" y="400"/>
                      <a:pt x="227" y="964"/>
                      <a:pt x="1" y="1255"/>
                    </a:cubicBezTo>
                    <a:cubicBezTo>
                      <a:pt x="324" y="1321"/>
                      <a:pt x="682" y="1358"/>
                      <a:pt x="1071" y="1358"/>
                    </a:cubicBezTo>
                    <a:cubicBezTo>
                      <a:pt x="1486" y="1358"/>
                      <a:pt x="1936" y="1316"/>
                      <a:pt x="2413" y="1224"/>
                    </a:cubicBezTo>
                    <a:cubicBezTo>
                      <a:pt x="3364" y="1036"/>
                      <a:pt x="4082" y="735"/>
                      <a:pt x="4612" y="369"/>
                    </a:cubicBezTo>
                    <a:cubicBezTo>
                      <a:pt x="4082" y="125"/>
                      <a:pt x="3511" y="1"/>
                      <a:pt x="29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50"/>
              <p:cNvSpPr/>
              <p:nvPr/>
            </p:nvSpPr>
            <p:spPr>
              <a:xfrm>
                <a:off x="5566259" y="3555953"/>
                <a:ext cx="48126" cy="101178"/>
              </a:xfrm>
              <a:custGeom>
                <a:avLst/>
                <a:gdLst/>
                <a:ahLst/>
                <a:cxnLst/>
                <a:rect l="l" t="t" r="r" b="b"/>
                <a:pathLst>
                  <a:path w="1407" h="2958" extrusionOk="0">
                    <a:moveTo>
                      <a:pt x="186" y="1"/>
                    </a:moveTo>
                    <a:cubicBezTo>
                      <a:pt x="90" y="466"/>
                      <a:pt x="32" y="938"/>
                      <a:pt x="15" y="1414"/>
                    </a:cubicBezTo>
                    <a:cubicBezTo>
                      <a:pt x="4" y="1650"/>
                      <a:pt x="1" y="1886"/>
                      <a:pt x="8" y="2125"/>
                    </a:cubicBezTo>
                    <a:cubicBezTo>
                      <a:pt x="15" y="2361"/>
                      <a:pt x="32" y="2597"/>
                      <a:pt x="63" y="2837"/>
                    </a:cubicBezTo>
                    <a:lnTo>
                      <a:pt x="76" y="2936"/>
                    </a:lnTo>
                    <a:lnTo>
                      <a:pt x="165" y="2946"/>
                    </a:lnTo>
                    <a:cubicBezTo>
                      <a:pt x="245" y="2954"/>
                      <a:pt x="326" y="2958"/>
                      <a:pt x="408" y="2958"/>
                    </a:cubicBezTo>
                    <a:cubicBezTo>
                      <a:pt x="435" y="2958"/>
                      <a:pt x="463" y="2957"/>
                      <a:pt x="490" y="2956"/>
                    </a:cubicBezTo>
                    <a:cubicBezTo>
                      <a:pt x="596" y="2953"/>
                      <a:pt x="702" y="2943"/>
                      <a:pt x="808" y="2922"/>
                    </a:cubicBezTo>
                    <a:cubicBezTo>
                      <a:pt x="1017" y="2891"/>
                      <a:pt x="1222" y="2823"/>
                      <a:pt x="1407" y="2717"/>
                    </a:cubicBezTo>
                    <a:lnTo>
                      <a:pt x="1407" y="2717"/>
                    </a:lnTo>
                    <a:cubicBezTo>
                      <a:pt x="1225" y="2748"/>
                      <a:pt x="1040" y="2762"/>
                      <a:pt x="858" y="2762"/>
                    </a:cubicBezTo>
                    <a:cubicBezTo>
                      <a:pt x="838" y="2762"/>
                      <a:pt x="818" y="2762"/>
                      <a:pt x="798" y="2761"/>
                    </a:cubicBezTo>
                    <a:cubicBezTo>
                      <a:pt x="633" y="2759"/>
                      <a:pt x="469" y="2744"/>
                      <a:pt x="306" y="2718"/>
                    </a:cubicBezTo>
                    <a:lnTo>
                      <a:pt x="306" y="2718"/>
                    </a:lnTo>
                    <a:cubicBezTo>
                      <a:pt x="279" y="1819"/>
                      <a:pt x="291" y="916"/>
                      <a:pt x="1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50"/>
              <p:cNvSpPr/>
              <p:nvPr/>
            </p:nvSpPr>
            <p:spPr>
              <a:xfrm>
                <a:off x="5671578" y="3709606"/>
                <a:ext cx="163739" cy="182484"/>
              </a:xfrm>
              <a:custGeom>
                <a:avLst/>
                <a:gdLst/>
                <a:ahLst/>
                <a:cxnLst/>
                <a:rect l="l" t="t" r="r" b="b"/>
                <a:pathLst>
                  <a:path w="4787" h="5335" extrusionOk="0">
                    <a:moveTo>
                      <a:pt x="4116" y="0"/>
                    </a:moveTo>
                    <a:cubicBezTo>
                      <a:pt x="2327" y="2717"/>
                      <a:pt x="1" y="2830"/>
                      <a:pt x="1" y="2830"/>
                    </a:cubicBezTo>
                    <a:lnTo>
                      <a:pt x="617" y="4636"/>
                    </a:lnTo>
                    <a:cubicBezTo>
                      <a:pt x="761" y="5053"/>
                      <a:pt x="1153" y="5334"/>
                      <a:pt x="1592" y="5334"/>
                    </a:cubicBezTo>
                    <a:cubicBezTo>
                      <a:pt x="1600" y="5334"/>
                      <a:pt x="1608" y="5334"/>
                      <a:pt x="1616" y="5334"/>
                    </a:cubicBezTo>
                    <a:cubicBezTo>
                      <a:pt x="2060" y="5313"/>
                      <a:pt x="2502" y="5231"/>
                      <a:pt x="2922" y="5087"/>
                    </a:cubicBezTo>
                    <a:cubicBezTo>
                      <a:pt x="3661" y="4841"/>
                      <a:pt x="4181" y="4345"/>
                      <a:pt x="4496" y="3965"/>
                    </a:cubicBezTo>
                    <a:cubicBezTo>
                      <a:pt x="4722" y="3688"/>
                      <a:pt x="4787" y="3315"/>
                      <a:pt x="4670" y="2977"/>
                    </a:cubicBezTo>
                    <a:cubicBezTo>
                      <a:pt x="4116" y="1335"/>
                      <a:pt x="4116" y="0"/>
                      <a:pt x="411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13" name="Google Shape;2013;p50"/>
            <p:cNvGrpSpPr/>
            <p:nvPr/>
          </p:nvGrpSpPr>
          <p:grpSpPr>
            <a:xfrm>
              <a:off x="6318301" y="1828426"/>
              <a:ext cx="871813" cy="808189"/>
              <a:chOff x="6367426" y="3750851"/>
              <a:chExt cx="871813" cy="808189"/>
            </a:xfrm>
          </p:grpSpPr>
          <p:sp>
            <p:nvSpPr>
              <p:cNvPr id="2014" name="Google Shape;2014;p50"/>
              <p:cNvSpPr/>
              <p:nvPr/>
            </p:nvSpPr>
            <p:spPr>
              <a:xfrm>
                <a:off x="6787390" y="3977196"/>
                <a:ext cx="446641" cy="564012"/>
              </a:xfrm>
              <a:custGeom>
                <a:avLst/>
                <a:gdLst/>
                <a:ahLst/>
                <a:cxnLst/>
                <a:rect l="l" t="t" r="r" b="b"/>
                <a:pathLst>
                  <a:path w="13551" h="17112" extrusionOk="0">
                    <a:moveTo>
                      <a:pt x="7065" y="1"/>
                    </a:moveTo>
                    <a:cubicBezTo>
                      <a:pt x="6835" y="1"/>
                      <a:pt x="6614" y="131"/>
                      <a:pt x="6510" y="351"/>
                    </a:cubicBezTo>
                    <a:cubicBezTo>
                      <a:pt x="4506" y="4549"/>
                      <a:pt x="1075" y="11846"/>
                      <a:pt x="141" y="13837"/>
                    </a:cubicBezTo>
                    <a:cubicBezTo>
                      <a:pt x="0" y="14135"/>
                      <a:pt x="120" y="14490"/>
                      <a:pt x="411" y="14644"/>
                    </a:cubicBezTo>
                    <a:cubicBezTo>
                      <a:pt x="1961" y="15455"/>
                      <a:pt x="5176" y="16632"/>
                      <a:pt x="6422" y="17077"/>
                    </a:cubicBezTo>
                    <a:cubicBezTo>
                      <a:pt x="6489" y="17101"/>
                      <a:pt x="6559" y="17112"/>
                      <a:pt x="6628" y="17112"/>
                    </a:cubicBezTo>
                    <a:cubicBezTo>
                      <a:pt x="6853" y="17112"/>
                      <a:pt x="7067" y="16989"/>
                      <a:pt x="7178" y="16779"/>
                    </a:cubicBezTo>
                    <a:cubicBezTo>
                      <a:pt x="11050" y="9383"/>
                      <a:pt x="12877" y="4983"/>
                      <a:pt x="13438" y="3567"/>
                    </a:cubicBezTo>
                    <a:cubicBezTo>
                      <a:pt x="13551" y="3276"/>
                      <a:pt x="13431" y="2945"/>
                      <a:pt x="13157" y="2797"/>
                    </a:cubicBezTo>
                    <a:cubicBezTo>
                      <a:pt x="11160" y="1713"/>
                      <a:pt x="8450" y="536"/>
                      <a:pt x="7308" y="50"/>
                    </a:cubicBezTo>
                    <a:cubicBezTo>
                      <a:pt x="7229" y="17"/>
                      <a:pt x="7146" y="1"/>
                      <a:pt x="70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50"/>
              <p:cNvSpPr/>
              <p:nvPr/>
            </p:nvSpPr>
            <p:spPr>
              <a:xfrm>
                <a:off x="6792466" y="3995028"/>
                <a:ext cx="446773" cy="564012"/>
              </a:xfrm>
              <a:custGeom>
                <a:avLst/>
                <a:gdLst/>
                <a:ahLst/>
                <a:cxnLst/>
                <a:rect l="l" t="t" r="r" b="b"/>
                <a:pathLst>
                  <a:path w="13555" h="17112" extrusionOk="0">
                    <a:moveTo>
                      <a:pt x="7068" y="0"/>
                    </a:moveTo>
                    <a:cubicBezTo>
                      <a:pt x="6837" y="0"/>
                      <a:pt x="6617" y="130"/>
                      <a:pt x="6510" y="348"/>
                    </a:cubicBezTo>
                    <a:cubicBezTo>
                      <a:pt x="4509" y="4549"/>
                      <a:pt x="1078" y="11842"/>
                      <a:pt x="141" y="13833"/>
                    </a:cubicBezTo>
                    <a:cubicBezTo>
                      <a:pt x="0" y="14134"/>
                      <a:pt x="120" y="14490"/>
                      <a:pt x="411" y="14644"/>
                    </a:cubicBezTo>
                    <a:cubicBezTo>
                      <a:pt x="1964" y="15455"/>
                      <a:pt x="5180" y="16631"/>
                      <a:pt x="6421" y="17076"/>
                    </a:cubicBezTo>
                    <a:cubicBezTo>
                      <a:pt x="6489" y="17100"/>
                      <a:pt x="6559" y="17112"/>
                      <a:pt x="6628" y="17112"/>
                    </a:cubicBezTo>
                    <a:cubicBezTo>
                      <a:pt x="6854" y="17112"/>
                      <a:pt x="7070" y="16988"/>
                      <a:pt x="7177" y="16778"/>
                    </a:cubicBezTo>
                    <a:cubicBezTo>
                      <a:pt x="11053" y="9382"/>
                      <a:pt x="12880" y="4983"/>
                      <a:pt x="13441" y="3567"/>
                    </a:cubicBezTo>
                    <a:cubicBezTo>
                      <a:pt x="13554" y="3276"/>
                      <a:pt x="13434" y="2944"/>
                      <a:pt x="13161" y="2797"/>
                    </a:cubicBezTo>
                    <a:cubicBezTo>
                      <a:pt x="11163" y="1713"/>
                      <a:pt x="8454" y="536"/>
                      <a:pt x="7311" y="50"/>
                    </a:cubicBezTo>
                    <a:cubicBezTo>
                      <a:pt x="7232" y="16"/>
                      <a:pt x="7149" y="0"/>
                      <a:pt x="70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50"/>
              <p:cNvSpPr/>
              <p:nvPr/>
            </p:nvSpPr>
            <p:spPr>
              <a:xfrm>
                <a:off x="6961954" y="4055381"/>
                <a:ext cx="240180" cy="195519"/>
              </a:xfrm>
              <a:custGeom>
                <a:avLst/>
                <a:gdLst/>
                <a:ahLst/>
                <a:cxnLst/>
                <a:rect l="l" t="t" r="r" b="b"/>
                <a:pathLst>
                  <a:path w="7287" h="5932" extrusionOk="0">
                    <a:moveTo>
                      <a:pt x="1947" y="0"/>
                    </a:moveTo>
                    <a:cubicBezTo>
                      <a:pt x="1775" y="0"/>
                      <a:pt x="1611" y="95"/>
                      <a:pt x="1533" y="258"/>
                    </a:cubicBezTo>
                    <a:cubicBezTo>
                      <a:pt x="1194" y="956"/>
                      <a:pt x="482" y="2430"/>
                      <a:pt x="99" y="3326"/>
                    </a:cubicBezTo>
                    <a:cubicBezTo>
                      <a:pt x="0" y="3562"/>
                      <a:pt x="113" y="3833"/>
                      <a:pt x="349" y="3932"/>
                    </a:cubicBezTo>
                    <a:cubicBezTo>
                      <a:pt x="1368" y="4356"/>
                      <a:pt x="3968" y="5434"/>
                      <a:pt x="5135" y="5899"/>
                    </a:cubicBezTo>
                    <a:cubicBezTo>
                      <a:pt x="5191" y="5921"/>
                      <a:pt x="5249" y="5931"/>
                      <a:pt x="5306" y="5931"/>
                    </a:cubicBezTo>
                    <a:cubicBezTo>
                      <a:pt x="5471" y="5931"/>
                      <a:pt x="5629" y="5843"/>
                      <a:pt x="5713" y="5690"/>
                    </a:cubicBezTo>
                    <a:cubicBezTo>
                      <a:pt x="6072" y="5020"/>
                      <a:pt x="6842" y="3573"/>
                      <a:pt x="7191" y="2755"/>
                    </a:cubicBezTo>
                    <a:cubicBezTo>
                      <a:pt x="7287" y="2523"/>
                      <a:pt x="7184" y="2259"/>
                      <a:pt x="6955" y="2156"/>
                    </a:cubicBezTo>
                    <a:cubicBezTo>
                      <a:pt x="6048" y="1743"/>
                      <a:pt x="3753" y="709"/>
                      <a:pt x="2124" y="35"/>
                    </a:cubicBezTo>
                    <a:cubicBezTo>
                      <a:pt x="2066" y="12"/>
                      <a:pt x="2006" y="0"/>
                      <a:pt x="19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50"/>
              <p:cNvSpPr/>
              <p:nvPr/>
            </p:nvSpPr>
            <p:spPr>
              <a:xfrm>
                <a:off x="6986279" y="4071532"/>
                <a:ext cx="194991" cy="156988"/>
              </a:xfrm>
              <a:custGeom>
                <a:avLst/>
                <a:gdLst/>
                <a:ahLst/>
                <a:cxnLst/>
                <a:rect l="l" t="t" r="r" b="b"/>
                <a:pathLst>
                  <a:path w="5916" h="4763" extrusionOk="0">
                    <a:moveTo>
                      <a:pt x="1500" y="1"/>
                    </a:moveTo>
                    <a:cubicBezTo>
                      <a:pt x="1368" y="1"/>
                      <a:pt x="1242" y="73"/>
                      <a:pt x="1178" y="199"/>
                    </a:cubicBezTo>
                    <a:cubicBezTo>
                      <a:pt x="1103" y="356"/>
                      <a:pt x="1003" y="558"/>
                      <a:pt x="894" y="791"/>
                    </a:cubicBezTo>
                    <a:cubicBezTo>
                      <a:pt x="781" y="1027"/>
                      <a:pt x="661" y="1283"/>
                      <a:pt x="541" y="1540"/>
                    </a:cubicBezTo>
                    <a:cubicBezTo>
                      <a:pt x="367" y="1916"/>
                      <a:pt x="196" y="2293"/>
                      <a:pt x="73" y="2594"/>
                    </a:cubicBezTo>
                    <a:cubicBezTo>
                      <a:pt x="1" y="2785"/>
                      <a:pt x="97" y="3001"/>
                      <a:pt x="288" y="3076"/>
                    </a:cubicBezTo>
                    <a:lnTo>
                      <a:pt x="333" y="3096"/>
                    </a:lnTo>
                    <a:cubicBezTo>
                      <a:pt x="651" y="3230"/>
                      <a:pt x="1133" y="3435"/>
                      <a:pt x="1660" y="3654"/>
                    </a:cubicBezTo>
                    <a:cubicBezTo>
                      <a:pt x="2054" y="3822"/>
                      <a:pt x="2478" y="4000"/>
                      <a:pt x="2878" y="4167"/>
                    </a:cubicBezTo>
                    <a:lnTo>
                      <a:pt x="3295" y="4342"/>
                    </a:lnTo>
                    <a:cubicBezTo>
                      <a:pt x="3661" y="4496"/>
                      <a:pt x="3990" y="4629"/>
                      <a:pt x="4236" y="4732"/>
                    </a:cubicBezTo>
                    <a:cubicBezTo>
                      <a:pt x="4284" y="4753"/>
                      <a:pt x="4335" y="4763"/>
                      <a:pt x="4384" y="4763"/>
                    </a:cubicBezTo>
                    <a:cubicBezTo>
                      <a:pt x="4512" y="4763"/>
                      <a:pt x="4635" y="4697"/>
                      <a:pt x="4701" y="4581"/>
                    </a:cubicBezTo>
                    <a:cubicBezTo>
                      <a:pt x="4862" y="4280"/>
                      <a:pt x="5126" y="3784"/>
                      <a:pt x="5375" y="3295"/>
                    </a:cubicBezTo>
                    <a:cubicBezTo>
                      <a:pt x="5437" y="3172"/>
                      <a:pt x="5498" y="3049"/>
                      <a:pt x="5553" y="2929"/>
                    </a:cubicBezTo>
                    <a:cubicBezTo>
                      <a:pt x="5669" y="2693"/>
                      <a:pt x="5772" y="2474"/>
                      <a:pt x="5847" y="2293"/>
                    </a:cubicBezTo>
                    <a:cubicBezTo>
                      <a:pt x="5916" y="2104"/>
                      <a:pt x="5827" y="1892"/>
                      <a:pt x="5642" y="1814"/>
                    </a:cubicBezTo>
                    <a:cubicBezTo>
                      <a:pt x="5625" y="1807"/>
                      <a:pt x="5608" y="1796"/>
                      <a:pt x="5591" y="1790"/>
                    </a:cubicBezTo>
                    <a:cubicBezTo>
                      <a:pt x="5276" y="1649"/>
                      <a:pt x="4797" y="1427"/>
                      <a:pt x="4250" y="1177"/>
                    </a:cubicBezTo>
                    <a:cubicBezTo>
                      <a:pt x="3764" y="958"/>
                      <a:pt x="3227" y="719"/>
                      <a:pt x="2710" y="490"/>
                    </a:cubicBezTo>
                    <a:cubicBezTo>
                      <a:pt x="2495" y="394"/>
                      <a:pt x="2279" y="302"/>
                      <a:pt x="2074" y="213"/>
                    </a:cubicBezTo>
                    <a:cubicBezTo>
                      <a:pt x="1930" y="151"/>
                      <a:pt x="1790" y="89"/>
                      <a:pt x="1653" y="35"/>
                    </a:cubicBezTo>
                    <a:cubicBezTo>
                      <a:pt x="1604" y="12"/>
                      <a:pt x="1551" y="1"/>
                      <a:pt x="150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50"/>
              <p:cNvSpPr/>
              <p:nvPr/>
            </p:nvSpPr>
            <p:spPr>
              <a:xfrm>
                <a:off x="6882088" y="4302722"/>
                <a:ext cx="189817" cy="169546"/>
              </a:xfrm>
              <a:custGeom>
                <a:avLst/>
                <a:gdLst/>
                <a:ahLst/>
                <a:cxnLst/>
                <a:rect l="l" t="t" r="r" b="b"/>
                <a:pathLst>
                  <a:path w="5759" h="5144" extrusionOk="0">
                    <a:moveTo>
                      <a:pt x="2881" y="1"/>
                    </a:moveTo>
                    <a:cubicBezTo>
                      <a:pt x="2627" y="1"/>
                      <a:pt x="2368" y="39"/>
                      <a:pt x="2112" y="119"/>
                    </a:cubicBezTo>
                    <a:cubicBezTo>
                      <a:pt x="757" y="543"/>
                      <a:pt x="1" y="1984"/>
                      <a:pt x="425" y="3342"/>
                    </a:cubicBezTo>
                    <a:cubicBezTo>
                      <a:pt x="769" y="4440"/>
                      <a:pt x="1784" y="5143"/>
                      <a:pt x="2878" y="5143"/>
                    </a:cubicBezTo>
                    <a:cubicBezTo>
                      <a:pt x="3133" y="5143"/>
                      <a:pt x="3392" y="5105"/>
                      <a:pt x="3648" y="5025"/>
                    </a:cubicBezTo>
                    <a:cubicBezTo>
                      <a:pt x="5002" y="4601"/>
                      <a:pt x="5758" y="3160"/>
                      <a:pt x="5334" y="1806"/>
                    </a:cubicBezTo>
                    <a:cubicBezTo>
                      <a:pt x="4990" y="704"/>
                      <a:pt x="3975" y="1"/>
                      <a:pt x="28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50"/>
              <p:cNvSpPr/>
              <p:nvPr/>
            </p:nvSpPr>
            <p:spPr>
              <a:xfrm>
                <a:off x="6926190" y="4340463"/>
                <a:ext cx="105241" cy="94991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882" extrusionOk="0">
                    <a:moveTo>
                      <a:pt x="1545" y="0"/>
                    </a:moveTo>
                    <a:cubicBezTo>
                      <a:pt x="1232" y="0"/>
                      <a:pt x="920" y="102"/>
                      <a:pt x="661" y="301"/>
                    </a:cubicBezTo>
                    <a:cubicBezTo>
                      <a:pt x="202" y="657"/>
                      <a:pt x="1" y="1259"/>
                      <a:pt x="155" y="1820"/>
                    </a:cubicBezTo>
                    <a:cubicBezTo>
                      <a:pt x="308" y="2381"/>
                      <a:pt x="784" y="2795"/>
                      <a:pt x="1362" y="2871"/>
                    </a:cubicBezTo>
                    <a:cubicBezTo>
                      <a:pt x="1422" y="2878"/>
                      <a:pt x="1482" y="2882"/>
                      <a:pt x="1542" y="2882"/>
                    </a:cubicBezTo>
                    <a:cubicBezTo>
                      <a:pt x="2055" y="2882"/>
                      <a:pt x="2538" y="2609"/>
                      <a:pt x="2796" y="2156"/>
                    </a:cubicBezTo>
                    <a:cubicBezTo>
                      <a:pt x="3192" y="1465"/>
                      <a:pt x="2949" y="582"/>
                      <a:pt x="2258" y="189"/>
                    </a:cubicBezTo>
                    <a:cubicBezTo>
                      <a:pt x="2036" y="62"/>
                      <a:pt x="1790" y="0"/>
                      <a:pt x="15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50"/>
              <p:cNvSpPr/>
              <p:nvPr/>
            </p:nvSpPr>
            <p:spPr>
              <a:xfrm>
                <a:off x="6953252" y="4361888"/>
                <a:ext cx="22940" cy="29796"/>
              </a:xfrm>
              <a:custGeom>
                <a:avLst/>
                <a:gdLst/>
                <a:ahLst/>
                <a:cxnLst/>
                <a:rect l="l" t="t" r="r" b="b"/>
                <a:pathLst>
                  <a:path w="696" h="904" extrusionOk="0">
                    <a:moveTo>
                      <a:pt x="428" y="0"/>
                    </a:moveTo>
                    <a:lnTo>
                      <a:pt x="1" y="904"/>
                    </a:lnTo>
                    <a:lnTo>
                      <a:pt x="1" y="904"/>
                    </a:lnTo>
                    <a:lnTo>
                      <a:pt x="695" y="657"/>
                    </a:lnTo>
                    <a:lnTo>
                      <a:pt x="4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50"/>
              <p:cNvSpPr/>
              <p:nvPr/>
            </p:nvSpPr>
            <p:spPr>
              <a:xfrm>
                <a:off x="6974907" y="4371348"/>
                <a:ext cx="17732" cy="3151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956" extrusionOk="0">
                    <a:moveTo>
                      <a:pt x="425" y="1"/>
                    </a:moveTo>
                    <a:lnTo>
                      <a:pt x="0" y="901"/>
                    </a:lnTo>
                    <a:lnTo>
                      <a:pt x="113" y="955"/>
                    </a:lnTo>
                    <a:lnTo>
                      <a:pt x="538" y="56"/>
                    </a:lnTo>
                    <a:lnTo>
                      <a:pt x="42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50"/>
              <p:cNvSpPr/>
              <p:nvPr/>
            </p:nvSpPr>
            <p:spPr>
              <a:xfrm>
                <a:off x="6985158" y="4375204"/>
                <a:ext cx="17732" cy="31477"/>
              </a:xfrm>
              <a:custGeom>
                <a:avLst/>
                <a:gdLst/>
                <a:ahLst/>
                <a:cxnLst/>
                <a:rect l="l" t="t" r="r" b="b"/>
                <a:pathLst>
                  <a:path w="538" h="955" extrusionOk="0">
                    <a:moveTo>
                      <a:pt x="425" y="0"/>
                    </a:moveTo>
                    <a:lnTo>
                      <a:pt x="1" y="900"/>
                    </a:lnTo>
                    <a:lnTo>
                      <a:pt x="114" y="955"/>
                    </a:lnTo>
                    <a:lnTo>
                      <a:pt x="538" y="55"/>
                    </a:lnTo>
                    <a:lnTo>
                      <a:pt x="42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50"/>
              <p:cNvSpPr/>
              <p:nvPr/>
            </p:nvSpPr>
            <p:spPr>
              <a:xfrm>
                <a:off x="7025635" y="4403716"/>
                <a:ext cx="10185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309" h="405" extrusionOk="0">
                    <a:moveTo>
                      <a:pt x="192" y="1"/>
                    </a:moveTo>
                    <a:lnTo>
                      <a:pt x="1" y="404"/>
                    </a:lnTo>
                    <a:lnTo>
                      <a:pt x="309" y="291"/>
                    </a:lnTo>
                    <a:lnTo>
                      <a:pt x="19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50"/>
              <p:cNvSpPr/>
              <p:nvPr/>
            </p:nvSpPr>
            <p:spPr>
              <a:xfrm>
                <a:off x="7033315" y="4406880"/>
                <a:ext cx="10185" cy="13217"/>
              </a:xfrm>
              <a:custGeom>
                <a:avLst/>
                <a:gdLst/>
                <a:ahLst/>
                <a:cxnLst/>
                <a:rect l="l" t="t" r="r" b="b"/>
                <a:pathLst>
                  <a:path w="309" h="401" extrusionOk="0">
                    <a:moveTo>
                      <a:pt x="189" y="0"/>
                    </a:moveTo>
                    <a:lnTo>
                      <a:pt x="0" y="401"/>
                    </a:lnTo>
                    <a:lnTo>
                      <a:pt x="0" y="401"/>
                    </a:lnTo>
                    <a:lnTo>
                      <a:pt x="308" y="291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50"/>
              <p:cNvSpPr/>
              <p:nvPr/>
            </p:nvSpPr>
            <p:spPr>
              <a:xfrm>
                <a:off x="7040534" y="4410836"/>
                <a:ext cx="8273" cy="14239"/>
              </a:xfrm>
              <a:custGeom>
                <a:avLst/>
                <a:gdLst/>
                <a:ahLst/>
                <a:cxnLst/>
                <a:rect l="l" t="t" r="r" b="b"/>
                <a:pathLst>
                  <a:path w="251" h="432" extrusionOk="0">
                    <a:moveTo>
                      <a:pt x="192" y="0"/>
                    </a:moveTo>
                    <a:lnTo>
                      <a:pt x="0" y="404"/>
                    </a:lnTo>
                    <a:lnTo>
                      <a:pt x="62" y="431"/>
                    </a:lnTo>
                    <a:lnTo>
                      <a:pt x="250" y="27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50"/>
              <p:cNvSpPr/>
              <p:nvPr/>
            </p:nvSpPr>
            <p:spPr>
              <a:xfrm>
                <a:off x="6920785" y="4356021"/>
                <a:ext cx="9492" cy="13777"/>
              </a:xfrm>
              <a:custGeom>
                <a:avLst/>
                <a:gdLst/>
                <a:ahLst/>
                <a:cxnLst/>
                <a:rect l="l" t="t" r="r" b="b"/>
                <a:pathLst>
                  <a:path w="288" h="418" extrusionOk="0">
                    <a:moveTo>
                      <a:pt x="288" y="1"/>
                    </a:moveTo>
                    <a:lnTo>
                      <a:pt x="0" y="124"/>
                    </a:lnTo>
                    <a:lnTo>
                      <a:pt x="141" y="418"/>
                    </a:lnTo>
                    <a:lnTo>
                      <a:pt x="28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50"/>
              <p:cNvSpPr/>
              <p:nvPr/>
            </p:nvSpPr>
            <p:spPr>
              <a:xfrm>
                <a:off x="6913237" y="4352857"/>
                <a:ext cx="9492" cy="13810"/>
              </a:xfrm>
              <a:custGeom>
                <a:avLst/>
                <a:gdLst/>
                <a:ahLst/>
                <a:cxnLst/>
                <a:rect l="l" t="t" r="r" b="b"/>
                <a:pathLst>
                  <a:path w="288" h="419" extrusionOk="0">
                    <a:moveTo>
                      <a:pt x="288" y="1"/>
                    </a:moveTo>
                    <a:lnTo>
                      <a:pt x="0" y="124"/>
                    </a:lnTo>
                    <a:lnTo>
                      <a:pt x="140" y="418"/>
                    </a:lnTo>
                    <a:lnTo>
                      <a:pt x="28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50"/>
              <p:cNvSpPr/>
              <p:nvPr/>
            </p:nvSpPr>
            <p:spPr>
              <a:xfrm>
                <a:off x="6908029" y="4349132"/>
                <a:ext cx="6922" cy="14601"/>
              </a:xfrm>
              <a:custGeom>
                <a:avLst/>
                <a:gdLst/>
                <a:ahLst/>
                <a:cxnLst/>
                <a:rect l="l" t="t" r="r" b="b"/>
                <a:pathLst>
                  <a:path w="210" h="443" extrusionOk="0">
                    <a:moveTo>
                      <a:pt x="148" y="1"/>
                    </a:moveTo>
                    <a:lnTo>
                      <a:pt x="1" y="418"/>
                    </a:lnTo>
                    <a:lnTo>
                      <a:pt x="62" y="442"/>
                    </a:lnTo>
                    <a:lnTo>
                      <a:pt x="209" y="21"/>
                    </a:lnTo>
                    <a:lnTo>
                      <a:pt x="1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50"/>
              <p:cNvSpPr/>
              <p:nvPr/>
            </p:nvSpPr>
            <p:spPr>
              <a:xfrm>
                <a:off x="6367426" y="3750851"/>
                <a:ext cx="467043" cy="578217"/>
              </a:xfrm>
              <a:custGeom>
                <a:avLst/>
                <a:gdLst/>
                <a:ahLst/>
                <a:cxnLst/>
                <a:rect l="l" t="t" r="r" b="b"/>
                <a:pathLst>
                  <a:path w="14170" h="17543" fill="none" extrusionOk="0">
                    <a:moveTo>
                      <a:pt x="10287" y="17543"/>
                    </a:moveTo>
                    <a:cubicBezTo>
                      <a:pt x="10184" y="17522"/>
                      <a:pt x="1386" y="16284"/>
                      <a:pt x="695" y="12251"/>
                    </a:cubicBezTo>
                    <a:cubicBezTo>
                      <a:pt x="0" y="8221"/>
                      <a:pt x="3014" y="0"/>
                      <a:pt x="8221" y="1341"/>
                    </a:cubicBezTo>
                    <a:cubicBezTo>
                      <a:pt x="13424" y="2682"/>
                      <a:pt x="14170" y="6257"/>
                      <a:pt x="12504" y="8200"/>
                    </a:cubicBezTo>
                    <a:cubicBezTo>
                      <a:pt x="10838" y="10140"/>
                      <a:pt x="10294" y="10834"/>
                      <a:pt x="12466" y="11707"/>
                    </a:cubicBezTo>
                  </a:path>
                </a:pathLst>
              </a:custGeom>
              <a:solidFill>
                <a:schemeClr val="accent5"/>
              </a:solidFill>
              <a:ln w="9525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50"/>
              <p:cNvSpPr/>
              <p:nvPr/>
            </p:nvSpPr>
            <p:spPr>
              <a:xfrm>
                <a:off x="6687877" y="3811269"/>
                <a:ext cx="265361" cy="362659"/>
              </a:xfrm>
              <a:custGeom>
                <a:avLst/>
                <a:gdLst/>
                <a:ahLst/>
                <a:cxnLst/>
                <a:rect l="l" t="t" r="r" b="b"/>
                <a:pathLst>
                  <a:path w="8051" h="11003" fill="none" extrusionOk="0">
                    <a:moveTo>
                      <a:pt x="0" y="1"/>
                    </a:moveTo>
                    <a:cubicBezTo>
                      <a:pt x="0" y="1"/>
                      <a:pt x="3285" y="678"/>
                      <a:pt x="4533" y="4140"/>
                    </a:cubicBezTo>
                    <a:cubicBezTo>
                      <a:pt x="5785" y="7599"/>
                      <a:pt x="8050" y="10524"/>
                      <a:pt x="4475" y="11003"/>
                    </a:cubicBezTo>
                  </a:path>
                </a:pathLst>
              </a:custGeom>
              <a:solidFill>
                <a:schemeClr val="accent5"/>
              </a:solidFill>
              <a:ln w="9525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50"/>
              <p:cNvSpPr/>
              <p:nvPr/>
            </p:nvSpPr>
            <p:spPr>
              <a:xfrm>
                <a:off x="6794210" y="4166691"/>
                <a:ext cx="50198" cy="18754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569" extrusionOk="0">
                    <a:moveTo>
                      <a:pt x="1332" y="1"/>
                    </a:moveTo>
                    <a:cubicBezTo>
                      <a:pt x="986" y="1"/>
                      <a:pt x="210" y="83"/>
                      <a:pt x="213" y="83"/>
                    </a:cubicBezTo>
                    <a:cubicBezTo>
                      <a:pt x="0" y="422"/>
                      <a:pt x="254" y="569"/>
                      <a:pt x="254" y="569"/>
                    </a:cubicBezTo>
                    <a:cubicBezTo>
                      <a:pt x="254" y="569"/>
                      <a:pt x="1280" y="415"/>
                      <a:pt x="1403" y="343"/>
                    </a:cubicBezTo>
                    <a:cubicBezTo>
                      <a:pt x="1523" y="268"/>
                      <a:pt x="1434" y="4"/>
                      <a:pt x="1434" y="4"/>
                    </a:cubicBezTo>
                    <a:cubicBezTo>
                      <a:pt x="1407" y="2"/>
                      <a:pt x="1372" y="1"/>
                      <a:pt x="13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50"/>
              <p:cNvSpPr/>
              <p:nvPr/>
            </p:nvSpPr>
            <p:spPr>
              <a:xfrm>
                <a:off x="6780663" y="4164318"/>
                <a:ext cx="29400" cy="30752"/>
              </a:xfrm>
              <a:custGeom>
                <a:avLst/>
                <a:gdLst/>
                <a:ahLst/>
                <a:cxnLst/>
                <a:rect l="l" t="t" r="r" b="b"/>
                <a:pathLst>
                  <a:path w="892" h="933" extrusionOk="0">
                    <a:moveTo>
                      <a:pt x="602" y="0"/>
                    </a:moveTo>
                    <a:cubicBezTo>
                      <a:pt x="386" y="0"/>
                      <a:pt x="117" y="90"/>
                      <a:pt x="117" y="90"/>
                    </a:cubicBezTo>
                    <a:cubicBezTo>
                      <a:pt x="117" y="90"/>
                      <a:pt x="1" y="565"/>
                      <a:pt x="316" y="839"/>
                    </a:cubicBezTo>
                    <a:cubicBezTo>
                      <a:pt x="389" y="905"/>
                      <a:pt x="461" y="933"/>
                      <a:pt x="527" y="933"/>
                    </a:cubicBezTo>
                    <a:cubicBezTo>
                      <a:pt x="740" y="933"/>
                      <a:pt x="891" y="642"/>
                      <a:pt x="849" y="381"/>
                    </a:cubicBezTo>
                    <a:cubicBezTo>
                      <a:pt x="832" y="261"/>
                      <a:pt x="805" y="145"/>
                      <a:pt x="771" y="28"/>
                    </a:cubicBezTo>
                    <a:cubicBezTo>
                      <a:pt x="725" y="8"/>
                      <a:pt x="666" y="0"/>
                      <a:pt x="6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50"/>
              <p:cNvSpPr/>
              <p:nvPr/>
            </p:nvSpPr>
            <p:spPr>
              <a:xfrm>
                <a:off x="6782806" y="4152023"/>
                <a:ext cx="22380" cy="16513"/>
              </a:xfrm>
              <a:custGeom>
                <a:avLst/>
                <a:gdLst/>
                <a:ahLst/>
                <a:cxnLst/>
                <a:rect l="l" t="t" r="r" b="b"/>
                <a:pathLst>
                  <a:path w="679" h="501" extrusionOk="0">
                    <a:moveTo>
                      <a:pt x="394" y="1"/>
                    </a:moveTo>
                    <a:cubicBezTo>
                      <a:pt x="378" y="1"/>
                      <a:pt x="361" y="2"/>
                      <a:pt x="343" y="4"/>
                    </a:cubicBezTo>
                    <a:cubicBezTo>
                      <a:pt x="1" y="49"/>
                      <a:pt x="104" y="425"/>
                      <a:pt x="148" y="500"/>
                    </a:cubicBezTo>
                    <a:lnTo>
                      <a:pt x="620" y="381"/>
                    </a:lnTo>
                    <a:cubicBezTo>
                      <a:pt x="620" y="381"/>
                      <a:pt x="678" y="1"/>
                      <a:pt x="39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50"/>
              <p:cNvSpPr/>
              <p:nvPr/>
            </p:nvSpPr>
            <p:spPr>
              <a:xfrm>
                <a:off x="6769193" y="4118765"/>
                <a:ext cx="49638" cy="21688"/>
              </a:xfrm>
              <a:custGeom>
                <a:avLst/>
                <a:gdLst/>
                <a:ahLst/>
                <a:cxnLst/>
                <a:rect l="l" t="t" r="r" b="b"/>
                <a:pathLst>
                  <a:path w="1506" h="658" extrusionOk="0">
                    <a:moveTo>
                      <a:pt x="1242" y="1"/>
                    </a:moveTo>
                    <a:cubicBezTo>
                      <a:pt x="1242" y="1"/>
                      <a:pt x="229" y="230"/>
                      <a:pt x="113" y="316"/>
                    </a:cubicBezTo>
                    <a:cubicBezTo>
                      <a:pt x="0" y="401"/>
                      <a:pt x="106" y="658"/>
                      <a:pt x="106" y="658"/>
                    </a:cubicBezTo>
                    <a:cubicBezTo>
                      <a:pt x="111" y="658"/>
                      <a:pt x="116" y="658"/>
                      <a:pt x="122" y="658"/>
                    </a:cubicBezTo>
                    <a:cubicBezTo>
                      <a:pt x="405" y="658"/>
                      <a:pt x="1324" y="487"/>
                      <a:pt x="1324" y="487"/>
                    </a:cubicBezTo>
                    <a:cubicBezTo>
                      <a:pt x="1505" y="131"/>
                      <a:pt x="1242" y="1"/>
                      <a:pt x="12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50"/>
              <p:cNvSpPr/>
              <p:nvPr/>
            </p:nvSpPr>
            <p:spPr>
              <a:xfrm>
                <a:off x="6802582" y="4108943"/>
                <a:ext cx="29532" cy="30982"/>
              </a:xfrm>
              <a:custGeom>
                <a:avLst/>
                <a:gdLst/>
                <a:ahLst/>
                <a:cxnLst/>
                <a:rect l="l" t="t" r="r" b="b"/>
                <a:pathLst>
                  <a:path w="896" h="940" extrusionOk="0">
                    <a:moveTo>
                      <a:pt x="364" y="0"/>
                    </a:moveTo>
                    <a:cubicBezTo>
                      <a:pt x="139" y="0"/>
                      <a:pt x="0" y="313"/>
                      <a:pt x="65" y="579"/>
                    </a:cubicBezTo>
                    <a:cubicBezTo>
                      <a:pt x="92" y="696"/>
                      <a:pt x="126" y="809"/>
                      <a:pt x="171" y="921"/>
                    </a:cubicBezTo>
                    <a:cubicBezTo>
                      <a:pt x="206" y="934"/>
                      <a:pt x="248" y="939"/>
                      <a:pt x="293" y="939"/>
                    </a:cubicBezTo>
                    <a:cubicBezTo>
                      <a:pt x="515" y="939"/>
                      <a:pt x="817" y="812"/>
                      <a:pt x="817" y="812"/>
                    </a:cubicBezTo>
                    <a:cubicBezTo>
                      <a:pt x="817" y="812"/>
                      <a:pt x="896" y="330"/>
                      <a:pt x="564" y="76"/>
                    </a:cubicBezTo>
                    <a:cubicBezTo>
                      <a:pt x="492" y="23"/>
                      <a:pt x="425" y="0"/>
                      <a:pt x="36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50"/>
              <p:cNvSpPr/>
              <p:nvPr/>
            </p:nvSpPr>
            <p:spPr>
              <a:xfrm>
                <a:off x="6810164" y="4134554"/>
                <a:ext cx="22182" cy="17238"/>
              </a:xfrm>
              <a:custGeom>
                <a:avLst/>
                <a:gdLst/>
                <a:ahLst/>
                <a:cxnLst/>
                <a:rect l="l" t="t" r="r" b="b"/>
                <a:pathLst>
                  <a:path w="673" h="523" extrusionOk="0">
                    <a:moveTo>
                      <a:pt x="488" y="1"/>
                    </a:moveTo>
                    <a:lnTo>
                      <a:pt x="26" y="162"/>
                    </a:lnTo>
                    <a:cubicBezTo>
                      <a:pt x="26" y="162"/>
                      <a:pt x="0" y="523"/>
                      <a:pt x="259" y="523"/>
                    </a:cubicBezTo>
                    <a:cubicBezTo>
                      <a:pt x="282" y="523"/>
                      <a:pt x="307" y="520"/>
                      <a:pt x="334" y="514"/>
                    </a:cubicBezTo>
                    <a:cubicBezTo>
                      <a:pt x="673" y="439"/>
                      <a:pt x="539" y="76"/>
                      <a:pt x="48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50"/>
              <p:cNvSpPr/>
              <p:nvPr/>
            </p:nvSpPr>
            <p:spPr>
              <a:xfrm>
                <a:off x="6692428" y="4318873"/>
                <a:ext cx="137839" cy="77588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2354" extrusionOk="0">
                    <a:moveTo>
                      <a:pt x="295" y="0"/>
                    </a:moveTo>
                    <a:cubicBezTo>
                      <a:pt x="208" y="0"/>
                      <a:pt x="126" y="49"/>
                      <a:pt x="86" y="132"/>
                    </a:cubicBezTo>
                    <a:cubicBezTo>
                      <a:pt x="45" y="235"/>
                      <a:pt x="18" y="341"/>
                      <a:pt x="11" y="450"/>
                    </a:cubicBezTo>
                    <a:cubicBezTo>
                      <a:pt x="1" y="543"/>
                      <a:pt x="52" y="632"/>
                      <a:pt x="138" y="673"/>
                    </a:cubicBezTo>
                    <a:lnTo>
                      <a:pt x="3620" y="2332"/>
                    </a:lnTo>
                    <a:cubicBezTo>
                      <a:pt x="3651" y="2347"/>
                      <a:pt x="3684" y="2354"/>
                      <a:pt x="3717" y="2354"/>
                    </a:cubicBezTo>
                    <a:cubicBezTo>
                      <a:pt x="3796" y="2354"/>
                      <a:pt x="3873" y="2312"/>
                      <a:pt x="3914" y="2239"/>
                    </a:cubicBezTo>
                    <a:cubicBezTo>
                      <a:pt x="4021" y="2055"/>
                      <a:pt x="4099" y="1856"/>
                      <a:pt x="4154" y="1648"/>
                    </a:cubicBezTo>
                    <a:cubicBezTo>
                      <a:pt x="4181" y="1541"/>
                      <a:pt x="4130" y="1432"/>
                      <a:pt x="4031" y="1384"/>
                    </a:cubicBezTo>
                    <a:cubicBezTo>
                      <a:pt x="3323" y="1056"/>
                      <a:pt x="1017" y="242"/>
                      <a:pt x="370" y="12"/>
                    </a:cubicBezTo>
                    <a:cubicBezTo>
                      <a:pt x="345" y="4"/>
                      <a:pt x="320" y="0"/>
                      <a:pt x="2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50"/>
              <p:cNvSpPr/>
              <p:nvPr/>
            </p:nvSpPr>
            <p:spPr>
              <a:xfrm>
                <a:off x="7004111" y="4078519"/>
                <a:ext cx="71523" cy="43672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1325" extrusionOk="0">
                    <a:moveTo>
                      <a:pt x="1533" y="1"/>
                    </a:moveTo>
                    <a:lnTo>
                      <a:pt x="353" y="579"/>
                    </a:lnTo>
                    <a:cubicBezTo>
                      <a:pt x="240" y="811"/>
                      <a:pt x="120" y="1068"/>
                      <a:pt x="0" y="1324"/>
                    </a:cubicBezTo>
                    <a:lnTo>
                      <a:pt x="2169" y="278"/>
                    </a:lnTo>
                    <a:cubicBezTo>
                      <a:pt x="1954" y="182"/>
                      <a:pt x="1738" y="90"/>
                      <a:pt x="1533" y="1"/>
                    </a:cubicBezTo>
                    <a:close/>
                  </a:path>
                </a:pathLst>
              </a:custGeom>
              <a:solidFill>
                <a:srgbClr val="D5F2ED">
                  <a:alpha val="38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50"/>
              <p:cNvSpPr/>
              <p:nvPr/>
            </p:nvSpPr>
            <p:spPr>
              <a:xfrm>
                <a:off x="6997222" y="4110327"/>
                <a:ext cx="173337" cy="81675"/>
              </a:xfrm>
              <a:custGeom>
                <a:avLst/>
                <a:gdLst/>
                <a:ahLst/>
                <a:cxnLst/>
                <a:rect l="l" t="t" r="r" b="b"/>
                <a:pathLst>
                  <a:path w="5259" h="2478" extrusionOk="0">
                    <a:moveTo>
                      <a:pt x="3914" y="0"/>
                    </a:moveTo>
                    <a:lnTo>
                      <a:pt x="1" y="1919"/>
                    </a:lnTo>
                    <a:cubicBezTo>
                      <a:pt x="322" y="2053"/>
                      <a:pt x="801" y="2255"/>
                      <a:pt x="1328" y="2477"/>
                    </a:cubicBezTo>
                    <a:lnTo>
                      <a:pt x="5259" y="609"/>
                    </a:lnTo>
                    <a:cubicBezTo>
                      <a:pt x="4944" y="469"/>
                      <a:pt x="4465" y="247"/>
                      <a:pt x="3914" y="0"/>
                    </a:cubicBezTo>
                    <a:close/>
                  </a:path>
                </a:pathLst>
              </a:custGeom>
              <a:solidFill>
                <a:srgbClr val="D5F2ED">
                  <a:alpha val="38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50"/>
              <p:cNvSpPr/>
              <p:nvPr/>
            </p:nvSpPr>
            <p:spPr>
              <a:xfrm>
                <a:off x="7081241" y="4167944"/>
                <a:ext cx="88102" cy="46836"/>
              </a:xfrm>
              <a:custGeom>
                <a:avLst/>
                <a:gdLst/>
                <a:ahLst/>
                <a:cxnLst/>
                <a:rect l="l" t="t" r="r" b="b"/>
                <a:pathLst>
                  <a:path w="2673" h="1421" extrusionOk="0">
                    <a:moveTo>
                      <a:pt x="2672" y="0"/>
                    </a:moveTo>
                    <a:lnTo>
                      <a:pt x="0" y="1242"/>
                    </a:lnTo>
                    <a:lnTo>
                      <a:pt x="418" y="1420"/>
                    </a:lnTo>
                    <a:lnTo>
                      <a:pt x="2491" y="370"/>
                    </a:lnTo>
                    <a:cubicBezTo>
                      <a:pt x="2552" y="243"/>
                      <a:pt x="2614" y="120"/>
                      <a:pt x="2672" y="0"/>
                    </a:cubicBezTo>
                    <a:close/>
                  </a:path>
                </a:pathLst>
              </a:custGeom>
              <a:solidFill>
                <a:srgbClr val="D5F2ED">
                  <a:alpha val="38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41" name="Google Shape;2041;p50"/>
            <p:cNvGrpSpPr/>
            <p:nvPr/>
          </p:nvGrpSpPr>
          <p:grpSpPr>
            <a:xfrm>
              <a:off x="4905550" y="1712025"/>
              <a:ext cx="665907" cy="739657"/>
              <a:chOff x="5094550" y="3580450"/>
              <a:chExt cx="665907" cy="739657"/>
            </a:xfrm>
          </p:grpSpPr>
          <p:sp>
            <p:nvSpPr>
              <p:cNvPr id="2042" name="Google Shape;2042;p50"/>
              <p:cNvSpPr/>
              <p:nvPr/>
            </p:nvSpPr>
            <p:spPr>
              <a:xfrm>
                <a:off x="5214041" y="4008657"/>
                <a:ext cx="524451" cy="302908"/>
              </a:xfrm>
              <a:custGeom>
                <a:avLst/>
                <a:gdLst/>
                <a:ahLst/>
                <a:cxnLst/>
                <a:rect l="l" t="t" r="r" b="b"/>
                <a:pathLst>
                  <a:path w="25583" h="14776" extrusionOk="0">
                    <a:moveTo>
                      <a:pt x="16373" y="0"/>
                    </a:moveTo>
                    <a:cubicBezTo>
                      <a:pt x="16050" y="0"/>
                      <a:pt x="15718" y="11"/>
                      <a:pt x="15375" y="32"/>
                    </a:cubicBezTo>
                    <a:cubicBezTo>
                      <a:pt x="13750" y="130"/>
                      <a:pt x="11894" y="491"/>
                      <a:pt x="9798" y="1170"/>
                    </a:cubicBezTo>
                    <a:cubicBezTo>
                      <a:pt x="6016" y="2409"/>
                      <a:pt x="3197" y="4184"/>
                      <a:pt x="1475" y="6722"/>
                    </a:cubicBezTo>
                    <a:cubicBezTo>
                      <a:pt x="1268" y="7023"/>
                      <a:pt x="1077" y="7336"/>
                      <a:pt x="906" y="7657"/>
                    </a:cubicBezTo>
                    <a:cubicBezTo>
                      <a:pt x="780" y="7880"/>
                      <a:pt x="671" y="8108"/>
                      <a:pt x="565" y="8339"/>
                    </a:cubicBezTo>
                    <a:cubicBezTo>
                      <a:pt x="126" y="9314"/>
                      <a:pt x="0" y="10208"/>
                      <a:pt x="167" y="11000"/>
                    </a:cubicBezTo>
                    <a:lnTo>
                      <a:pt x="167" y="11004"/>
                    </a:lnTo>
                    <a:cubicBezTo>
                      <a:pt x="632" y="13337"/>
                      <a:pt x="3567" y="14775"/>
                      <a:pt x="8182" y="14775"/>
                    </a:cubicBezTo>
                    <a:cubicBezTo>
                      <a:pt x="8404" y="14775"/>
                      <a:pt x="8630" y="14772"/>
                      <a:pt x="8859" y="14765"/>
                    </a:cubicBezTo>
                    <a:cubicBezTo>
                      <a:pt x="10342" y="14720"/>
                      <a:pt x="12007" y="14412"/>
                      <a:pt x="13693" y="13916"/>
                    </a:cubicBezTo>
                    <a:cubicBezTo>
                      <a:pt x="14095" y="13798"/>
                      <a:pt x="14510" y="13668"/>
                      <a:pt x="14908" y="13530"/>
                    </a:cubicBezTo>
                    <a:cubicBezTo>
                      <a:pt x="20355" y="11666"/>
                      <a:pt x="25582" y="8067"/>
                      <a:pt x="24973" y="5524"/>
                    </a:cubicBezTo>
                    <a:cubicBezTo>
                      <a:pt x="24782" y="4740"/>
                      <a:pt x="24441" y="4001"/>
                      <a:pt x="23970" y="3347"/>
                    </a:cubicBezTo>
                    <a:cubicBezTo>
                      <a:pt x="23860" y="3189"/>
                      <a:pt x="23738" y="3026"/>
                      <a:pt x="23608" y="2872"/>
                    </a:cubicBezTo>
                    <a:lnTo>
                      <a:pt x="23608" y="2868"/>
                    </a:lnTo>
                    <a:cubicBezTo>
                      <a:pt x="22242" y="1260"/>
                      <a:pt x="19902" y="0"/>
                      <a:pt x="163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50"/>
              <p:cNvSpPr/>
              <p:nvPr/>
            </p:nvSpPr>
            <p:spPr>
              <a:xfrm>
                <a:off x="5208301" y="4160186"/>
                <a:ext cx="286549" cy="159921"/>
              </a:xfrm>
              <a:custGeom>
                <a:avLst/>
                <a:gdLst/>
                <a:ahLst/>
                <a:cxnLst/>
                <a:rect l="l" t="t" r="r" b="b"/>
                <a:pathLst>
                  <a:path w="13978" h="7801" extrusionOk="0">
                    <a:moveTo>
                      <a:pt x="5608" y="0"/>
                    </a:moveTo>
                    <a:cubicBezTo>
                      <a:pt x="3816" y="0"/>
                      <a:pt x="2627" y="574"/>
                      <a:pt x="1856" y="1272"/>
                    </a:cubicBezTo>
                    <a:cubicBezTo>
                      <a:pt x="1731" y="1382"/>
                      <a:pt x="1613" y="1500"/>
                      <a:pt x="1499" y="1625"/>
                    </a:cubicBezTo>
                    <a:cubicBezTo>
                      <a:pt x="991" y="2190"/>
                      <a:pt x="630" y="2872"/>
                      <a:pt x="447" y="3608"/>
                    </a:cubicBezTo>
                    <a:lnTo>
                      <a:pt x="447" y="3612"/>
                    </a:lnTo>
                    <a:cubicBezTo>
                      <a:pt x="439" y="3624"/>
                      <a:pt x="439" y="3636"/>
                      <a:pt x="435" y="3648"/>
                    </a:cubicBezTo>
                    <a:cubicBezTo>
                      <a:pt x="435" y="3648"/>
                      <a:pt x="0" y="5972"/>
                      <a:pt x="4692" y="7349"/>
                    </a:cubicBezTo>
                    <a:cubicBezTo>
                      <a:pt x="5810" y="7676"/>
                      <a:pt x="6923" y="7801"/>
                      <a:pt x="7969" y="7801"/>
                    </a:cubicBezTo>
                    <a:cubicBezTo>
                      <a:pt x="11312" y="7801"/>
                      <a:pt x="13977" y="6528"/>
                      <a:pt x="13977" y="6528"/>
                    </a:cubicBezTo>
                    <a:lnTo>
                      <a:pt x="13973" y="6524"/>
                    </a:lnTo>
                    <a:cubicBezTo>
                      <a:pt x="13490" y="5476"/>
                      <a:pt x="12885" y="4489"/>
                      <a:pt x="12170" y="3583"/>
                    </a:cubicBezTo>
                    <a:lnTo>
                      <a:pt x="12166" y="3583"/>
                    </a:lnTo>
                    <a:cubicBezTo>
                      <a:pt x="12056" y="3441"/>
                      <a:pt x="11938" y="3299"/>
                      <a:pt x="11812" y="3157"/>
                    </a:cubicBezTo>
                    <a:cubicBezTo>
                      <a:pt x="10529" y="1666"/>
                      <a:pt x="8676" y="200"/>
                      <a:pt x="6268" y="25"/>
                    </a:cubicBezTo>
                    <a:cubicBezTo>
                      <a:pt x="6039" y="8"/>
                      <a:pt x="5820" y="0"/>
                      <a:pt x="56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50"/>
              <p:cNvSpPr/>
              <p:nvPr/>
            </p:nvSpPr>
            <p:spPr>
              <a:xfrm>
                <a:off x="5232695" y="4049122"/>
                <a:ext cx="474821" cy="200941"/>
              </a:xfrm>
              <a:custGeom>
                <a:avLst/>
                <a:gdLst/>
                <a:ahLst/>
                <a:cxnLst/>
                <a:rect l="l" t="t" r="r" b="b"/>
                <a:pathLst>
                  <a:path w="23162" h="9802" extrusionOk="0">
                    <a:moveTo>
                      <a:pt x="22548" y="0"/>
                    </a:moveTo>
                    <a:lnTo>
                      <a:pt x="22548" y="0"/>
                    </a:lnTo>
                    <a:cubicBezTo>
                      <a:pt x="22678" y="280"/>
                      <a:pt x="22731" y="589"/>
                      <a:pt x="22698" y="898"/>
                    </a:cubicBezTo>
                    <a:lnTo>
                      <a:pt x="22698" y="902"/>
                    </a:lnTo>
                    <a:cubicBezTo>
                      <a:pt x="22698" y="914"/>
                      <a:pt x="22694" y="926"/>
                      <a:pt x="22694" y="942"/>
                    </a:cubicBezTo>
                    <a:cubicBezTo>
                      <a:pt x="22629" y="1422"/>
                      <a:pt x="22353" y="1946"/>
                      <a:pt x="21870" y="2514"/>
                    </a:cubicBezTo>
                    <a:cubicBezTo>
                      <a:pt x="21187" y="3319"/>
                      <a:pt x="20095" y="4212"/>
                      <a:pt x="18592" y="5171"/>
                    </a:cubicBezTo>
                    <a:cubicBezTo>
                      <a:pt x="16479" y="6528"/>
                      <a:pt x="13526" y="7811"/>
                      <a:pt x="10626" y="8575"/>
                    </a:cubicBezTo>
                    <a:cubicBezTo>
                      <a:pt x="8919" y="9029"/>
                      <a:pt x="7232" y="9303"/>
                      <a:pt x="5745" y="9303"/>
                    </a:cubicBezTo>
                    <a:cubicBezTo>
                      <a:pt x="4122" y="9303"/>
                      <a:pt x="2738" y="8977"/>
                      <a:pt x="1828" y="8205"/>
                    </a:cubicBezTo>
                    <a:cubicBezTo>
                      <a:pt x="1280" y="7738"/>
                      <a:pt x="890" y="7230"/>
                      <a:pt x="671" y="6690"/>
                    </a:cubicBezTo>
                    <a:cubicBezTo>
                      <a:pt x="541" y="6389"/>
                      <a:pt x="467" y="6065"/>
                      <a:pt x="455" y="5736"/>
                    </a:cubicBezTo>
                    <a:cubicBezTo>
                      <a:pt x="439" y="5402"/>
                      <a:pt x="480" y="5073"/>
                      <a:pt x="569" y="4753"/>
                    </a:cubicBezTo>
                    <a:lnTo>
                      <a:pt x="569" y="4753"/>
                    </a:lnTo>
                    <a:lnTo>
                      <a:pt x="0" y="5687"/>
                    </a:lnTo>
                    <a:lnTo>
                      <a:pt x="0" y="5756"/>
                    </a:lnTo>
                    <a:cubicBezTo>
                      <a:pt x="17" y="6203"/>
                      <a:pt x="126" y="6641"/>
                      <a:pt x="313" y="7048"/>
                    </a:cubicBezTo>
                    <a:cubicBezTo>
                      <a:pt x="569" y="7612"/>
                      <a:pt x="987" y="8140"/>
                      <a:pt x="1564" y="8632"/>
                    </a:cubicBezTo>
                    <a:cubicBezTo>
                      <a:pt x="2531" y="9452"/>
                      <a:pt x="4005" y="9801"/>
                      <a:pt x="5728" y="9801"/>
                    </a:cubicBezTo>
                    <a:cubicBezTo>
                      <a:pt x="7328" y="9801"/>
                      <a:pt x="9148" y="9501"/>
                      <a:pt x="10976" y="9001"/>
                    </a:cubicBezTo>
                    <a:lnTo>
                      <a:pt x="10980" y="9001"/>
                    </a:lnTo>
                    <a:cubicBezTo>
                      <a:pt x="13843" y="8225"/>
                      <a:pt x="16723" y="6962"/>
                      <a:pt x="18811" y="5626"/>
                    </a:cubicBezTo>
                    <a:cubicBezTo>
                      <a:pt x="20298" y="4671"/>
                      <a:pt x="21402" y="3786"/>
                      <a:pt x="22126" y="2961"/>
                    </a:cubicBezTo>
                    <a:cubicBezTo>
                      <a:pt x="22605" y="2405"/>
                      <a:pt x="22922" y="1881"/>
                      <a:pt x="23060" y="1377"/>
                    </a:cubicBezTo>
                    <a:cubicBezTo>
                      <a:pt x="23100" y="1259"/>
                      <a:pt x="23125" y="1141"/>
                      <a:pt x="23141" y="1020"/>
                    </a:cubicBezTo>
                    <a:cubicBezTo>
                      <a:pt x="23153" y="910"/>
                      <a:pt x="23161" y="796"/>
                      <a:pt x="23161" y="687"/>
                    </a:cubicBezTo>
                    <a:lnTo>
                      <a:pt x="2254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50"/>
              <p:cNvSpPr/>
              <p:nvPr/>
            </p:nvSpPr>
            <p:spPr>
              <a:xfrm>
                <a:off x="5094550" y="3580450"/>
                <a:ext cx="549851" cy="477343"/>
              </a:xfrm>
              <a:custGeom>
                <a:avLst/>
                <a:gdLst/>
                <a:ahLst/>
                <a:cxnLst/>
                <a:rect l="l" t="t" r="r" b="b"/>
                <a:pathLst>
                  <a:path w="26822" h="23285" extrusionOk="0">
                    <a:moveTo>
                      <a:pt x="14247" y="1"/>
                    </a:moveTo>
                    <a:cubicBezTo>
                      <a:pt x="13916" y="1"/>
                      <a:pt x="13582" y="13"/>
                      <a:pt x="13246" y="39"/>
                    </a:cubicBezTo>
                    <a:cubicBezTo>
                      <a:pt x="13210" y="39"/>
                      <a:pt x="13173" y="43"/>
                      <a:pt x="13137" y="51"/>
                    </a:cubicBezTo>
                    <a:cubicBezTo>
                      <a:pt x="13031" y="55"/>
                      <a:pt x="12922" y="68"/>
                      <a:pt x="12816" y="80"/>
                    </a:cubicBezTo>
                    <a:cubicBezTo>
                      <a:pt x="12775" y="84"/>
                      <a:pt x="12735" y="84"/>
                      <a:pt x="12694" y="88"/>
                    </a:cubicBezTo>
                    <a:cubicBezTo>
                      <a:pt x="12666" y="96"/>
                      <a:pt x="12625" y="100"/>
                      <a:pt x="12584" y="108"/>
                    </a:cubicBezTo>
                    <a:cubicBezTo>
                      <a:pt x="11849" y="198"/>
                      <a:pt x="11122" y="352"/>
                      <a:pt x="10411" y="571"/>
                    </a:cubicBezTo>
                    <a:cubicBezTo>
                      <a:pt x="3835" y="2549"/>
                      <a:pt x="1" y="9122"/>
                      <a:pt x="1845" y="15235"/>
                    </a:cubicBezTo>
                    <a:cubicBezTo>
                      <a:pt x="1926" y="15487"/>
                      <a:pt x="2007" y="15747"/>
                      <a:pt x="2105" y="15994"/>
                    </a:cubicBezTo>
                    <a:cubicBezTo>
                      <a:pt x="3828" y="20474"/>
                      <a:pt x="8315" y="23284"/>
                      <a:pt x="13250" y="23284"/>
                    </a:cubicBezTo>
                    <a:cubicBezTo>
                      <a:pt x="14513" y="23284"/>
                      <a:pt x="15806" y="23100"/>
                      <a:pt x="17089" y="22713"/>
                    </a:cubicBezTo>
                    <a:cubicBezTo>
                      <a:pt x="19356" y="22039"/>
                      <a:pt x="21395" y="20759"/>
                      <a:pt x="22987" y="19012"/>
                    </a:cubicBezTo>
                    <a:cubicBezTo>
                      <a:pt x="23003" y="19004"/>
                      <a:pt x="23015" y="18992"/>
                      <a:pt x="23023" y="18980"/>
                    </a:cubicBezTo>
                    <a:cubicBezTo>
                      <a:pt x="25696" y="16023"/>
                      <a:pt x="26821" y="11949"/>
                      <a:pt x="25647" y="8049"/>
                    </a:cubicBezTo>
                    <a:cubicBezTo>
                      <a:pt x="24154" y="3135"/>
                      <a:pt x="19455" y="1"/>
                      <a:pt x="142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50"/>
              <p:cNvSpPr/>
              <p:nvPr/>
            </p:nvSpPr>
            <p:spPr>
              <a:xfrm>
                <a:off x="5204467" y="3621141"/>
                <a:ext cx="399873" cy="352333"/>
              </a:xfrm>
              <a:custGeom>
                <a:avLst/>
                <a:gdLst/>
                <a:ahLst/>
                <a:cxnLst/>
                <a:rect l="l" t="t" r="r" b="b"/>
                <a:pathLst>
                  <a:path w="19506" h="17187" extrusionOk="0">
                    <a:moveTo>
                      <a:pt x="9856" y="0"/>
                    </a:moveTo>
                    <a:cubicBezTo>
                      <a:pt x="9005" y="0"/>
                      <a:pt x="8138" y="123"/>
                      <a:pt x="7279" y="382"/>
                    </a:cubicBezTo>
                    <a:cubicBezTo>
                      <a:pt x="2649" y="1779"/>
                      <a:pt x="0" y="6588"/>
                      <a:pt x="1369" y="11121"/>
                    </a:cubicBezTo>
                    <a:cubicBezTo>
                      <a:pt x="2481" y="14813"/>
                      <a:pt x="5914" y="17187"/>
                      <a:pt x="9651" y="17187"/>
                    </a:cubicBezTo>
                    <a:cubicBezTo>
                      <a:pt x="10503" y="17187"/>
                      <a:pt x="11371" y="17063"/>
                      <a:pt x="12231" y="16804"/>
                    </a:cubicBezTo>
                    <a:cubicBezTo>
                      <a:pt x="16861" y="15407"/>
                      <a:pt x="19506" y="10597"/>
                      <a:pt x="18141" y="6064"/>
                    </a:cubicBezTo>
                    <a:cubicBezTo>
                      <a:pt x="17026" y="2372"/>
                      <a:pt x="13593" y="0"/>
                      <a:pt x="98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50"/>
              <p:cNvSpPr/>
              <p:nvPr/>
            </p:nvSpPr>
            <p:spPr>
              <a:xfrm>
                <a:off x="5281811" y="3658798"/>
                <a:ext cx="266397" cy="230031"/>
              </a:xfrm>
              <a:custGeom>
                <a:avLst/>
                <a:gdLst/>
                <a:ahLst/>
                <a:cxnLst/>
                <a:rect l="l" t="t" r="r" b="b"/>
                <a:pathLst>
                  <a:path w="12995" h="11221" extrusionOk="0">
                    <a:moveTo>
                      <a:pt x="6654" y="0"/>
                    </a:moveTo>
                    <a:cubicBezTo>
                      <a:pt x="6072" y="0"/>
                      <a:pt x="5477" y="85"/>
                      <a:pt x="4887" y="263"/>
                    </a:cubicBezTo>
                    <a:cubicBezTo>
                      <a:pt x="1788" y="1197"/>
                      <a:pt x="1" y="4349"/>
                      <a:pt x="894" y="7302"/>
                    </a:cubicBezTo>
                    <a:cubicBezTo>
                      <a:pt x="1615" y="9693"/>
                      <a:pt x="3870" y="11221"/>
                      <a:pt x="6345" y="11221"/>
                    </a:cubicBezTo>
                    <a:cubicBezTo>
                      <a:pt x="6928" y="11221"/>
                      <a:pt x="7523" y="11136"/>
                      <a:pt x="8112" y="10958"/>
                    </a:cubicBezTo>
                    <a:cubicBezTo>
                      <a:pt x="11208" y="10024"/>
                      <a:pt x="12995" y="6872"/>
                      <a:pt x="12105" y="3919"/>
                    </a:cubicBezTo>
                    <a:cubicBezTo>
                      <a:pt x="11385" y="1528"/>
                      <a:pt x="9129" y="0"/>
                      <a:pt x="66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50"/>
              <p:cNvSpPr/>
              <p:nvPr/>
            </p:nvSpPr>
            <p:spPr>
              <a:xfrm>
                <a:off x="5343760" y="3698382"/>
                <a:ext cx="160331" cy="138478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6755" extrusionOk="0">
                    <a:moveTo>
                      <a:pt x="4004" y="1"/>
                    </a:moveTo>
                    <a:cubicBezTo>
                      <a:pt x="3652" y="1"/>
                      <a:pt x="3293" y="52"/>
                      <a:pt x="2938" y="160"/>
                    </a:cubicBezTo>
                    <a:cubicBezTo>
                      <a:pt x="1077" y="720"/>
                      <a:pt x="1" y="2617"/>
                      <a:pt x="537" y="4396"/>
                    </a:cubicBezTo>
                    <a:cubicBezTo>
                      <a:pt x="971" y="5834"/>
                      <a:pt x="2331" y="6755"/>
                      <a:pt x="3820" y="6755"/>
                    </a:cubicBezTo>
                    <a:cubicBezTo>
                      <a:pt x="4169" y="6755"/>
                      <a:pt x="4526" y="6704"/>
                      <a:pt x="4879" y="6598"/>
                    </a:cubicBezTo>
                    <a:cubicBezTo>
                      <a:pt x="6744" y="6033"/>
                      <a:pt x="7820" y="4136"/>
                      <a:pt x="7284" y="2361"/>
                    </a:cubicBezTo>
                    <a:cubicBezTo>
                      <a:pt x="6850" y="922"/>
                      <a:pt x="5493" y="1"/>
                      <a:pt x="40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50"/>
              <p:cNvSpPr/>
              <p:nvPr/>
            </p:nvSpPr>
            <p:spPr>
              <a:xfrm>
                <a:off x="5397141" y="3744546"/>
                <a:ext cx="53567" cy="46207"/>
              </a:xfrm>
              <a:custGeom>
                <a:avLst/>
                <a:gdLst/>
                <a:ahLst/>
                <a:cxnLst/>
                <a:rect l="l" t="t" r="r" b="b"/>
                <a:pathLst>
                  <a:path w="2613" h="2254" extrusionOk="0">
                    <a:moveTo>
                      <a:pt x="1337" y="0"/>
                    </a:moveTo>
                    <a:cubicBezTo>
                      <a:pt x="1220" y="0"/>
                      <a:pt x="1102" y="17"/>
                      <a:pt x="984" y="52"/>
                    </a:cubicBezTo>
                    <a:cubicBezTo>
                      <a:pt x="358" y="239"/>
                      <a:pt x="1" y="873"/>
                      <a:pt x="179" y="1466"/>
                    </a:cubicBezTo>
                    <a:cubicBezTo>
                      <a:pt x="327" y="1946"/>
                      <a:pt x="779" y="2254"/>
                      <a:pt x="1276" y="2254"/>
                    </a:cubicBezTo>
                    <a:cubicBezTo>
                      <a:pt x="1392" y="2254"/>
                      <a:pt x="1511" y="2237"/>
                      <a:pt x="1629" y="2201"/>
                    </a:cubicBezTo>
                    <a:cubicBezTo>
                      <a:pt x="2251" y="2014"/>
                      <a:pt x="2612" y="1381"/>
                      <a:pt x="2434" y="788"/>
                    </a:cubicBezTo>
                    <a:cubicBezTo>
                      <a:pt x="2286" y="307"/>
                      <a:pt x="1834" y="0"/>
                      <a:pt x="13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50"/>
              <p:cNvSpPr/>
              <p:nvPr/>
            </p:nvSpPr>
            <p:spPr>
              <a:xfrm>
                <a:off x="5094550" y="3582746"/>
                <a:ext cx="258075" cy="345528"/>
              </a:xfrm>
              <a:custGeom>
                <a:avLst/>
                <a:gdLst/>
                <a:ahLst/>
                <a:cxnLst/>
                <a:rect l="l" t="t" r="r" b="b"/>
                <a:pathLst>
                  <a:path w="12589" h="16855" extrusionOk="0">
                    <a:moveTo>
                      <a:pt x="12588" y="0"/>
                    </a:moveTo>
                    <a:lnTo>
                      <a:pt x="12588" y="0"/>
                    </a:lnTo>
                    <a:cubicBezTo>
                      <a:pt x="11849" y="90"/>
                      <a:pt x="11118" y="244"/>
                      <a:pt x="10407" y="459"/>
                    </a:cubicBezTo>
                    <a:cubicBezTo>
                      <a:pt x="3831" y="2442"/>
                      <a:pt x="1" y="9010"/>
                      <a:pt x="1845" y="15119"/>
                    </a:cubicBezTo>
                    <a:cubicBezTo>
                      <a:pt x="1922" y="15383"/>
                      <a:pt x="2011" y="15635"/>
                      <a:pt x="2105" y="15882"/>
                    </a:cubicBezTo>
                    <a:cubicBezTo>
                      <a:pt x="2492" y="16496"/>
                      <a:pt x="2949" y="16854"/>
                      <a:pt x="3452" y="16854"/>
                    </a:cubicBezTo>
                    <a:cubicBezTo>
                      <a:pt x="3708" y="16854"/>
                      <a:pt x="3976" y="16761"/>
                      <a:pt x="4253" y="16561"/>
                    </a:cubicBezTo>
                    <a:cubicBezTo>
                      <a:pt x="6321" y="15062"/>
                      <a:pt x="2434" y="9989"/>
                      <a:pt x="5297" y="5126"/>
                    </a:cubicBezTo>
                    <a:cubicBezTo>
                      <a:pt x="7730" y="991"/>
                      <a:pt x="11614" y="147"/>
                      <a:pt x="125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50"/>
              <p:cNvSpPr/>
              <p:nvPr/>
            </p:nvSpPr>
            <p:spPr>
              <a:xfrm>
                <a:off x="5330948" y="3913684"/>
                <a:ext cx="104489" cy="40057"/>
              </a:xfrm>
              <a:custGeom>
                <a:avLst/>
                <a:gdLst/>
                <a:ahLst/>
                <a:cxnLst/>
                <a:rect l="l" t="t" r="r" b="b"/>
                <a:pathLst>
                  <a:path w="5097" h="1954" extrusionOk="0">
                    <a:moveTo>
                      <a:pt x="1718" y="1"/>
                    </a:moveTo>
                    <a:cubicBezTo>
                      <a:pt x="808" y="1"/>
                      <a:pt x="0" y="1560"/>
                      <a:pt x="2649" y="1916"/>
                    </a:cubicBezTo>
                    <a:cubicBezTo>
                      <a:pt x="2846" y="1942"/>
                      <a:pt x="3028" y="1954"/>
                      <a:pt x="3195" y="1954"/>
                    </a:cubicBezTo>
                    <a:cubicBezTo>
                      <a:pt x="4884" y="1954"/>
                      <a:pt x="5096" y="728"/>
                      <a:pt x="4505" y="258"/>
                    </a:cubicBezTo>
                    <a:cubicBezTo>
                      <a:pt x="4354" y="138"/>
                      <a:pt x="4197" y="97"/>
                      <a:pt x="4033" y="97"/>
                    </a:cubicBezTo>
                    <a:cubicBezTo>
                      <a:pt x="3669" y="97"/>
                      <a:pt x="3270" y="299"/>
                      <a:pt x="2816" y="299"/>
                    </a:cubicBezTo>
                    <a:cubicBezTo>
                      <a:pt x="2593" y="299"/>
                      <a:pt x="2356" y="250"/>
                      <a:pt x="2104" y="104"/>
                    </a:cubicBezTo>
                    <a:cubicBezTo>
                      <a:pt x="1980" y="32"/>
                      <a:pt x="1848" y="1"/>
                      <a:pt x="17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50"/>
              <p:cNvSpPr/>
              <p:nvPr/>
            </p:nvSpPr>
            <p:spPr>
              <a:xfrm>
                <a:off x="5252108" y="3831154"/>
                <a:ext cx="61787" cy="62914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3069" extrusionOk="0">
                    <a:moveTo>
                      <a:pt x="1032" y="1"/>
                    </a:moveTo>
                    <a:cubicBezTo>
                      <a:pt x="490" y="1"/>
                      <a:pt x="1" y="573"/>
                      <a:pt x="853" y="1985"/>
                    </a:cubicBezTo>
                    <a:cubicBezTo>
                      <a:pt x="1333" y="2783"/>
                      <a:pt x="1850" y="3068"/>
                      <a:pt x="2257" y="3068"/>
                    </a:cubicBezTo>
                    <a:cubicBezTo>
                      <a:pt x="2700" y="3068"/>
                      <a:pt x="3014" y="2732"/>
                      <a:pt x="3014" y="2351"/>
                    </a:cubicBezTo>
                    <a:cubicBezTo>
                      <a:pt x="3010" y="1620"/>
                      <a:pt x="1945" y="1616"/>
                      <a:pt x="1795" y="616"/>
                    </a:cubicBezTo>
                    <a:cubicBezTo>
                      <a:pt x="1735" y="228"/>
                      <a:pt x="1373" y="1"/>
                      <a:pt x="10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50"/>
              <p:cNvSpPr/>
              <p:nvPr/>
            </p:nvSpPr>
            <p:spPr>
              <a:xfrm>
                <a:off x="5253604" y="3701989"/>
                <a:ext cx="48318" cy="60024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2928" extrusionOk="0">
                    <a:moveTo>
                      <a:pt x="1586" y="1"/>
                    </a:moveTo>
                    <a:cubicBezTo>
                      <a:pt x="1278" y="1"/>
                      <a:pt x="888" y="283"/>
                      <a:pt x="532" y="1109"/>
                    </a:cubicBezTo>
                    <a:cubicBezTo>
                      <a:pt x="1" y="2340"/>
                      <a:pt x="518" y="2928"/>
                      <a:pt x="1009" y="2928"/>
                    </a:cubicBezTo>
                    <a:cubicBezTo>
                      <a:pt x="1134" y="2928"/>
                      <a:pt x="1257" y="2890"/>
                      <a:pt x="1361" y="2815"/>
                    </a:cubicBezTo>
                    <a:cubicBezTo>
                      <a:pt x="1876" y="2445"/>
                      <a:pt x="1344" y="1694"/>
                      <a:pt x="1970" y="1085"/>
                    </a:cubicBezTo>
                    <a:cubicBezTo>
                      <a:pt x="2356" y="711"/>
                      <a:pt x="2074" y="1"/>
                      <a:pt x="15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50"/>
              <p:cNvSpPr/>
              <p:nvPr/>
            </p:nvSpPr>
            <p:spPr>
              <a:xfrm>
                <a:off x="5538852" y="3730135"/>
                <a:ext cx="28229" cy="5106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2491" extrusionOk="0">
                    <a:moveTo>
                      <a:pt x="513" y="0"/>
                    </a:moveTo>
                    <a:cubicBezTo>
                      <a:pt x="373" y="0"/>
                      <a:pt x="253" y="77"/>
                      <a:pt x="192" y="211"/>
                    </a:cubicBezTo>
                    <a:cubicBezTo>
                      <a:pt x="1" y="638"/>
                      <a:pt x="594" y="1080"/>
                      <a:pt x="411" y="1726"/>
                    </a:cubicBezTo>
                    <a:cubicBezTo>
                      <a:pt x="314" y="2076"/>
                      <a:pt x="633" y="2490"/>
                      <a:pt x="919" y="2490"/>
                    </a:cubicBezTo>
                    <a:cubicBezTo>
                      <a:pt x="1160" y="2490"/>
                      <a:pt x="1377" y="2196"/>
                      <a:pt x="1301" y="1320"/>
                    </a:cubicBezTo>
                    <a:cubicBezTo>
                      <a:pt x="1220" y="369"/>
                      <a:pt x="819" y="0"/>
                      <a:pt x="5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50"/>
              <p:cNvSpPr/>
              <p:nvPr/>
            </p:nvSpPr>
            <p:spPr>
              <a:xfrm>
                <a:off x="5468417" y="3861268"/>
                <a:ext cx="79274" cy="53976"/>
              </a:xfrm>
              <a:custGeom>
                <a:avLst/>
                <a:gdLst/>
                <a:ahLst/>
                <a:cxnLst/>
                <a:rect l="l" t="t" r="r" b="b"/>
                <a:pathLst>
                  <a:path w="3867" h="2633" extrusionOk="0">
                    <a:moveTo>
                      <a:pt x="2579" y="0"/>
                    </a:moveTo>
                    <a:cubicBezTo>
                      <a:pt x="2575" y="0"/>
                      <a:pt x="2572" y="0"/>
                      <a:pt x="2568" y="0"/>
                    </a:cubicBezTo>
                    <a:cubicBezTo>
                      <a:pt x="1845" y="17"/>
                      <a:pt x="1857" y="1073"/>
                      <a:pt x="870" y="1243"/>
                    </a:cubicBezTo>
                    <a:cubicBezTo>
                      <a:pt x="121" y="1369"/>
                      <a:pt x="1" y="2633"/>
                      <a:pt x="960" y="2633"/>
                    </a:cubicBezTo>
                    <a:cubicBezTo>
                      <a:pt x="1270" y="2633"/>
                      <a:pt x="1694" y="2500"/>
                      <a:pt x="2247" y="2153"/>
                    </a:cubicBezTo>
                    <a:cubicBezTo>
                      <a:pt x="3867" y="1131"/>
                      <a:pt x="3297" y="0"/>
                      <a:pt x="25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50"/>
              <p:cNvSpPr/>
              <p:nvPr/>
            </p:nvSpPr>
            <p:spPr>
              <a:xfrm>
                <a:off x="5535695" y="4000539"/>
                <a:ext cx="224762" cy="171503"/>
              </a:xfrm>
              <a:custGeom>
                <a:avLst/>
                <a:gdLst/>
                <a:ahLst/>
                <a:cxnLst/>
                <a:rect l="l" t="t" r="r" b="b"/>
                <a:pathLst>
                  <a:path w="10964" h="8366" extrusionOk="0">
                    <a:moveTo>
                      <a:pt x="2476" y="1"/>
                    </a:moveTo>
                    <a:cubicBezTo>
                      <a:pt x="1031" y="1"/>
                      <a:pt x="1" y="408"/>
                      <a:pt x="1" y="408"/>
                    </a:cubicBezTo>
                    <a:cubicBezTo>
                      <a:pt x="7422" y="1420"/>
                      <a:pt x="8449" y="8365"/>
                      <a:pt x="8449" y="8365"/>
                    </a:cubicBezTo>
                    <a:cubicBezTo>
                      <a:pt x="10947" y="8053"/>
                      <a:pt x="10964" y="5689"/>
                      <a:pt x="7613" y="2208"/>
                    </a:cubicBezTo>
                    <a:cubicBezTo>
                      <a:pt x="5909" y="436"/>
                      <a:pt x="3971" y="1"/>
                      <a:pt x="24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38"/>
          <p:cNvSpPr/>
          <p:nvPr/>
        </p:nvSpPr>
        <p:spPr>
          <a:xfrm>
            <a:off x="997927" y="3303833"/>
            <a:ext cx="607500" cy="607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1" name="Google Shape;1011;p38"/>
          <p:cNvSpPr/>
          <p:nvPr/>
        </p:nvSpPr>
        <p:spPr>
          <a:xfrm>
            <a:off x="919473" y="2250903"/>
            <a:ext cx="607500" cy="607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38"/>
          <p:cNvSpPr/>
          <p:nvPr/>
        </p:nvSpPr>
        <p:spPr>
          <a:xfrm>
            <a:off x="893736" y="1194275"/>
            <a:ext cx="607500" cy="607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38"/>
          <p:cNvSpPr txBox="1">
            <a:spLocks noGrp="1"/>
          </p:cNvSpPr>
          <p:nvPr>
            <p:ph type="title"/>
          </p:nvPr>
        </p:nvSpPr>
        <p:spPr>
          <a:xfrm>
            <a:off x="563739" y="34228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>
                <a:solidFill>
                  <a:schemeClr val="tx2">
                    <a:lumMod val="75000"/>
                  </a:schemeClr>
                </a:solidFill>
              </a:rPr>
              <a:t>Sadržaj</a:t>
            </a:r>
            <a:endParaRPr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18" name="Google Shape;1018;p38"/>
          <p:cNvSpPr txBox="1">
            <a:spLocks noGrp="1"/>
          </p:cNvSpPr>
          <p:nvPr>
            <p:ph type="title" idx="5"/>
          </p:nvPr>
        </p:nvSpPr>
        <p:spPr>
          <a:xfrm>
            <a:off x="789427" y="1286539"/>
            <a:ext cx="816000" cy="42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1019" name="Google Shape;1019;p38"/>
          <p:cNvSpPr txBox="1">
            <a:spLocks noGrp="1"/>
          </p:cNvSpPr>
          <p:nvPr>
            <p:ph type="title" idx="6"/>
          </p:nvPr>
        </p:nvSpPr>
        <p:spPr>
          <a:xfrm>
            <a:off x="893736" y="3375091"/>
            <a:ext cx="816000" cy="42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3</a:t>
            </a:r>
            <a:endParaRPr dirty="0"/>
          </a:p>
        </p:txBody>
      </p:sp>
      <p:sp>
        <p:nvSpPr>
          <p:cNvPr id="1020" name="Google Shape;1020;p38"/>
          <p:cNvSpPr txBox="1">
            <a:spLocks noGrp="1"/>
          </p:cNvSpPr>
          <p:nvPr>
            <p:ph type="title" idx="7"/>
          </p:nvPr>
        </p:nvSpPr>
        <p:spPr>
          <a:xfrm>
            <a:off x="815223" y="2314996"/>
            <a:ext cx="816000" cy="42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sp>
        <p:nvSpPr>
          <p:cNvPr id="1023" name="Google Shape;1023;p38"/>
          <p:cNvSpPr txBox="1">
            <a:spLocks noGrp="1"/>
          </p:cNvSpPr>
          <p:nvPr>
            <p:ph type="subTitle" idx="13"/>
          </p:nvPr>
        </p:nvSpPr>
        <p:spPr>
          <a:xfrm>
            <a:off x="1632749" y="1286539"/>
            <a:ext cx="3419788" cy="4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Tko je </a:t>
            </a:r>
            <a:r>
              <a:rPr lang="hr-HR" dirty="0" err="1"/>
              <a:t>Manfred</a:t>
            </a:r>
            <a:r>
              <a:rPr lang="hr-HR" dirty="0"/>
              <a:t> </a:t>
            </a:r>
            <a:r>
              <a:rPr lang="hr-HR" dirty="0" err="1"/>
              <a:t>Spitzer</a:t>
            </a:r>
            <a:r>
              <a:rPr lang="hr-HR" dirty="0"/>
              <a:t>?</a:t>
            </a:r>
            <a:endParaRPr dirty="0"/>
          </a:p>
        </p:txBody>
      </p:sp>
      <p:sp>
        <p:nvSpPr>
          <p:cNvPr id="1024" name="Google Shape;1024;p38"/>
          <p:cNvSpPr txBox="1">
            <a:spLocks noGrp="1"/>
          </p:cNvSpPr>
          <p:nvPr>
            <p:ph type="subTitle" idx="14"/>
          </p:nvPr>
        </p:nvSpPr>
        <p:spPr>
          <a:xfrm>
            <a:off x="1667418" y="2342700"/>
            <a:ext cx="5751713" cy="4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i="1" dirty="0"/>
              <a:t>Digitalna</a:t>
            </a:r>
            <a:r>
              <a:rPr lang="hr-HR" dirty="0"/>
              <a:t> </a:t>
            </a:r>
            <a:r>
              <a:rPr lang="hr-HR" i="1" dirty="0"/>
              <a:t>demencija</a:t>
            </a:r>
            <a:r>
              <a:rPr lang="hr-HR" dirty="0"/>
              <a:t>, 2012. - ključne teze</a:t>
            </a:r>
            <a:endParaRPr dirty="0"/>
          </a:p>
        </p:txBody>
      </p:sp>
      <p:sp>
        <p:nvSpPr>
          <p:cNvPr id="1025" name="Google Shape;1025;p38"/>
          <p:cNvSpPr txBox="1">
            <a:spLocks noGrp="1"/>
          </p:cNvSpPr>
          <p:nvPr>
            <p:ph type="subTitle" idx="15"/>
          </p:nvPr>
        </p:nvSpPr>
        <p:spPr>
          <a:xfrm>
            <a:off x="1675783" y="3396612"/>
            <a:ext cx="3360893" cy="4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Razlozi za optimizam?</a:t>
            </a:r>
            <a:endParaRPr dirty="0"/>
          </a:p>
        </p:txBody>
      </p:sp>
      <p:grpSp>
        <p:nvGrpSpPr>
          <p:cNvPr id="1026" name="Google Shape;1026;p38"/>
          <p:cNvGrpSpPr/>
          <p:nvPr/>
        </p:nvGrpSpPr>
        <p:grpSpPr>
          <a:xfrm>
            <a:off x="6348624" y="859446"/>
            <a:ext cx="2331641" cy="3982570"/>
            <a:chOff x="6348624" y="859446"/>
            <a:chExt cx="2331641" cy="3982570"/>
          </a:xfrm>
        </p:grpSpPr>
        <p:grpSp>
          <p:nvGrpSpPr>
            <p:cNvPr id="1027" name="Google Shape;1027;p38"/>
            <p:cNvGrpSpPr/>
            <p:nvPr/>
          </p:nvGrpSpPr>
          <p:grpSpPr>
            <a:xfrm>
              <a:off x="6348624" y="859446"/>
              <a:ext cx="2331641" cy="3982570"/>
              <a:chOff x="6603899" y="917521"/>
              <a:chExt cx="2331641" cy="3982570"/>
            </a:xfrm>
          </p:grpSpPr>
          <p:grpSp>
            <p:nvGrpSpPr>
              <p:cNvPr id="1028" name="Google Shape;1028;p38"/>
              <p:cNvGrpSpPr/>
              <p:nvPr/>
            </p:nvGrpSpPr>
            <p:grpSpPr>
              <a:xfrm rot="1413064">
                <a:off x="6703219" y="1215366"/>
                <a:ext cx="1142546" cy="735355"/>
                <a:chOff x="6059150" y="2509438"/>
                <a:chExt cx="1268472" cy="813651"/>
              </a:xfrm>
            </p:grpSpPr>
            <p:sp>
              <p:nvSpPr>
                <p:cNvPr id="1029" name="Google Shape;1029;p38"/>
                <p:cNvSpPr/>
                <p:nvPr/>
              </p:nvSpPr>
              <p:spPr>
                <a:xfrm>
                  <a:off x="6258808" y="3078500"/>
                  <a:ext cx="1035149" cy="244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84" h="5667" extrusionOk="0">
                      <a:moveTo>
                        <a:pt x="19526" y="0"/>
                      </a:moveTo>
                      <a:cubicBezTo>
                        <a:pt x="16855" y="0"/>
                        <a:pt x="13737" y="107"/>
                        <a:pt x="12579" y="331"/>
                      </a:cubicBezTo>
                      <a:cubicBezTo>
                        <a:pt x="10405" y="746"/>
                        <a:pt x="491" y="797"/>
                        <a:pt x="491" y="797"/>
                      </a:cubicBezTo>
                      <a:cubicBezTo>
                        <a:pt x="260" y="1376"/>
                        <a:pt x="0" y="2106"/>
                        <a:pt x="2199" y="3084"/>
                      </a:cubicBezTo>
                      <a:cubicBezTo>
                        <a:pt x="4399" y="4062"/>
                        <a:pt x="7748" y="5338"/>
                        <a:pt x="10011" y="5636"/>
                      </a:cubicBezTo>
                      <a:cubicBezTo>
                        <a:pt x="10164" y="5657"/>
                        <a:pt x="10335" y="5666"/>
                        <a:pt x="10521" y="5666"/>
                      </a:cubicBezTo>
                      <a:cubicBezTo>
                        <a:pt x="13751" y="5666"/>
                        <a:pt x="21601" y="2760"/>
                        <a:pt x="22657" y="2295"/>
                      </a:cubicBezTo>
                      <a:cubicBezTo>
                        <a:pt x="23769" y="1808"/>
                        <a:pt x="23983" y="579"/>
                        <a:pt x="23895" y="239"/>
                      </a:cubicBezTo>
                      <a:cubicBezTo>
                        <a:pt x="23856" y="82"/>
                        <a:pt x="21862" y="0"/>
                        <a:pt x="1952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0" name="Google Shape;1030;p38"/>
                <p:cNvSpPr/>
                <p:nvPr/>
              </p:nvSpPr>
              <p:spPr>
                <a:xfrm>
                  <a:off x="6059150" y="2509438"/>
                  <a:ext cx="848051" cy="607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49" h="14082" extrusionOk="0">
                      <a:moveTo>
                        <a:pt x="9197" y="1"/>
                      </a:moveTo>
                      <a:cubicBezTo>
                        <a:pt x="4710" y="1"/>
                        <a:pt x="1457" y="672"/>
                        <a:pt x="891" y="2238"/>
                      </a:cubicBezTo>
                      <a:cubicBezTo>
                        <a:pt x="1" y="4681"/>
                        <a:pt x="2427" y="10863"/>
                        <a:pt x="3052" y="12248"/>
                      </a:cubicBezTo>
                      <a:cubicBezTo>
                        <a:pt x="3601" y="13464"/>
                        <a:pt x="4401" y="14081"/>
                        <a:pt x="5259" y="14081"/>
                      </a:cubicBezTo>
                      <a:cubicBezTo>
                        <a:pt x="5378" y="14081"/>
                        <a:pt x="5499" y="14069"/>
                        <a:pt x="5621" y="14045"/>
                      </a:cubicBezTo>
                      <a:cubicBezTo>
                        <a:pt x="6481" y="13877"/>
                        <a:pt x="17717" y="12114"/>
                        <a:pt x="18603" y="11354"/>
                      </a:cubicBezTo>
                      <a:cubicBezTo>
                        <a:pt x="19648" y="10452"/>
                        <a:pt x="18876" y="8232"/>
                        <a:pt x="18213" y="6083"/>
                      </a:cubicBezTo>
                      <a:cubicBezTo>
                        <a:pt x="17474" y="3703"/>
                        <a:pt x="16907" y="2259"/>
                        <a:pt x="15866" y="1344"/>
                      </a:cubicBezTo>
                      <a:cubicBezTo>
                        <a:pt x="14754" y="362"/>
                        <a:pt x="13667" y="1"/>
                        <a:pt x="919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1" name="Google Shape;1031;p38"/>
                <p:cNvSpPr/>
                <p:nvPr/>
              </p:nvSpPr>
              <p:spPr>
                <a:xfrm>
                  <a:off x="6250650" y="2999820"/>
                  <a:ext cx="1076971" cy="276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53" h="6417" extrusionOk="0">
                      <a:moveTo>
                        <a:pt x="15160" y="1"/>
                      </a:moveTo>
                      <a:cubicBezTo>
                        <a:pt x="14802" y="1"/>
                        <a:pt x="14463" y="30"/>
                        <a:pt x="14099" y="93"/>
                      </a:cubicBezTo>
                      <a:cubicBezTo>
                        <a:pt x="14099" y="93"/>
                        <a:pt x="1234" y="2271"/>
                        <a:pt x="617" y="2725"/>
                      </a:cubicBezTo>
                      <a:cubicBezTo>
                        <a:pt x="0" y="3174"/>
                        <a:pt x="2955" y="4391"/>
                        <a:pt x="5541" y="5281"/>
                      </a:cubicBezTo>
                      <a:cubicBezTo>
                        <a:pt x="7669" y="6012"/>
                        <a:pt x="8767" y="6417"/>
                        <a:pt x="10237" y="6417"/>
                      </a:cubicBezTo>
                      <a:cubicBezTo>
                        <a:pt x="10953" y="6417"/>
                        <a:pt x="11757" y="6321"/>
                        <a:pt x="12810" y="6120"/>
                      </a:cubicBezTo>
                      <a:cubicBezTo>
                        <a:pt x="15182" y="5671"/>
                        <a:pt x="22007" y="3606"/>
                        <a:pt x="23215" y="3002"/>
                      </a:cubicBezTo>
                      <a:cubicBezTo>
                        <a:pt x="24953" y="2129"/>
                        <a:pt x="24500" y="1352"/>
                        <a:pt x="19979" y="651"/>
                      </a:cubicBezTo>
                      <a:cubicBezTo>
                        <a:pt x="17460" y="261"/>
                        <a:pt x="16230" y="1"/>
                        <a:pt x="1516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2" name="Google Shape;1032;p38"/>
                <p:cNvSpPr/>
                <p:nvPr/>
              </p:nvSpPr>
              <p:spPr>
                <a:xfrm>
                  <a:off x="6151383" y="2567401"/>
                  <a:ext cx="678432" cy="473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19" h="10960" extrusionOk="0">
                      <a:moveTo>
                        <a:pt x="8047" y="0"/>
                      </a:moveTo>
                      <a:cubicBezTo>
                        <a:pt x="7828" y="0"/>
                        <a:pt x="7603" y="2"/>
                        <a:pt x="7375" y="5"/>
                      </a:cubicBezTo>
                      <a:cubicBezTo>
                        <a:pt x="6510" y="18"/>
                        <a:pt x="5587" y="55"/>
                        <a:pt x="4667" y="123"/>
                      </a:cubicBezTo>
                      <a:cubicBezTo>
                        <a:pt x="4328" y="144"/>
                        <a:pt x="3992" y="173"/>
                        <a:pt x="3656" y="202"/>
                      </a:cubicBezTo>
                      <a:cubicBezTo>
                        <a:pt x="3207" y="244"/>
                        <a:pt x="2758" y="311"/>
                        <a:pt x="2317" y="400"/>
                      </a:cubicBezTo>
                      <a:cubicBezTo>
                        <a:pt x="365" y="815"/>
                        <a:pt x="0" y="1608"/>
                        <a:pt x="189" y="2309"/>
                      </a:cubicBezTo>
                      <a:lnTo>
                        <a:pt x="500" y="3434"/>
                      </a:lnTo>
                      <a:cubicBezTo>
                        <a:pt x="688" y="4123"/>
                        <a:pt x="936" y="5017"/>
                        <a:pt x="1180" y="5915"/>
                      </a:cubicBezTo>
                      <a:lnTo>
                        <a:pt x="1973" y="8807"/>
                      </a:lnTo>
                      <a:cubicBezTo>
                        <a:pt x="1985" y="8853"/>
                        <a:pt x="1998" y="8899"/>
                        <a:pt x="2011" y="8941"/>
                      </a:cubicBezTo>
                      <a:cubicBezTo>
                        <a:pt x="2325" y="10087"/>
                        <a:pt x="2615" y="10599"/>
                        <a:pt x="3060" y="10813"/>
                      </a:cubicBezTo>
                      <a:cubicBezTo>
                        <a:pt x="3290" y="10928"/>
                        <a:pt x="3564" y="10959"/>
                        <a:pt x="3905" y="10959"/>
                      </a:cubicBezTo>
                      <a:cubicBezTo>
                        <a:pt x="3974" y="10959"/>
                        <a:pt x="4047" y="10958"/>
                        <a:pt x="4122" y="10956"/>
                      </a:cubicBezTo>
                      <a:cubicBezTo>
                        <a:pt x="4122" y="10956"/>
                        <a:pt x="4579" y="10884"/>
                        <a:pt x="5301" y="10771"/>
                      </a:cubicBezTo>
                      <a:cubicBezTo>
                        <a:pt x="6048" y="10653"/>
                        <a:pt x="7073" y="10490"/>
                        <a:pt x="8164" y="10314"/>
                      </a:cubicBezTo>
                      <a:cubicBezTo>
                        <a:pt x="9037" y="10171"/>
                        <a:pt x="9952" y="10020"/>
                        <a:pt x="10800" y="9873"/>
                      </a:cubicBezTo>
                      <a:cubicBezTo>
                        <a:pt x="12122" y="9650"/>
                        <a:pt x="13284" y="9440"/>
                        <a:pt x="13893" y="9302"/>
                      </a:cubicBezTo>
                      <a:cubicBezTo>
                        <a:pt x="13985" y="9281"/>
                        <a:pt x="14065" y="9264"/>
                        <a:pt x="14128" y="9247"/>
                      </a:cubicBezTo>
                      <a:cubicBezTo>
                        <a:pt x="15580" y="8861"/>
                        <a:pt x="15719" y="8572"/>
                        <a:pt x="15719" y="7854"/>
                      </a:cubicBezTo>
                      <a:cubicBezTo>
                        <a:pt x="15719" y="7699"/>
                        <a:pt x="15660" y="7434"/>
                        <a:pt x="15559" y="7103"/>
                      </a:cubicBezTo>
                      <a:cubicBezTo>
                        <a:pt x="15358" y="6431"/>
                        <a:pt x="15001" y="5466"/>
                        <a:pt x="14649" y="4525"/>
                      </a:cubicBezTo>
                      <a:cubicBezTo>
                        <a:pt x="14372" y="3783"/>
                        <a:pt x="14099" y="3056"/>
                        <a:pt x="13910" y="2498"/>
                      </a:cubicBezTo>
                      <a:cubicBezTo>
                        <a:pt x="13809" y="2183"/>
                        <a:pt x="13679" y="1877"/>
                        <a:pt x="13528" y="1583"/>
                      </a:cubicBezTo>
                      <a:cubicBezTo>
                        <a:pt x="13150" y="865"/>
                        <a:pt x="12688" y="526"/>
                        <a:pt x="11996" y="324"/>
                      </a:cubicBezTo>
                      <a:cubicBezTo>
                        <a:pt x="11836" y="278"/>
                        <a:pt x="11664" y="240"/>
                        <a:pt x="11480" y="202"/>
                      </a:cubicBezTo>
                      <a:cubicBezTo>
                        <a:pt x="11110" y="135"/>
                        <a:pt x="10565" y="81"/>
                        <a:pt x="9901" y="47"/>
                      </a:cubicBezTo>
                      <a:cubicBezTo>
                        <a:pt x="9353" y="15"/>
                        <a:pt x="8724" y="0"/>
                        <a:pt x="804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3" name="Google Shape;1033;p38"/>
                <p:cNvSpPr/>
                <p:nvPr/>
              </p:nvSpPr>
              <p:spPr>
                <a:xfrm>
                  <a:off x="6392776" y="3019803"/>
                  <a:ext cx="766565" cy="174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1" h="4052" extrusionOk="0">
                      <a:moveTo>
                        <a:pt x="12834" y="0"/>
                      </a:moveTo>
                      <a:cubicBezTo>
                        <a:pt x="12435" y="0"/>
                        <a:pt x="12033" y="46"/>
                        <a:pt x="11549" y="142"/>
                      </a:cubicBezTo>
                      <a:lnTo>
                        <a:pt x="6793" y="1107"/>
                      </a:lnTo>
                      <a:cubicBezTo>
                        <a:pt x="4707" y="1527"/>
                        <a:pt x="48" y="2186"/>
                        <a:pt x="23" y="2606"/>
                      </a:cubicBezTo>
                      <a:cubicBezTo>
                        <a:pt x="0" y="2979"/>
                        <a:pt x="1937" y="4051"/>
                        <a:pt x="3210" y="4051"/>
                      </a:cubicBezTo>
                      <a:cubicBezTo>
                        <a:pt x="3354" y="4051"/>
                        <a:pt x="3489" y="4038"/>
                        <a:pt x="3612" y="4008"/>
                      </a:cubicBezTo>
                      <a:cubicBezTo>
                        <a:pt x="4825" y="3714"/>
                        <a:pt x="9014" y="2875"/>
                        <a:pt x="11205" y="2258"/>
                      </a:cubicBezTo>
                      <a:cubicBezTo>
                        <a:pt x="13396" y="1636"/>
                        <a:pt x="17761" y="927"/>
                        <a:pt x="15729" y="474"/>
                      </a:cubicBezTo>
                      <a:cubicBezTo>
                        <a:pt x="14385" y="174"/>
                        <a:pt x="13615" y="0"/>
                        <a:pt x="128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4" name="Google Shape;1034;p38"/>
                <p:cNvSpPr/>
                <p:nvPr/>
              </p:nvSpPr>
              <p:spPr>
                <a:xfrm>
                  <a:off x="6767490" y="3117344"/>
                  <a:ext cx="295301" cy="84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2" h="1954" extrusionOk="0">
                      <a:moveTo>
                        <a:pt x="4350" y="0"/>
                      </a:moveTo>
                      <a:cubicBezTo>
                        <a:pt x="4078" y="0"/>
                        <a:pt x="3786" y="34"/>
                        <a:pt x="3438" y="107"/>
                      </a:cubicBezTo>
                      <a:cubicBezTo>
                        <a:pt x="2611" y="279"/>
                        <a:pt x="944" y="556"/>
                        <a:pt x="735" y="749"/>
                      </a:cubicBezTo>
                      <a:cubicBezTo>
                        <a:pt x="525" y="946"/>
                        <a:pt x="0" y="1261"/>
                        <a:pt x="1163" y="1626"/>
                      </a:cubicBezTo>
                      <a:cubicBezTo>
                        <a:pt x="1884" y="1851"/>
                        <a:pt x="2291" y="1953"/>
                        <a:pt x="2650" y="1953"/>
                      </a:cubicBezTo>
                      <a:cubicBezTo>
                        <a:pt x="2869" y="1953"/>
                        <a:pt x="3069" y="1916"/>
                        <a:pt x="3312" y="1844"/>
                      </a:cubicBezTo>
                      <a:lnTo>
                        <a:pt x="6330" y="959"/>
                      </a:lnTo>
                      <a:cubicBezTo>
                        <a:pt x="6720" y="845"/>
                        <a:pt x="6842" y="577"/>
                        <a:pt x="5456" y="178"/>
                      </a:cubicBezTo>
                      <a:cubicBezTo>
                        <a:pt x="5061" y="64"/>
                        <a:pt x="4724" y="0"/>
                        <a:pt x="435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5" name="Google Shape;1035;p38"/>
                <p:cNvSpPr/>
                <p:nvPr/>
              </p:nvSpPr>
              <p:spPr>
                <a:xfrm>
                  <a:off x="6172919" y="2572494"/>
                  <a:ext cx="180107" cy="250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3" h="5797" extrusionOk="0">
                      <a:moveTo>
                        <a:pt x="4173" y="0"/>
                      </a:moveTo>
                      <a:lnTo>
                        <a:pt x="4173" y="0"/>
                      </a:lnTo>
                      <a:cubicBezTo>
                        <a:pt x="3833" y="26"/>
                        <a:pt x="3493" y="55"/>
                        <a:pt x="3157" y="84"/>
                      </a:cubicBezTo>
                      <a:cubicBezTo>
                        <a:pt x="2708" y="126"/>
                        <a:pt x="2259" y="193"/>
                        <a:pt x="1818" y="282"/>
                      </a:cubicBezTo>
                      <a:lnTo>
                        <a:pt x="1" y="3316"/>
                      </a:lnTo>
                      <a:cubicBezTo>
                        <a:pt x="189" y="4005"/>
                        <a:pt x="437" y="4899"/>
                        <a:pt x="681" y="5797"/>
                      </a:cubicBezTo>
                      <a:lnTo>
                        <a:pt x="4173" y="0"/>
                      </a:lnTo>
                      <a:close/>
                    </a:path>
                  </a:pathLst>
                </a:custGeom>
                <a:solidFill>
                  <a:srgbClr val="D5F2ED">
                    <a:alpha val="386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6" name="Google Shape;1036;p38"/>
                <p:cNvSpPr/>
                <p:nvPr/>
              </p:nvSpPr>
              <p:spPr>
                <a:xfrm>
                  <a:off x="6236494" y="2567401"/>
                  <a:ext cx="342259" cy="466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0" h="10813" extrusionOk="0">
                      <a:moveTo>
                        <a:pt x="6092" y="0"/>
                      </a:moveTo>
                      <a:cubicBezTo>
                        <a:pt x="5869" y="0"/>
                        <a:pt x="5640" y="2"/>
                        <a:pt x="5407" y="5"/>
                      </a:cubicBezTo>
                      <a:lnTo>
                        <a:pt x="1" y="8807"/>
                      </a:lnTo>
                      <a:cubicBezTo>
                        <a:pt x="13" y="8853"/>
                        <a:pt x="26" y="8895"/>
                        <a:pt x="39" y="8941"/>
                      </a:cubicBezTo>
                      <a:cubicBezTo>
                        <a:pt x="353" y="10087"/>
                        <a:pt x="643" y="10599"/>
                        <a:pt x="1088" y="10813"/>
                      </a:cubicBezTo>
                      <a:cubicBezTo>
                        <a:pt x="2557" y="8521"/>
                        <a:pt x="6910" y="1655"/>
                        <a:pt x="7929" y="43"/>
                      </a:cubicBezTo>
                      <a:cubicBezTo>
                        <a:pt x="7385" y="14"/>
                        <a:pt x="6762" y="0"/>
                        <a:pt x="6092" y="0"/>
                      </a:cubicBezTo>
                      <a:close/>
                    </a:path>
                  </a:pathLst>
                </a:custGeom>
                <a:solidFill>
                  <a:srgbClr val="D5F2ED">
                    <a:alpha val="386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7" name="Google Shape;1037;p38"/>
                <p:cNvSpPr/>
                <p:nvPr/>
              </p:nvSpPr>
              <p:spPr>
                <a:xfrm>
                  <a:off x="6380173" y="2581558"/>
                  <a:ext cx="355293" cy="4505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2" h="10439" extrusionOk="0">
                      <a:moveTo>
                        <a:pt x="6695" y="0"/>
                      </a:moveTo>
                      <a:lnTo>
                        <a:pt x="0" y="10439"/>
                      </a:lnTo>
                      <a:cubicBezTo>
                        <a:pt x="747" y="10325"/>
                        <a:pt x="1772" y="10162"/>
                        <a:pt x="2863" y="9981"/>
                      </a:cubicBezTo>
                      <a:lnTo>
                        <a:pt x="8231" y="1255"/>
                      </a:lnTo>
                      <a:cubicBezTo>
                        <a:pt x="7849" y="537"/>
                        <a:pt x="7387" y="202"/>
                        <a:pt x="6695" y="0"/>
                      </a:cubicBezTo>
                      <a:close/>
                    </a:path>
                  </a:pathLst>
                </a:custGeom>
                <a:solidFill>
                  <a:srgbClr val="D5F2ED">
                    <a:alpha val="386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8" name="Google Shape;1038;p38"/>
                <p:cNvSpPr/>
                <p:nvPr/>
              </p:nvSpPr>
              <p:spPr>
                <a:xfrm>
                  <a:off x="6617466" y="2762700"/>
                  <a:ext cx="205485" cy="230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1" h="5348" extrusionOk="0">
                      <a:moveTo>
                        <a:pt x="3854" y="0"/>
                      </a:moveTo>
                      <a:lnTo>
                        <a:pt x="1" y="5348"/>
                      </a:lnTo>
                      <a:cubicBezTo>
                        <a:pt x="1323" y="5125"/>
                        <a:pt x="2485" y="4915"/>
                        <a:pt x="3094" y="4777"/>
                      </a:cubicBezTo>
                      <a:cubicBezTo>
                        <a:pt x="3526" y="4210"/>
                        <a:pt x="4156" y="3383"/>
                        <a:pt x="4760" y="2578"/>
                      </a:cubicBezTo>
                      <a:cubicBezTo>
                        <a:pt x="4563" y="1906"/>
                        <a:pt x="4206" y="941"/>
                        <a:pt x="3854" y="0"/>
                      </a:cubicBezTo>
                      <a:close/>
                    </a:path>
                  </a:pathLst>
                </a:custGeom>
                <a:solidFill>
                  <a:srgbClr val="D5F2ED">
                    <a:alpha val="386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39" name="Google Shape;1039;p38"/>
              <p:cNvSpPr/>
              <p:nvPr/>
            </p:nvSpPr>
            <p:spPr>
              <a:xfrm>
                <a:off x="8775940" y="4183704"/>
                <a:ext cx="159600" cy="160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38"/>
              <p:cNvSpPr/>
              <p:nvPr/>
            </p:nvSpPr>
            <p:spPr>
              <a:xfrm>
                <a:off x="7668100" y="4470759"/>
                <a:ext cx="99900" cy="100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38"/>
              <p:cNvSpPr/>
              <p:nvPr/>
            </p:nvSpPr>
            <p:spPr>
              <a:xfrm>
                <a:off x="7415113" y="4453959"/>
                <a:ext cx="99900" cy="100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38"/>
              <p:cNvSpPr/>
              <p:nvPr/>
            </p:nvSpPr>
            <p:spPr>
              <a:xfrm>
                <a:off x="7440349" y="3221054"/>
                <a:ext cx="159600" cy="160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38"/>
              <p:cNvSpPr/>
              <p:nvPr/>
            </p:nvSpPr>
            <p:spPr>
              <a:xfrm>
                <a:off x="8805800" y="3744671"/>
                <a:ext cx="99900" cy="100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38"/>
              <p:cNvSpPr/>
              <p:nvPr/>
            </p:nvSpPr>
            <p:spPr>
              <a:xfrm>
                <a:off x="7390400" y="2334096"/>
                <a:ext cx="99900" cy="100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38"/>
              <p:cNvSpPr/>
              <p:nvPr/>
            </p:nvSpPr>
            <p:spPr>
              <a:xfrm>
                <a:off x="7945075" y="917521"/>
                <a:ext cx="99900" cy="100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38"/>
              <p:cNvSpPr/>
              <p:nvPr/>
            </p:nvSpPr>
            <p:spPr>
              <a:xfrm>
                <a:off x="8565949" y="1243904"/>
                <a:ext cx="159600" cy="160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047" name="Google Shape;1047;p38"/>
              <p:cNvCxnSpPr>
                <a:stCxn id="1044" idx="4"/>
                <a:endCxn id="1042" idx="0"/>
              </p:cNvCxnSpPr>
              <p:nvPr/>
            </p:nvCxnSpPr>
            <p:spPr>
              <a:xfrm>
                <a:off x="7440350" y="2434296"/>
                <a:ext cx="79800" cy="786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8" name="Google Shape;1048;p38"/>
              <p:cNvCxnSpPr>
                <a:stCxn id="1042" idx="4"/>
                <a:endCxn id="1040" idx="0"/>
              </p:cNvCxnSpPr>
              <p:nvPr/>
            </p:nvCxnSpPr>
            <p:spPr>
              <a:xfrm>
                <a:off x="7520149" y="3381254"/>
                <a:ext cx="198000" cy="1089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9" name="Google Shape;1049;p38"/>
              <p:cNvCxnSpPr>
                <a:stCxn id="1040" idx="2"/>
                <a:endCxn id="1041" idx="6"/>
              </p:cNvCxnSpPr>
              <p:nvPr/>
            </p:nvCxnSpPr>
            <p:spPr>
              <a:xfrm rot="10800000">
                <a:off x="7515100" y="4504059"/>
                <a:ext cx="153000" cy="16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0" name="Google Shape;1050;p38"/>
              <p:cNvCxnSpPr>
                <a:stCxn id="1045" idx="5"/>
                <a:endCxn id="1046" idx="2"/>
              </p:cNvCxnSpPr>
              <p:nvPr/>
            </p:nvCxnSpPr>
            <p:spPr>
              <a:xfrm>
                <a:off x="8030345" y="1003047"/>
                <a:ext cx="535500" cy="3210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1" name="Google Shape;1051;p38"/>
              <p:cNvCxnSpPr>
                <a:stCxn id="1046" idx="4"/>
                <a:endCxn id="1043" idx="0"/>
              </p:cNvCxnSpPr>
              <p:nvPr/>
            </p:nvCxnSpPr>
            <p:spPr>
              <a:xfrm>
                <a:off x="8645749" y="1404104"/>
                <a:ext cx="210000" cy="2340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2" name="Google Shape;1052;p38"/>
              <p:cNvCxnSpPr>
                <a:stCxn id="1043" idx="2"/>
                <a:endCxn id="1042" idx="6"/>
              </p:cNvCxnSpPr>
              <p:nvPr/>
            </p:nvCxnSpPr>
            <p:spPr>
              <a:xfrm rot="10800000">
                <a:off x="7599800" y="3301271"/>
                <a:ext cx="1206000" cy="493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3" name="Google Shape;1053;p38"/>
              <p:cNvCxnSpPr>
                <a:stCxn id="1043" idx="4"/>
                <a:endCxn id="1039" idx="0"/>
              </p:cNvCxnSpPr>
              <p:nvPr/>
            </p:nvCxnSpPr>
            <p:spPr>
              <a:xfrm>
                <a:off x="8855750" y="3844871"/>
                <a:ext cx="0" cy="3387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054" name="Google Shape;1054;p38"/>
              <p:cNvSpPr/>
              <p:nvPr/>
            </p:nvSpPr>
            <p:spPr>
              <a:xfrm>
                <a:off x="7930350" y="1255771"/>
                <a:ext cx="99900" cy="100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055" name="Google Shape;1055;p38"/>
              <p:cNvCxnSpPr>
                <a:stCxn id="1045" idx="4"/>
                <a:endCxn id="1054" idx="0"/>
              </p:cNvCxnSpPr>
              <p:nvPr/>
            </p:nvCxnSpPr>
            <p:spPr>
              <a:xfrm flipH="1">
                <a:off x="7980325" y="1017721"/>
                <a:ext cx="14700" cy="2382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056" name="Google Shape;1056;p38"/>
              <p:cNvGrpSpPr/>
              <p:nvPr/>
            </p:nvGrpSpPr>
            <p:grpSpPr>
              <a:xfrm>
                <a:off x="8222200" y="1513682"/>
                <a:ext cx="570591" cy="556883"/>
                <a:chOff x="8220000" y="1458182"/>
                <a:chExt cx="570591" cy="556883"/>
              </a:xfrm>
            </p:grpSpPr>
            <p:sp>
              <p:nvSpPr>
                <p:cNvPr id="1057" name="Google Shape;1057;p38"/>
                <p:cNvSpPr/>
                <p:nvPr/>
              </p:nvSpPr>
              <p:spPr>
                <a:xfrm>
                  <a:off x="8340451" y="1548376"/>
                  <a:ext cx="450139" cy="466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5" h="11321" extrusionOk="0">
                      <a:moveTo>
                        <a:pt x="3778" y="0"/>
                      </a:moveTo>
                      <a:cubicBezTo>
                        <a:pt x="3060" y="0"/>
                        <a:pt x="1377" y="554"/>
                        <a:pt x="877" y="836"/>
                      </a:cubicBezTo>
                      <a:cubicBezTo>
                        <a:pt x="382" y="1117"/>
                        <a:pt x="0" y="1570"/>
                        <a:pt x="0" y="1570"/>
                      </a:cubicBezTo>
                      <a:lnTo>
                        <a:pt x="147" y="1981"/>
                      </a:lnTo>
                      <a:cubicBezTo>
                        <a:pt x="147" y="1981"/>
                        <a:pt x="1977" y="7631"/>
                        <a:pt x="2078" y="8403"/>
                      </a:cubicBezTo>
                      <a:cubicBezTo>
                        <a:pt x="2183" y="9180"/>
                        <a:pt x="2989" y="11245"/>
                        <a:pt x="3576" y="11316"/>
                      </a:cubicBezTo>
                      <a:cubicBezTo>
                        <a:pt x="3602" y="11319"/>
                        <a:pt x="3631" y="11321"/>
                        <a:pt x="3661" y="11321"/>
                      </a:cubicBezTo>
                      <a:cubicBezTo>
                        <a:pt x="4320" y="11321"/>
                        <a:pt x="5976" y="10605"/>
                        <a:pt x="6678" y="10028"/>
                      </a:cubicBezTo>
                      <a:cubicBezTo>
                        <a:pt x="7408" y="9427"/>
                        <a:pt x="10934" y="5390"/>
                        <a:pt x="9868" y="3942"/>
                      </a:cubicBezTo>
                      <a:cubicBezTo>
                        <a:pt x="8798" y="2489"/>
                        <a:pt x="4495" y="0"/>
                        <a:pt x="37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8" name="Google Shape;1058;p38"/>
                <p:cNvSpPr/>
                <p:nvPr/>
              </p:nvSpPr>
              <p:spPr>
                <a:xfrm>
                  <a:off x="8220000" y="1605926"/>
                  <a:ext cx="425276" cy="4091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31" h="9939" extrusionOk="0">
                      <a:moveTo>
                        <a:pt x="3501" y="1"/>
                      </a:moveTo>
                      <a:cubicBezTo>
                        <a:pt x="3263" y="1"/>
                        <a:pt x="3066" y="58"/>
                        <a:pt x="2926" y="172"/>
                      </a:cubicBezTo>
                      <a:cubicBezTo>
                        <a:pt x="2590" y="453"/>
                        <a:pt x="353" y="3937"/>
                        <a:pt x="177" y="4609"/>
                      </a:cubicBezTo>
                      <a:cubicBezTo>
                        <a:pt x="1" y="5280"/>
                        <a:pt x="366" y="6128"/>
                        <a:pt x="731" y="6560"/>
                      </a:cubicBezTo>
                      <a:cubicBezTo>
                        <a:pt x="1096" y="6997"/>
                        <a:pt x="5491" y="9511"/>
                        <a:pt x="6263" y="9910"/>
                      </a:cubicBezTo>
                      <a:cubicBezTo>
                        <a:pt x="6301" y="9929"/>
                        <a:pt x="6344" y="9939"/>
                        <a:pt x="6390" y="9939"/>
                      </a:cubicBezTo>
                      <a:cubicBezTo>
                        <a:pt x="7282" y="9939"/>
                        <a:pt x="9565" y="6494"/>
                        <a:pt x="9936" y="5855"/>
                      </a:cubicBezTo>
                      <a:cubicBezTo>
                        <a:pt x="10330" y="5179"/>
                        <a:pt x="9852" y="3496"/>
                        <a:pt x="9306" y="2984"/>
                      </a:cubicBezTo>
                      <a:cubicBezTo>
                        <a:pt x="8765" y="2472"/>
                        <a:pt x="4727" y="348"/>
                        <a:pt x="4727" y="348"/>
                      </a:cubicBezTo>
                      <a:cubicBezTo>
                        <a:pt x="4263" y="117"/>
                        <a:pt x="3840" y="1"/>
                        <a:pt x="350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9" name="Google Shape;1059;p38"/>
                <p:cNvSpPr/>
                <p:nvPr/>
              </p:nvSpPr>
              <p:spPr>
                <a:xfrm>
                  <a:off x="8623631" y="1645569"/>
                  <a:ext cx="72944" cy="73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2" h="1791" extrusionOk="0">
                      <a:moveTo>
                        <a:pt x="1192" y="1"/>
                      </a:moveTo>
                      <a:cubicBezTo>
                        <a:pt x="895" y="1"/>
                        <a:pt x="0" y="791"/>
                        <a:pt x="0" y="791"/>
                      </a:cubicBezTo>
                      <a:cubicBezTo>
                        <a:pt x="103" y="1495"/>
                        <a:pt x="722" y="1791"/>
                        <a:pt x="1039" y="1791"/>
                      </a:cubicBezTo>
                      <a:cubicBezTo>
                        <a:pt x="1045" y="1791"/>
                        <a:pt x="1052" y="1791"/>
                        <a:pt x="1058" y="1790"/>
                      </a:cubicBezTo>
                      <a:cubicBezTo>
                        <a:pt x="1365" y="1774"/>
                        <a:pt x="1763" y="590"/>
                        <a:pt x="1768" y="422"/>
                      </a:cubicBezTo>
                      <a:cubicBezTo>
                        <a:pt x="1772" y="250"/>
                        <a:pt x="1491" y="49"/>
                        <a:pt x="1213" y="2"/>
                      </a:cubicBezTo>
                      <a:cubicBezTo>
                        <a:pt x="1207" y="1"/>
                        <a:pt x="1200" y="1"/>
                        <a:pt x="11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0" name="Google Shape;1060;p38"/>
                <p:cNvSpPr/>
                <p:nvPr/>
              </p:nvSpPr>
              <p:spPr>
                <a:xfrm>
                  <a:off x="8415085" y="1458182"/>
                  <a:ext cx="200803" cy="16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8" h="4004" extrusionOk="0">
                      <a:moveTo>
                        <a:pt x="2464" y="0"/>
                      </a:moveTo>
                      <a:cubicBezTo>
                        <a:pt x="1965" y="0"/>
                        <a:pt x="1730" y="59"/>
                        <a:pt x="1411" y="248"/>
                      </a:cubicBezTo>
                      <a:cubicBezTo>
                        <a:pt x="1087" y="441"/>
                        <a:pt x="0" y="2443"/>
                        <a:pt x="298" y="2649"/>
                      </a:cubicBezTo>
                      <a:cubicBezTo>
                        <a:pt x="340" y="2678"/>
                        <a:pt x="2154" y="3866"/>
                        <a:pt x="2359" y="3984"/>
                      </a:cubicBezTo>
                      <a:cubicBezTo>
                        <a:pt x="2383" y="3997"/>
                        <a:pt x="2420" y="4003"/>
                        <a:pt x="2467" y="4003"/>
                      </a:cubicBezTo>
                      <a:cubicBezTo>
                        <a:pt x="2837" y="4003"/>
                        <a:pt x="3843" y="3637"/>
                        <a:pt x="4089" y="3484"/>
                      </a:cubicBezTo>
                      <a:cubicBezTo>
                        <a:pt x="4366" y="3312"/>
                        <a:pt x="4878" y="2137"/>
                        <a:pt x="4819" y="1931"/>
                      </a:cubicBezTo>
                      <a:cubicBezTo>
                        <a:pt x="4760" y="1730"/>
                        <a:pt x="2959" y="0"/>
                        <a:pt x="246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1" name="Google Shape;1061;p38"/>
                <p:cNvSpPr/>
                <p:nvPr/>
              </p:nvSpPr>
              <p:spPr>
                <a:xfrm>
                  <a:off x="8450858" y="1498113"/>
                  <a:ext cx="101636" cy="975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9" h="2370" extrusionOk="0">
                      <a:moveTo>
                        <a:pt x="842" y="1"/>
                      </a:moveTo>
                      <a:cubicBezTo>
                        <a:pt x="798" y="1"/>
                        <a:pt x="764" y="14"/>
                        <a:pt x="743" y="42"/>
                      </a:cubicBezTo>
                      <a:cubicBezTo>
                        <a:pt x="617" y="218"/>
                        <a:pt x="0" y="1079"/>
                        <a:pt x="143" y="1314"/>
                      </a:cubicBezTo>
                      <a:cubicBezTo>
                        <a:pt x="290" y="1549"/>
                        <a:pt x="1096" y="2203"/>
                        <a:pt x="1419" y="2355"/>
                      </a:cubicBezTo>
                      <a:cubicBezTo>
                        <a:pt x="1441" y="2365"/>
                        <a:pt x="1464" y="2369"/>
                        <a:pt x="1489" y="2369"/>
                      </a:cubicBezTo>
                      <a:cubicBezTo>
                        <a:pt x="1834" y="2369"/>
                        <a:pt x="2468" y="1482"/>
                        <a:pt x="2414" y="1200"/>
                      </a:cubicBezTo>
                      <a:cubicBezTo>
                        <a:pt x="2365" y="926"/>
                        <a:pt x="1221" y="1"/>
                        <a:pt x="84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2" name="Google Shape;1062;p38"/>
                <p:cNvSpPr/>
                <p:nvPr/>
              </p:nvSpPr>
              <p:spPr>
                <a:xfrm>
                  <a:off x="8278414" y="1669815"/>
                  <a:ext cx="293424" cy="2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8" h="6145" extrusionOk="0">
                      <a:moveTo>
                        <a:pt x="3663" y="0"/>
                      </a:moveTo>
                      <a:cubicBezTo>
                        <a:pt x="2569" y="0"/>
                        <a:pt x="1546" y="635"/>
                        <a:pt x="1054" y="1386"/>
                      </a:cubicBezTo>
                      <a:cubicBezTo>
                        <a:pt x="336" y="2486"/>
                        <a:pt x="0" y="3980"/>
                        <a:pt x="747" y="4929"/>
                      </a:cubicBezTo>
                      <a:cubicBezTo>
                        <a:pt x="1203" y="5509"/>
                        <a:pt x="2233" y="6145"/>
                        <a:pt x="3346" y="6145"/>
                      </a:cubicBezTo>
                      <a:cubicBezTo>
                        <a:pt x="4059" y="6145"/>
                        <a:pt x="4806" y="5884"/>
                        <a:pt x="5457" y="5180"/>
                      </a:cubicBezTo>
                      <a:cubicBezTo>
                        <a:pt x="7127" y="3380"/>
                        <a:pt x="6670" y="1428"/>
                        <a:pt x="5167" y="450"/>
                      </a:cubicBezTo>
                      <a:cubicBezTo>
                        <a:pt x="4680" y="134"/>
                        <a:pt x="4164" y="0"/>
                        <a:pt x="36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3" name="Google Shape;1063;p38"/>
                <p:cNvSpPr/>
                <p:nvPr/>
              </p:nvSpPr>
              <p:spPr>
                <a:xfrm>
                  <a:off x="8324891" y="1726583"/>
                  <a:ext cx="182320" cy="15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9" h="3777" extrusionOk="0">
                      <a:moveTo>
                        <a:pt x="2355" y="1"/>
                      </a:moveTo>
                      <a:cubicBezTo>
                        <a:pt x="1794" y="1"/>
                        <a:pt x="1159" y="223"/>
                        <a:pt x="748" y="813"/>
                      </a:cubicBezTo>
                      <a:cubicBezTo>
                        <a:pt x="0" y="1883"/>
                        <a:pt x="231" y="2630"/>
                        <a:pt x="748" y="3201"/>
                      </a:cubicBezTo>
                      <a:cubicBezTo>
                        <a:pt x="1046" y="3534"/>
                        <a:pt x="1579" y="3777"/>
                        <a:pt x="2159" y="3777"/>
                      </a:cubicBezTo>
                      <a:cubicBezTo>
                        <a:pt x="2574" y="3777"/>
                        <a:pt x="3013" y="3653"/>
                        <a:pt x="3409" y="3348"/>
                      </a:cubicBezTo>
                      <a:cubicBezTo>
                        <a:pt x="4361" y="2618"/>
                        <a:pt x="4429" y="1455"/>
                        <a:pt x="3409" y="360"/>
                      </a:cubicBezTo>
                      <a:cubicBezTo>
                        <a:pt x="3212" y="146"/>
                        <a:pt x="2808" y="1"/>
                        <a:pt x="235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4" name="Google Shape;1064;p38"/>
                <p:cNvSpPr/>
                <p:nvPr/>
              </p:nvSpPr>
              <p:spPr>
                <a:xfrm>
                  <a:off x="8351854" y="1747248"/>
                  <a:ext cx="102995" cy="95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2" h="2312" extrusionOk="0">
                      <a:moveTo>
                        <a:pt x="1241" y="0"/>
                      </a:moveTo>
                      <a:cubicBezTo>
                        <a:pt x="808" y="0"/>
                        <a:pt x="405" y="300"/>
                        <a:pt x="248" y="626"/>
                      </a:cubicBezTo>
                      <a:cubicBezTo>
                        <a:pt x="0" y="1138"/>
                        <a:pt x="134" y="1755"/>
                        <a:pt x="571" y="2124"/>
                      </a:cubicBezTo>
                      <a:cubicBezTo>
                        <a:pt x="729" y="2259"/>
                        <a:pt x="924" y="2312"/>
                        <a:pt x="1127" y="2312"/>
                      </a:cubicBezTo>
                      <a:cubicBezTo>
                        <a:pt x="1449" y="2312"/>
                        <a:pt x="1790" y="2180"/>
                        <a:pt x="2032" y="2036"/>
                      </a:cubicBezTo>
                      <a:cubicBezTo>
                        <a:pt x="2430" y="1801"/>
                        <a:pt x="2502" y="1083"/>
                        <a:pt x="2107" y="512"/>
                      </a:cubicBezTo>
                      <a:cubicBezTo>
                        <a:pt x="1851" y="142"/>
                        <a:pt x="1539" y="0"/>
                        <a:pt x="12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65" name="Google Shape;1065;p38"/>
              <p:cNvSpPr/>
              <p:nvPr/>
            </p:nvSpPr>
            <p:spPr>
              <a:xfrm>
                <a:off x="7378949" y="4739892"/>
                <a:ext cx="159600" cy="1602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066" name="Google Shape;1066;p38"/>
              <p:cNvCxnSpPr>
                <a:stCxn id="1040" idx="3"/>
                <a:endCxn id="1065" idx="7"/>
              </p:cNvCxnSpPr>
              <p:nvPr/>
            </p:nvCxnSpPr>
            <p:spPr>
              <a:xfrm flipH="1">
                <a:off x="7515030" y="4556285"/>
                <a:ext cx="167700" cy="2070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067" name="Google Shape;1067;p38"/>
              <p:cNvGrpSpPr/>
              <p:nvPr/>
            </p:nvGrpSpPr>
            <p:grpSpPr>
              <a:xfrm>
                <a:off x="7435701" y="2056043"/>
                <a:ext cx="1289845" cy="2785154"/>
                <a:chOff x="7371801" y="1968943"/>
                <a:chExt cx="1289845" cy="2785154"/>
              </a:xfrm>
            </p:grpSpPr>
            <p:sp>
              <p:nvSpPr>
                <p:cNvPr id="1068" name="Google Shape;1068;p38"/>
                <p:cNvSpPr/>
                <p:nvPr/>
              </p:nvSpPr>
              <p:spPr>
                <a:xfrm>
                  <a:off x="8449440" y="4519661"/>
                  <a:ext cx="64835" cy="95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5" h="2332" extrusionOk="0">
                      <a:moveTo>
                        <a:pt x="1025" y="0"/>
                      </a:moveTo>
                      <a:lnTo>
                        <a:pt x="1" y="307"/>
                      </a:lnTo>
                      <a:lnTo>
                        <a:pt x="605" y="2300"/>
                      </a:lnTo>
                      <a:cubicBezTo>
                        <a:pt x="689" y="2321"/>
                        <a:pt x="775" y="2332"/>
                        <a:pt x="861" y="2332"/>
                      </a:cubicBezTo>
                      <a:cubicBezTo>
                        <a:pt x="947" y="2332"/>
                        <a:pt x="1033" y="2321"/>
                        <a:pt x="1117" y="2300"/>
                      </a:cubicBezTo>
                      <a:cubicBezTo>
                        <a:pt x="1293" y="2258"/>
                        <a:pt x="1457" y="2162"/>
                        <a:pt x="1575" y="2019"/>
                      </a:cubicBezTo>
                      <a:lnTo>
                        <a:pt x="10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9" name="Google Shape;1069;p38"/>
                <p:cNvSpPr/>
                <p:nvPr/>
              </p:nvSpPr>
              <p:spPr>
                <a:xfrm>
                  <a:off x="7854388" y="4272419"/>
                  <a:ext cx="120284" cy="6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2" h="1579" extrusionOk="0">
                      <a:moveTo>
                        <a:pt x="953" y="0"/>
                      </a:moveTo>
                      <a:cubicBezTo>
                        <a:pt x="953" y="0"/>
                        <a:pt x="0" y="810"/>
                        <a:pt x="605" y="1137"/>
                      </a:cubicBezTo>
                      <a:cubicBezTo>
                        <a:pt x="1205" y="1461"/>
                        <a:pt x="2691" y="1578"/>
                        <a:pt x="2691" y="1578"/>
                      </a:cubicBezTo>
                      <a:lnTo>
                        <a:pt x="2922" y="487"/>
                      </a:lnTo>
                      <a:lnTo>
                        <a:pt x="95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0" name="Google Shape;1070;p38"/>
                <p:cNvSpPr/>
                <p:nvPr/>
              </p:nvSpPr>
              <p:spPr>
                <a:xfrm>
                  <a:off x="7945076" y="4258052"/>
                  <a:ext cx="145354" cy="18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1" h="4451" extrusionOk="0">
                      <a:moveTo>
                        <a:pt x="580" y="1"/>
                      </a:moveTo>
                      <a:lnTo>
                        <a:pt x="1" y="2099"/>
                      </a:lnTo>
                      <a:cubicBezTo>
                        <a:pt x="1" y="2099"/>
                        <a:pt x="1159" y="2431"/>
                        <a:pt x="1533" y="2649"/>
                      </a:cubicBezTo>
                      <a:cubicBezTo>
                        <a:pt x="1886" y="2855"/>
                        <a:pt x="2171" y="4450"/>
                        <a:pt x="2612" y="4450"/>
                      </a:cubicBezTo>
                      <a:cubicBezTo>
                        <a:pt x="2638" y="4450"/>
                        <a:pt x="2664" y="4445"/>
                        <a:pt x="2691" y="4433"/>
                      </a:cubicBezTo>
                      <a:cubicBezTo>
                        <a:pt x="3182" y="4223"/>
                        <a:pt x="3531" y="1717"/>
                        <a:pt x="3065" y="1193"/>
                      </a:cubicBezTo>
                      <a:cubicBezTo>
                        <a:pt x="2599" y="672"/>
                        <a:pt x="580" y="1"/>
                        <a:pt x="58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1" name="Google Shape;1071;p38"/>
                <p:cNvSpPr/>
                <p:nvPr/>
              </p:nvSpPr>
              <p:spPr>
                <a:xfrm>
                  <a:off x="8459114" y="4606891"/>
                  <a:ext cx="202532" cy="147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0" h="3576" extrusionOk="0">
                      <a:moveTo>
                        <a:pt x="2179" y="1"/>
                      </a:moveTo>
                      <a:lnTo>
                        <a:pt x="1" y="484"/>
                      </a:lnTo>
                      <a:cubicBezTo>
                        <a:pt x="1" y="484"/>
                        <a:pt x="366" y="2246"/>
                        <a:pt x="555" y="2687"/>
                      </a:cubicBezTo>
                      <a:cubicBezTo>
                        <a:pt x="728" y="3100"/>
                        <a:pt x="864" y="3575"/>
                        <a:pt x="1853" y="3575"/>
                      </a:cubicBezTo>
                      <a:cubicBezTo>
                        <a:pt x="1920" y="3575"/>
                        <a:pt x="1991" y="3573"/>
                        <a:pt x="2066" y="3569"/>
                      </a:cubicBezTo>
                      <a:cubicBezTo>
                        <a:pt x="3249" y="3501"/>
                        <a:pt x="4269" y="3266"/>
                        <a:pt x="4592" y="3015"/>
                      </a:cubicBezTo>
                      <a:cubicBezTo>
                        <a:pt x="4920" y="2759"/>
                        <a:pt x="3665" y="2431"/>
                        <a:pt x="3132" y="2154"/>
                      </a:cubicBezTo>
                      <a:cubicBezTo>
                        <a:pt x="2599" y="1877"/>
                        <a:pt x="2179" y="1"/>
                        <a:pt x="21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2" name="Google Shape;1072;p38"/>
                <p:cNvSpPr/>
                <p:nvPr/>
              </p:nvSpPr>
              <p:spPr>
                <a:xfrm>
                  <a:off x="7371801" y="3512826"/>
                  <a:ext cx="1142452" cy="1034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53" h="25125" extrusionOk="0">
                      <a:moveTo>
                        <a:pt x="9667" y="1"/>
                      </a:moveTo>
                      <a:cubicBezTo>
                        <a:pt x="9667" y="1"/>
                        <a:pt x="0" y="3988"/>
                        <a:pt x="269" y="10914"/>
                      </a:cubicBezTo>
                      <a:cubicBezTo>
                        <a:pt x="538" y="17839"/>
                        <a:pt x="12353" y="20202"/>
                        <a:pt x="12353" y="20202"/>
                      </a:cubicBezTo>
                      <a:cubicBezTo>
                        <a:pt x="12579" y="19879"/>
                        <a:pt x="12760" y="19527"/>
                        <a:pt x="12894" y="19153"/>
                      </a:cubicBezTo>
                      <a:cubicBezTo>
                        <a:pt x="13146" y="18448"/>
                        <a:pt x="13029" y="18053"/>
                        <a:pt x="13029" y="18053"/>
                      </a:cubicBezTo>
                      <a:cubicBezTo>
                        <a:pt x="13029" y="18053"/>
                        <a:pt x="6389" y="14347"/>
                        <a:pt x="6766" y="11023"/>
                      </a:cubicBezTo>
                      <a:cubicBezTo>
                        <a:pt x="7144" y="7694"/>
                        <a:pt x="11866" y="6343"/>
                        <a:pt x="11866" y="6343"/>
                      </a:cubicBezTo>
                      <a:cubicBezTo>
                        <a:pt x="11877" y="6343"/>
                        <a:pt x="12217" y="6324"/>
                        <a:pt x="12667" y="6324"/>
                      </a:cubicBezTo>
                      <a:cubicBezTo>
                        <a:pt x="12892" y="6324"/>
                        <a:pt x="13145" y="6329"/>
                        <a:pt x="13398" y="6343"/>
                      </a:cubicBezTo>
                      <a:cubicBezTo>
                        <a:pt x="14040" y="6377"/>
                        <a:pt x="14691" y="6763"/>
                        <a:pt x="14888" y="6889"/>
                      </a:cubicBezTo>
                      <a:cubicBezTo>
                        <a:pt x="16135" y="9600"/>
                        <a:pt x="18875" y="15426"/>
                        <a:pt x="20684" y="18217"/>
                      </a:cubicBezTo>
                      <a:cubicBezTo>
                        <a:pt x="23089" y="21919"/>
                        <a:pt x="25557" y="24983"/>
                        <a:pt x="25557" y="24983"/>
                      </a:cubicBezTo>
                      <a:cubicBezTo>
                        <a:pt x="25557" y="24983"/>
                        <a:pt x="25962" y="25125"/>
                        <a:pt x="26392" y="25125"/>
                      </a:cubicBezTo>
                      <a:cubicBezTo>
                        <a:pt x="26544" y="25125"/>
                        <a:pt x="26700" y="25107"/>
                        <a:pt x="26842" y="25059"/>
                      </a:cubicBezTo>
                      <a:cubicBezTo>
                        <a:pt x="26901" y="25038"/>
                        <a:pt x="26955" y="25012"/>
                        <a:pt x="27010" y="24983"/>
                      </a:cubicBezTo>
                      <a:cubicBezTo>
                        <a:pt x="27329" y="24790"/>
                        <a:pt x="27589" y="24513"/>
                        <a:pt x="27753" y="24177"/>
                      </a:cubicBezTo>
                      <a:cubicBezTo>
                        <a:pt x="27753" y="24177"/>
                        <a:pt x="23572" y="9625"/>
                        <a:pt x="21910" y="5760"/>
                      </a:cubicBezTo>
                      <a:cubicBezTo>
                        <a:pt x="20244" y="1894"/>
                        <a:pt x="19492" y="1067"/>
                        <a:pt x="19492" y="1067"/>
                      </a:cubicBezTo>
                      <a:cubicBezTo>
                        <a:pt x="19492" y="1067"/>
                        <a:pt x="17398" y="1067"/>
                        <a:pt x="16160" y="1827"/>
                      </a:cubicBezTo>
                      <a:cubicBezTo>
                        <a:pt x="16046" y="1902"/>
                        <a:pt x="15941" y="1986"/>
                        <a:pt x="15845" y="2079"/>
                      </a:cubicBezTo>
                      <a:cubicBezTo>
                        <a:pt x="15085" y="2003"/>
                        <a:pt x="14309" y="1932"/>
                        <a:pt x="13763" y="1898"/>
                      </a:cubicBezTo>
                      <a:cubicBezTo>
                        <a:pt x="12953" y="1852"/>
                        <a:pt x="11883" y="1541"/>
                        <a:pt x="11106" y="1277"/>
                      </a:cubicBezTo>
                      <a:cubicBezTo>
                        <a:pt x="10653" y="824"/>
                        <a:pt x="10174" y="395"/>
                        <a:pt x="966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3" name="Google Shape;1073;p38"/>
                <p:cNvSpPr/>
                <p:nvPr/>
              </p:nvSpPr>
              <p:spPr>
                <a:xfrm>
                  <a:off x="7751926" y="3481376"/>
                  <a:ext cx="449069" cy="150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9" h="3659" extrusionOk="0">
                      <a:moveTo>
                        <a:pt x="605" y="1"/>
                      </a:moveTo>
                      <a:lnTo>
                        <a:pt x="605" y="1"/>
                      </a:lnTo>
                      <a:cubicBezTo>
                        <a:pt x="403" y="1008"/>
                        <a:pt x="0" y="1785"/>
                        <a:pt x="1012" y="2389"/>
                      </a:cubicBezTo>
                      <a:cubicBezTo>
                        <a:pt x="1927" y="2942"/>
                        <a:pt x="4070" y="3658"/>
                        <a:pt x="6854" y="3658"/>
                      </a:cubicBezTo>
                      <a:cubicBezTo>
                        <a:pt x="7133" y="3658"/>
                        <a:pt x="7419" y="3651"/>
                        <a:pt x="7711" y="3636"/>
                      </a:cubicBezTo>
                      <a:cubicBezTo>
                        <a:pt x="10909" y="3468"/>
                        <a:pt x="10603" y="2796"/>
                        <a:pt x="10737" y="2524"/>
                      </a:cubicBezTo>
                      <a:cubicBezTo>
                        <a:pt x="10871" y="2251"/>
                        <a:pt x="10401" y="840"/>
                        <a:pt x="10401" y="840"/>
                      </a:cubicBezTo>
                      <a:lnTo>
                        <a:pt x="605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4" name="Google Shape;1074;p38"/>
                <p:cNvSpPr/>
                <p:nvPr/>
              </p:nvSpPr>
              <p:spPr>
                <a:xfrm>
                  <a:off x="8201334" y="3144804"/>
                  <a:ext cx="315530" cy="76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65" h="18605" extrusionOk="0">
                      <a:moveTo>
                        <a:pt x="3505" y="1"/>
                      </a:moveTo>
                      <a:cubicBezTo>
                        <a:pt x="3505" y="1"/>
                        <a:pt x="1830" y="244"/>
                        <a:pt x="1184" y="1021"/>
                      </a:cubicBezTo>
                      <a:cubicBezTo>
                        <a:pt x="538" y="1797"/>
                        <a:pt x="0" y="2968"/>
                        <a:pt x="0" y="2968"/>
                      </a:cubicBezTo>
                      <a:cubicBezTo>
                        <a:pt x="0" y="2968"/>
                        <a:pt x="2405" y="7102"/>
                        <a:pt x="3505" y="9491"/>
                      </a:cubicBezTo>
                      <a:cubicBezTo>
                        <a:pt x="4605" y="11879"/>
                        <a:pt x="4361" y="14431"/>
                        <a:pt x="4361" y="14993"/>
                      </a:cubicBezTo>
                      <a:cubicBezTo>
                        <a:pt x="4361" y="15560"/>
                        <a:pt x="3665" y="15677"/>
                        <a:pt x="3463" y="15975"/>
                      </a:cubicBezTo>
                      <a:cubicBezTo>
                        <a:pt x="3262" y="16273"/>
                        <a:pt x="3371" y="16567"/>
                        <a:pt x="3799" y="16634"/>
                      </a:cubicBezTo>
                      <a:cubicBezTo>
                        <a:pt x="3807" y="16639"/>
                        <a:pt x="3820" y="16639"/>
                        <a:pt x="3828" y="16639"/>
                      </a:cubicBezTo>
                      <a:cubicBezTo>
                        <a:pt x="3857" y="16642"/>
                        <a:pt x="3886" y="16643"/>
                        <a:pt x="3916" y="16643"/>
                      </a:cubicBezTo>
                      <a:cubicBezTo>
                        <a:pt x="4319" y="16643"/>
                        <a:pt x="4739" y="16366"/>
                        <a:pt x="4739" y="16366"/>
                      </a:cubicBezTo>
                      <a:lnTo>
                        <a:pt x="4739" y="16366"/>
                      </a:lnTo>
                      <a:cubicBezTo>
                        <a:pt x="4739" y="16366"/>
                        <a:pt x="4672" y="17100"/>
                        <a:pt x="4525" y="17520"/>
                      </a:cubicBezTo>
                      <a:cubicBezTo>
                        <a:pt x="4374" y="17936"/>
                        <a:pt x="4172" y="18242"/>
                        <a:pt x="4256" y="18393"/>
                      </a:cubicBezTo>
                      <a:cubicBezTo>
                        <a:pt x="4297" y="18469"/>
                        <a:pt x="4334" y="18527"/>
                        <a:pt x="4406" y="18527"/>
                      </a:cubicBezTo>
                      <a:cubicBezTo>
                        <a:pt x="4474" y="18527"/>
                        <a:pt x="4574" y="18475"/>
                        <a:pt x="4739" y="18339"/>
                      </a:cubicBezTo>
                      <a:cubicBezTo>
                        <a:pt x="5075" y="18057"/>
                        <a:pt x="5557" y="16971"/>
                        <a:pt x="5558" y="16970"/>
                      </a:cubicBezTo>
                      <a:lnTo>
                        <a:pt x="5558" y="16970"/>
                      </a:lnTo>
                      <a:cubicBezTo>
                        <a:pt x="5558" y="16970"/>
                        <a:pt x="5495" y="17952"/>
                        <a:pt x="5398" y="18234"/>
                      </a:cubicBezTo>
                      <a:cubicBezTo>
                        <a:pt x="5302" y="18515"/>
                        <a:pt x="5411" y="18527"/>
                        <a:pt x="5558" y="18595"/>
                      </a:cubicBezTo>
                      <a:cubicBezTo>
                        <a:pt x="5573" y="18601"/>
                        <a:pt x="5589" y="18605"/>
                        <a:pt x="5605" y="18605"/>
                      </a:cubicBezTo>
                      <a:cubicBezTo>
                        <a:pt x="5746" y="18605"/>
                        <a:pt x="5909" y="18353"/>
                        <a:pt x="6015" y="18112"/>
                      </a:cubicBezTo>
                      <a:cubicBezTo>
                        <a:pt x="6137" y="17843"/>
                        <a:pt x="6267" y="17293"/>
                        <a:pt x="6267" y="17293"/>
                      </a:cubicBezTo>
                      <a:cubicBezTo>
                        <a:pt x="6267" y="17293"/>
                        <a:pt x="6410" y="17826"/>
                        <a:pt x="6372" y="17973"/>
                      </a:cubicBezTo>
                      <a:cubicBezTo>
                        <a:pt x="6346" y="18074"/>
                        <a:pt x="6438" y="18149"/>
                        <a:pt x="6558" y="18149"/>
                      </a:cubicBezTo>
                      <a:cubicBezTo>
                        <a:pt x="6615" y="18149"/>
                        <a:pt x="6677" y="18132"/>
                        <a:pt x="6737" y="18095"/>
                      </a:cubicBezTo>
                      <a:cubicBezTo>
                        <a:pt x="6926" y="17973"/>
                        <a:pt x="6938" y="17692"/>
                        <a:pt x="6993" y="17436"/>
                      </a:cubicBezTo>
                      <a:cubicBezTo>
                        <a:pt x="7043" y="17184"/>
                        <a:pt x="6993" y="16765"/>
                        <a:pt x="6993" y="16765"/>
                      </a:cubicBezTo>
                      <a:lnTo>
                        <a:pt x="6993" y="16765"/>
                      </a:lnTo>
                      <a:cubicBezTo>
                        <a:pt x="6993" y="16765"/>
                        <a:pt x="7123" y="17193"/>
                        <a:pt x="7153" y="17356"/>
                      </a:cubicBezTo>
                      <a:cubicBezTo>
                        <a:pt x="7166" y="17429"/>
                        <a:pt x="7235" y="17478"/>
                        <a:pt x="7314" y="17478"/>
                      </a:cubicBezTo>
                      <a:cubicBezTo>
                        <a:pt x="7409" y="17478"/>
                        <a:pt x="7518" y="17410"/>
                        <a:pt x="7568" y="17235"/>
                      </a:cubicBezTo>
                      <a:cubicBezTo>
                        <a:pt x="7665" y="16911"/>
                        <a:pt x="7543" y="16093"/>
                        <a:pt x="7358" y="15677"/>
                      </a:cubicBezTo>
                      <a:cubicBezTo>
                        <a:pt x="7169" y="15266"/>
                        <a:pt x="6716" y="14725"/>
                        <a:pt x="6594" y="14284"/>
                      </a:cubicBezTo>
                      <a:cubicBezTo>
                        <a:pt x="6468" y="13843"/>
                        <a:pt x="6456" y="9839"/>
                        <a:pt x="5637" y="6351"/>
                      </a:cubicBezTo>
                      <a:cubicBezTo>
                        <a:pt x="5251" y="4723"/>
                        <a:pt x="4752" y="3128"/>
                        <a:pt x="4151" y="1566"/>
                      </a:cubicBezTo>
                      <a:cubicBezTo>
                        <a:pt x="3778" y="593"/>
                        <a:pt x="3505" y="1"/>
                        <a:pt x="35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5" name="Google Shape;1075;p38"/>
                <p:cNvSpPr/>
                <p:nvPr/>
              </p:nvSpPr>
              <p:spPr>
                <a:xfrm>
                  <a:off x="7707673" y="2882413"/>
                  <a:ext cx="515633" cy="690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26" h="16762" extrusionOk="0">
                      <a:moveTo>
                        <a:pt x="4932" y="0"/>
                      </a:moveTo>
                      <a:cubicBezTo>
                        <a:pt x="4099" y="0"/>
                        <a:pt x="2428" y="636"/>
                        <a:pt x="1252" y="4159"/>
                      </a:cubicBezTo>
                      <a:cubicBezTo>
                        <a:pt x="1" y="7903"/>
                        <a:pt x="1533" y="14752"/>
                        <a:pt x="1533" y="14752"/>
                      </a:cubicBezTo>
                      <a:cubicBezTo>
                        <a:pt x="1533" y="14752"/>
                        <a:pt x="1973" y="16276"/>
                        <a:pt x="4836" y="16683"/>
                      </a:cubicBezTo>
                      <a:cubicBezTo>
                        <a:pt x="5224" y="16738"/>
                        <a:pt x="5632" y="16761"/>
                        <a:pt x="6047" y="16761"/>
                      </a:cubicBezTo>
                      <a:cubicBezTo>
                        <a:pt x="8706" y="16761"/>
                        <a:pt x="11682" y="15798"/>
                        <a:pt x="11682" y="15798"/>
                      </a:cubicBezTo>
                      <a:cubicBezTo>
                        <a:pt x="11682" y="15798"/>
                        <a:pt x="11640" y="15424"/>
                        <a:pt x="11589" y="14820"/>
                      </a:cubicBezTo>
                      <a:cubicBezTo>
                        <a:pt x="11539" y="14232"/>
                        <a:pt x="11480" y="13430"/>
                        <a:pt x="11438" y="12532"/>
                      </a:cubicBezTo>
                      <a:cubicBezTo>
                        <a:pt x="11359" y="10723"/>
                        <a:pt x="12525" y="5686"/>
                        <a:pt x="11682" y="3395"/>
                      </a:cubicBezTo>
                      <a:cubicBezTo>
                        <a:pt x="11405" y="2643"/>
                        <a:pt x="11052" y="2127"/>
                        <a:pt x="10700" y="1779"/>
                      </a:cubicBezTo>
                      <a:cubicBezTo>
                        <a:pt x="9982" y="1057"/>
                        <a:pt x="9277" y="1023"/>
                        <a:pt x="9277" y="1023"/>
                      </a:cubicBezTo>
                      <a:cubicBezTo>
                        <a:pt x="9277" y="1023"/>
                        <a:pt x="5843" y="87"/>
                        <a:pt x="5079" y="7"/>
                      </a:cubicBezTo>
                      <a:cubicBezTo>
                        <a:pt x="5034" y="3"/>
                        <a:pt x="4985" y="0"/>
                        <a:pt x="493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6" name="Google Shape;1076;p38"/>
                <p:cNvSpPr/>
                <p:nvPr/>
              </p:nvSpPr>
              <p:spPr>
                <a:xfrm>
                  <a:off x="7876329" y="2856602"/>
                  <a:ext cx="255058" cy="135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6" h="3301" extrusionOk="0">
                      <a:moveTo>
                        <a:pt x="1526" y="0"/>
                      </a:moveTo>
                      <a:cubicBezTo>
                        <a:pt x="1179" y="0"/>
                        <a:pt x="898" y="60"/>
                        <a:pt x="743" y="211"/>
                      </a:cubicBezTo>
                      <a:cubicBezTo>
                        <a:pt x="0" y="937"/>
                        <a:pt x="319" y="2448"/>
                        <a:pt x="1868" y="3010"/>
                      </a:cubicBezTo>
                      <a:cubicBezTo>
                        <a:pt x="2411" y="3207"/>
                        <a:pt x="2989" y="3300"/>
                        <a:pt x="3532" y="3300"/>
                      </a:cubicBezTo>
                      <a:cubicBezTo>
                        <a:pt x="4543" y="3300"/>
                        <a:pt x="5431" y="2976"/>
                        <a:pt x="5734" y="2389"/>
                      </a:cubicBezTo>
                      <a:cubicBezTo>
                        <a:pt x="6195" y="1482"/>
                        <a:pt x="5108" y="857"/>
                        <a:pt x="5108" y="857"/>
                      </a:cubicBezTo>
                      <a:cubicBezTo>
                        <a:pt x="5108" y="857"/>
                        <a:pt x="2841" y="0"/>
                        <a:pt x="152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7" name="Google Shape;1077;p38"/>
                <p:cNvSpPr/>
                <p:nvPr/>
              </p:nvSpPr>
              <p:spPr>
                <a:xfrm>
                  <a:off x="8252297" y="2817577"/>
                  <a:ext cx="5393" cy="4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" h="11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43" y="38"/>
                        <a:pt x="84" y="76"/>
                        <a:pt x="131" y="109"/>
                      </a:cubicBezTo>
                      <a:cubicBezTo>
                        <a:pt x="101" y="59"/>
                        <a:pt x="55" y="21"/>
                        <a:pt x="1" y="0"/>
                      </a:cubicBezTo>
                      <a:close/>
                    </a:path>
                  </a:pathLst>
                </a:custGeom>
                <a:solidFill>
                  <a:srgbClr val="F58C4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8" name="Google Shape;1078;p38"/>
                <p:cNvSpPr/>
                <p:nvPr/>
              </p:nvSpPr>
              <p:spPr>
                <a:xfrm>
                  <a:off x="7931450" y="2775917"/>
                  <a:ext cx="180920" cy="191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5" h="4643" extrusionOk="0">
                      <a:moveTo>
                        <a:pt x="533" y="1"/>
                      </a:moveTo>
                      <a:lnTo>
                        <a:pt x="0" y="3220"/>
                      </a:lnTo>
                      <a:cubicBezTo>
                        <a:pt x="0" y="3220"/>
                        <a:pt x="248" y="4349"/>
                        <a:pt x="1616" y="4592"/>
                      </a:cubicBezTo>
                      <a:cubicBezTo>
                        <a:pt x="1803" y="4626"/>
                        <a:pt x="1992" y="4643"/>
                        <a:pt x="2181" y="4643"/>
                      </a:cubicBezTo>
                      <a:cubicBezTo>
                        <a:pt x="2346" y="4643"/>
                        <a:pt x="2510" y="4630"/>
                        <a:pt x="2674" y="4605"/>
                      </a:cubicBezTo>
                      <a:cubicBezTo>
                        <a:pt x="3354" y="4483"/>
                        <a:pt x="3711" y="4147"/>
                        <a:pt x="3711" y="4147"/>
                      </a:cubicBezTo>
                      <a:lnTo>
                        <a:pt x="4395" y="1369"/>
                      </a:lnTo>
                      <a:lnTo>
                        <a:pt x="53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9" name="Google Shape;1079;p38"/>
                <p:cNvSpPr/>
                <p:nvPr/>
              </p:nvSpPr>
              <p:spPr>
                <a:xfrm>
                  <a:off x="8061205" y="2943750"/>
                  <a:ext cx="304292" cy="350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2" h="8526" extrusionOk="0">
                      <a:moveTo>
                        <a:pt x="2543" y="1"/>
                      </a:moveTo>
                      <a:cubicBezTo>
                        <a:pt x="2020" y="1"/>
                        <a:pt x="1684" y="175"/>
                        <a:pt x="1495" y="356"/>
                      </a:cubicBezTo>
                      <a:cubicBezTo>
                        <a:pt x="0" y="1754"/>
                        <a:pt x="651" y="4389"/>
                        <a:pt x="1243" y="6207"/>
                      </a:cubicBezTo>
                      <a:cubicBezTo>
                        <a:pt x="1678" y="7553"/>
                        <a:pt x="2152" y="8526"/>
                        <a:pt x="2973" y="8526"/>
                      </a:cubicBezTo>
                      <a:cubicBezTo>
                        <a:pt x="3260" y="8526"/>
                        <a:pt x="3590" y="8406"/>
                        <a:pt x="3975" y="8142"/>
                      </a:cubicBezTo>
                      <a:cubicBezTo>
                        <a:pt x="4777" y="7592"/>
                        <a:pt x="5650" y="6967"/>
                        <a:pt x="6296" y="6329"/>
                      </a:cubicBezTo>
                      <a:cubicBezTo>
                        <a:pt x="6850" y="5796"/>
                        <a:pt x="7241" y="5246"/>
                        <a:pt x="7287" y="4734"/>
                      </a:cubicBezTo>
                      <a:cubicBezTo>
                        <a:pt x="7392" y="3626"/>
                        <a:pt x="6221" y="1447"/>
                        <a:pt x="4496" y="566"/>
                      </a:cubicBezTo>
                      <a:cubicBezTo>
                        <a:pt x="3723" y="171"/>
                        <a:pt x="3115" y="16"/>
                        <a:pt x="2649" y="3"/>
                      </a:cubicBezTo>
                      <a:cubicBezTo>
                        <a:pt x="2613" y="2"/>
                        <a:pt x="2578" y="1"/>
                        <a:pt x="254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0" name="Google Shape;1080;p38"/>
                <p:cNvSpPr/>
                <p:nvPr/>
              </p:nvSpPr>
              <p:spPr>
                <a:xfrm>
                  <a:off x="7632875" y="2687040"/>
                  <a:ext cx="278028" cy="330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4" h="8017" extrusionOk="0">
                      <a:moveTo>
                        <a:pt x="3763" y="1"/>
                      </a:moveTo>
                      <a:cubicBezTo>
                        <a:pt x="3459" y="1"/>
                        <a:pt x="3216" y="139"/>
                        <a:pt x="3001" y="262"/>
                      </a:cubicBezTo>
                      <a:cubicBezTo>
                        <a:pt x="2741" y="409"/>
                        <a:pt x="2002" y="1018"/>
                        <a:pt x="1327" y="1782"/>
                      </a:cubicBezTo>
                      <a:cubicBezTo>
                        <a:pt x="630" y="2571"/>
                        <a:pt x="0" y="3532"/>
                        <a:pt x="47" y="4325"/>
                      </a:cubicBezTo>
                      <a:cubicBezTo>
                        <a:pt x="135" y="5891"/>
                        <a:pt x="2082" y="7792"/>
                        <a:pt x="3602" y="7998"/>
                      </a:cubicBezTo>
                      <a:cubicBezTo>
                        <a:pt x="3693" y="8010"/>
                        <a:pt x="3782" y="8016"/>
                        <a:pt x="3868" y="8016"/>
                      </a:cubicBezTo>
                      <a:cubicBezTo>
                        <a:pt x="5217" y="8016"/>
                        <a:pt x="5944" y="6596"/>
                        <a:pt x="5944" y="6596"/>
                      </a:cubicBezTo>
                      <a:cubicBezTo>
                        <a:pt x="6225" y="6302"/>
                        <a:pt x="6426" y="5853"/>
                        <a:pt x="6527" y="5328"/>
                      </a:cubicBezTo>
                      <a:cubicBezTo>
                        <a:pt x="6754" y="4149"/>
                        <a:pt x="6481" y="2554"/>
                        <a:pt x="5562" y="1337"/>
                      </a:cubicBezTo>
                      <a:cubicBezTo>
                        <a:pt x="4772" y="291"/>
                        <a:pt x="4204" y="1"/>
                        <a:pt x="376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1" name="Google Shape;1081;p38"/>
                <p:cNvSpPr/>
                <p:nvPr/>
              </p:nvSpPr>
              <p:spPr>
                <a:xfrm>
                  <a:off x="7632175" y="2697661"/>
                  <a:ext cx="176227" cy="168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1" h="4088" extrusionOk="0">
                      <a:moveTo>
                        <a:pt x="3875" y="0"/>
                      </a:moveTo>
                      <a:cubicBezTo>
                        <a:pt x="3854" y="0"/>
                        <a:pt x="3831" y="2"/>
                        <a:pt x="3807" y="4"/>
                      </a:cubicBezTo>
                      <a:cubicBezTo>
                        <a:pt x="3686" y="25"/>
                        <a:pt x="3572" y="67"/>
                        <a:pt x="3468" y="126"/>
                      </a:cubicBezTo>
                      <a:cubicBezTo>
                        <a:pt x="2741" y="483"/>
                        <a:pt x="1524" y="1570"/>
                        <a:pt x="865" y="2388"/>
                      </a:cubicBezTo>
                      <a:cubicBezTo>
                        <a:pt x="798" y="2472"/>
                        <a:pt x="731" y="2561"/>
                        <a:pt x="676" y="2636"/>
                      </a:cubicBezTo>
                      <a:cubicBezTo>
                        <a:pt x="168" y="3303"/>
                        <a:pt x="1" y="3711"/>
                        <a:pt x="240" y="4013"/>
                      </a:cubicBezTo>
                      <a:cubicBezTo>
                        <a:pt x="278" y="4063"/>
                        <a:pt x="346" y="4088"/>
                        <a:pt x="437" y="4088"/>
                      </a:cubicBezTo>
                      <a:cubicBezTo>
                        <a:pt x="626" y="4088"/>
                        <a:pt x="916" y="3984"/>
                        <a:pt x="1256" y="3795"/>
                      </a:cubicBezTo>
                      <a:cubicBezTo>
                        <a:pt x="1839" y="3467"/>
                        <a:pt x="2565" y="2888"/>
                        <a:pt x="3178" y="2141"/>
                      </a:cubicBezTo>
                      <a:cubicBezTo>
                        <a:pt x="3568" y="1662"/>
                        <a:pt x="3833" y="1259"/>
                        <a:pt x="3992" y="932"/>
                      </a:cubicBezTo>
                      <a:cubicBezTo>
                        <a:pt x="4280" y="336"/>
                        <a:pt x="4212" y="0"/>
                        <a:pt x="38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2" name="Google Shape;1082;p38"/>
                <p:cNvSpPr/>
                <p:nvPr/>
              </p:nvSpPr>
              <p:spPr>
                <a:xfrm>
                  <a:off x="7566845" y="1968943"/>
                  <a:ext cx="229701" cy="884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21497" extrusionOk="0">
                      <a:moveTo>
                        <a:pt x="2946" y="1"/>
                      </a:moveTo>
                      <a:cubicBezTo>
                        <a:pt x="2867" y="1"/>
                        <a:pt x="2782" y="38"/>
                        <a:pt x="2708" y="120"/>
                      </a:cubicBezTo>
                      <a:cubicBezTo>
                        <a:pt x="2507" y="347"/>
                        <a:pt x="2322" y="2177"/>
                        <a:pt x="2322" y="2177"/>
                      </a:cubicBezTo>
                      <a:cubicBezTo>
                        <a:pt x="2322" y="2177"/>
                        <a:pt x="2028" y="1094"/>
                        <a:pt x="1961" y="821"/>
                      </a:cubicBezTo>
                      <a:cubicBezTo>
                        <a:pt x="1913" y="638"/>
                        <a:pt x="1843" y="502"/>
                        <a:pt x="1729" y="502"/>
                      </a:cubicBezTo>
                      <a:cubicBezTo>
                        <a:pt x="1674" y="502"/>
                        <a:pt x="1608" y="535"/>
                        <a:pt x="1529" y="611"/>
                      </a:cubicBezTo>
                      <a:cubicBezTo>
                        <a:pt x="1290" y="838"/>
                        <a:pt x="1659" y="2504"/>
                        <a:pt x="1659" y="2504"/>
                      </a:cubicBezTo>
                      <a:cubicBezTo>
                        <a:pt x="1659" y="2504"/>
                        <a:pt x="1147" y="1534"/>
                        <a:pt x="1004" y="1492"/>
                      </a:cubicBezTo>
                      <a:cubicBezTo>
                        <a:pt x="989" y="1489"/>
                        <a:pt x="973" y="1487"/>
                        <a:pt x="957" y="1487"/>
                      </a:cubicBezTo>
                      <a:cubicBezTo>
                        <a:pt x="937" y="1487"/>
                        <a:pt x="918" y="1490"/>
                        <a:pt x="899" y="1497"/>
                      </a:cubicBezTo>
                      <a:cubicBezTo>
                        <a:pt x="794" y="1543"/>
                        <a:pt x="719" y="1698"/>
                        <a:pt x="815" y="2009"/>
                      </a:cubicBezTo>
                      <a:cubicBezTo>
                        <a:pt x="945" y="2420"/>
                        <a:pt x="1575" y="3520"/>
                        <a:pt x="1651" y="3923"/>
                      </a:cubicBezTo>
                      <a:cubicBezTo>
                        <a:pt x="1726" y="4321"/>
                        <a:pt x="643" y="6617"/>
                        <a:pt x="244" y="11734"/>
                      </a:cubicBezTo>
                      <a:cubicBezTo>
                        <a:pt x="1" y="14823"/>
                        <a:pt x="1243" y="18176"/>
                        <a:pt x="2263" y="20338"/>
                      </a:cubicBezTo>
                      <a:cubicBezTo>
                        <a:pt x="2469" y="20779"/>
                        <a:pt x="2670" y="21169"/>
                        <a:pt x="2843" y="21497"/>
                      </a:cubicBezTo>
                      <a:cubicBezTo>
                        <a:pt x="3426" y="21169"/>
                        <a:pt x="4152" y="20590"/>
                        <a:pt x="4765" y="19843"/>
                      </a:cubicBezTo>
                      <a:cubicBezTo>
                        <a:pt x="5155" y="19364"/>
                        <a:pt x="5420" y="18961"/>
                        <a:pt x="5579" y="18634"/>
                      </a:cubicBezTo>
                      <a:cubicBezTo>
                        <a:pt x="5529" y="18550"/>
                        <a:pt x="5474" y="18462"/>
                        <a:pt x="5407" y="18378"/>
                      </a:cubicBezTo>
                      <a:cubicBezTo>
                        <a:pt x="5302" y="18227"/>
                        <a:pt x="5201" y="18076"/>
                        <a:pt x="5105" y="17916"/>
                      </a:cubicBezTo>
                      <a:cubicBezTo>
                        <a:pt x="5088" y="17887"/>
                        <a:pt x="5071" y="17857"/>
                        <a:pt x="5050" y="17832"/>
                      </a:cubicBezTo>
                      <a:cubicBezTo>
                        <a:pt x="3216" y="14848"/>
                        <a:pt x="2452" y="10714"/>
                        <a:pt x="2423" y="8733"/>
                      </a:cubicBezTo>
                      <a:cubicBezTo>
                        <a:pt x="2398" y="6630"/>
                        <a:pt x="3204" y="4153"/>
                        <a:pt x="3392" y="3839"/>
                      </a:cubicBezTo>
                      <a:cubicBezTo>
                        <a:pt x="3581" y="3528"/>
                        <a:pt x="3825" y="3377"/>
                        <a:pt x="4148" y="3188"/>
                      </a:cubicBezTo>
                      <a:cubicBezTo>
                        <a:pt x="4467" y="2995"/>
                        <a:pt x="4903" y="2529"/>
                        <a:pt x="4652" y="2391"/>
                      </a:cubicBezTo>
                      <a:cubicBezTo>
                        <a:pt x="4607" y="2366"/>
                        <a:pt x="4543" y="2356"/>
                        <a:pt x="4470" y="2356"/>
                      </a:cubicBezTo>
                      <a:cubicBezTo>
                        <a:pt x="4161" y="2356"/>
                        <a:pt x="3671" y="2534"/>
                        <a:pt x="3592" y="2534"/>
                      </a:cubicBezTo>
                      <a:cubicBezTo>
                        <a:pt x="3585" y="2534"/>
                        <a:pt x="3581" y="2532"/>
                        <a:pt x="3581" y="2529"/>
                      </a:cubicBezTo>
                      <a:cubicBezTo>
                        <a:pt x="3581" y="2487"/>
                        <a:pt x="4291" y="1316"/>
                        <a:pt x="4442" y="959"/>
                      </a:cubicBezTo>
                      <a:cubicBezTo>
                        <a:pt x="4556" y="679"/>
                        <a:pt x="4401" y="497"/>
                        <a:pt x="4226" y="497"/>
                      </a:cubicBezTo>
                      <a:cubicBezTo>
                        <a:pt x="4176" y="497"/>
                        <a:pt x="4124" y="512"/>
                        <a:pt x="4077" y="544"/>
                      </a:cubicBezTo>
                      <a:cubicBezTo>
                        <a:pt x="3867" y="686"/>
                        <a:pt x="3141" y="1962"/>
                        <a:pt x="3141" y="1962"/>
                      </a:cubicBezTo>
                      <a:cubicBezTo>
                        <a:pt x="3141" y="1962"/>
                        <a:pt x="3275" y="607"/>
                        <a:pt x="3233" y="305"/>
                      </a:cubicBezTo>
                      <a:cubicBezTo>
                        <a:pt x="3206" y="113"/>
                        <a:pt x="3084" y="1"/>
                        <a:pt x="294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3" name="Google Shape;1083;p38"/>
                <p:cNvSpPr/>
                <p:nvPr/>
              </p:nvSpPr>
              <p:spPr>
                <a:xfrm>
                  <a:off x="7847801" y="3545142"/>
                  <a:ext cx="126871" cy="91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2" h="2228" extrusionOk="0">
                      <a:moveTo>
                        <a:pt x="383" y="1"/>
                      </a:moveTo>
                      <a:cubicBezTo>
                        <a:pt x="383" y="1"/>
                        <a:pt x="80" y="118"/>
                        <a:pt x="39" y="362"/>
                      </a:cubicBezTo>
                      <a:cubicBezTo>
                        <a:pt x="1" y="601"/>
                        <a:pt x="80" y="1768"/>
                        <a:pt x="383" y="1952"/>
                      </a:cubicBezTo>
                      <a:cubicBezTo>
                        <a:pt x="588" y="2075"/>
                        <a:pt x="1204" y="2227"/>
                        <a:pt x="1767" y="2227"/>
                      </a:cubicBezTo>
                      <a:cubicBezTo>
                        <a:pt x="2031" y="2227"/>
                        <a:pt x="2284" y="2194"/>
                        <a:pt x="2477" y="2108"/>
                      </a:cubicBezTo>
                      <a:cubicBezTo>
                        <a:pt x="3082" y="1843"/>
                        <a:pt x="2918" y="744"/>
                        <a:pt x="2679" y="383"/>
                      </a:cubicBezTo>
                      <a:cubicBezTo>
                        <a:pt x="2435" y="22"/>
                        <a:pt x="383" y="1"/>
                        <a:pt x="38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4" name="Google Shape;1084;p38"/>
                <p:cNvSpPr/>
                <p:nvPr/>
              </p:nvSpPr>
              <p:spPr>
                <a:xfrm>
                  <a:off x="7860604" y="3560867"/>
                  <a:ext cx="89205" cy="54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7" h="1320" extrusionOk="0">
                      <a:moveTo>
                        <a:pt x="156" y="1"/>
                      </a:moveTo>
                      <a:cubicBezTo>
                        <a:pt x="156" y="1"/>
                        <a:pt x="0" y="891"/>
                        <a:pt x="273" y="1088"/>
                      </a:cubicBezTo>
                      <a:cubicBezTo>
                        <a:pt x="477" y="1235"/>
                        <a:pt x="1242" y="1319"/>
                        <a:pt x="1674" y="1319"/>
                      </a:cubicBezTo>
                      <a:cubicBezTo>
                        <a:pt x="1821" y="1319"/>
                        <a:pt x="1930" y="1309"/>
                        <a:pt x="1965" y="1289"/>
                      </a:cubicBezTo>
                      <a:cubicBezTo>
                        <a:pt x="2107" y="1210"/>
                        <a:pt x="2166" y="345"/>
                        <a:pt x="1864" y="181"/>
                      </a:cubicBezTo>
                      <a:cubicBezTo>
                        <a:pt x="1562" y="18"/>
                        <a:pt x="156" y="1"/>
                        <a:pt x="15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5" name="Google Shape;1085;p38"/>
                <p:cNvSpPr/>
                <p:nvPr/>
              </p:nvSpPr>
              <p:spPr>
                <a:xfrm>
                  <a:off x="8431162" y="4574411"/>
                  <a:ext cx="148276" cy="65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2" h="1581" extrusionOk="0">
                      <a:moveTo>
                        <a:pt x="2904" y="1"/>
                      </a:moveTo>
                      <a:cubicBezTo>
                        <a:pt x="2867" y="1"/>
                        <a:pt x="2830" y="7"/>
                        <a:pt x="2791" y="22"/>
                      </a:cubicBezTo>
                      <a:cubicBezTo>
                        <a:pt x="2279" y="207"/>
                        <a:pt x="608" y="878"/>
                        <a:pt x="608" y="878"/>
                      </a:cubicBezTo>
                      <a:cubicBezTo>
                        <a:pt x="167" y="990"/>
                        <a:pt x="0" y="1580"/>
                        <a:pt x="517" y="1580"/>
                      </a:cubicBezTo>
                      <a:cubicBezTo>
                        <a:pt x="546" y="1580"/>
                        <a:pt x="576" y="1579"/>
                        <a:pt x="608" y="1575"/>
                      </a:cubicBezTo>
                      <a:cubicBezTo>
                        <a:pt x="1234" y="1503"/>
                        <a:pt x="2976" y="1155"/>
                        <a:pt x="3299" y="1063"/>
                      </a:cubicBezTo>
                      <a:cubicBezTo>
                        <a:pt x="3601" y="981"/>
                        <a:pt x="3345" y="1"/>
                        <a:pt x="29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6" name="Google Shape;1086;p38"/>
                <p:cNvSpPr/>
                <p:nvPr/>
              </p:nvSpPr>
              <p:spPr>
                <a:xfrm>
                  <a:off x="7874230" y="2237056"/>
                  <a:ext cx="663209" cy="675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11" h="16418" extrusionOk="0">
                      <a:moveTo>
                        <a:pt x="5672" y="1"/>
                      </a:moveTo>
                      <a:cubicBezTo>
                        <a:pt x="5499" y="1"/>
                        <a:pt x="5318" y="32"/>
                        <a:pt x="5130" y="104"/>
                      </a:cubicBezTo>
                      <a:cubicBezTo>
                        <a:pt x="3783" y="625"/>
                        <a:pt x="4039" y="1922"/>
                        <a:pt x="4039" y="1922"/>
                      </a:cubicBezTo>
                      <a:cubicBezTo>
                        <a:pt x="4039" y="1922"/>
                        <a:pt x="3508" y="1638"/>
                        <a:pt x="2846" y="1638"/>
                      </a:cubicBezTo>
                      <a:cubicBezTo>
                        <a:pt x="2535" y="1638"/>
                        <a:pt x="2196" y="1700"/>
                        <a:pt x="1869" y="1884"/>
                      </a:cubicBezTo>
                      <a:cubicBezTo>
                        <a:pt x="1592" y="2039"/>
                        <a:pt x="1323" y="2287"/>
                        <a:pt x="1088" y="2656"/>
                      </a:cubicBezTo>
                      <a:cubicBezTo>
                        <a:pt x="1" y="4381"/>
                        <a:pt x="2079" y="5985"/>
                        <a:pt x="2079" y="5985"/>
                      </a:cubicBezTo>
                      <a:cubicBezTo>
                        <a:pt x="2079" y="5985"/>
                        <a:pt x="6498" y="12620"/>
                        <a:pt x="6922" y="13565"/>
                      </a:cubicBezTo>
                      <a:cubicBezTo>
                        <a:pt x="7308" y="14429"/>
                        <a:pt x="7401" y="15689"/>
                        <a:pt x="9143" y="16222"/>
                      </a:cubicBezTo>
                      <a:cubicBezTo>
                        <a:pt x="9323" y="16272"/>
                        <a:pt x="9504" y="16318"/>
                        <a:pt x="9688" y="16352"/>
                      </a:cubicBezTo>
                      <a:cubicBezTo>
                        <a:pt x="9930" y="16398"/>
                        <a:pt x="10153" y="16418"/>
                        <a:pt x="10359" y="16418"/>
                      </a:cubicBezTo>
                      <a:cubicBezTo>
                        <a:pt x="12085" y="16418"/>
                        <a:pt x="12614" y="14988"/>
                        <a:pt x="12614" y="14988"/>
                      </a:cubicBezTo>
                      <a:cubicBezTo>
                        <a:pt x="12614" y="14988"/>
                        <a:pt x="12656" y="14996"/>
                        <a:pt x="12732" y="14996"/>
                      </a:cubicBezTo>
                      <a:cubicBezTo>
                        <a:pt x="12970" y="14996"/>
                        <a:pt x="13535" y="14916"/>
                        <a:pt x="14125" y="14253"/>
                      </a:cubicBezTo>
                      <a:cubicBezTo>
                        <a:pt x="14905" y="13380"/>
                        <a:pt x="14221" y="12788"/>
                        <a:pt x="14221" y="12788"/>
                      </a:cubicBezTo>
                      <a:cubicBezTo>
                        <a:pt x="14221" y="12788"/>
                        <a:pt x="16110" y="12553"/>
                        <a:pt x="16110" y="11063"/>
                      </a:cubicBezTo>
                      <a:cubicBezTo>
                        <a:pt x="16110" y="9577"/>
                        <a:pt x="14574" y="8276"/>
                        <a:pt x="14574" y="8276"/>
                      </a:cubicBezTo>
                      <a:cubicBezTo>
                        <a:pt x="14574" y="8276"/>
                        <a:pt x="15569" y="7827"/>
                        <a:pt x="14952" y="6434"/>
                      </a:cubicBezTo>
                      <a:cubicBezTo>
                        <a:pt x="14458" y="5311"/>
                        <a:pt x="13626" y="5202"/>
                        <a:pt x="13322" y="5202"/>
                      </a:cubicBezTo>
                      <a:cubicBezTo>
                        <a:pt x="13248" y="5202"/>
                        <a:pt x="13206" y="5208"/>
                        <a:pt x="13206" y="5208"/>
                      </a:cubicBezTo>
                      <a:cubicBezTo>
                        <a:pt x="13206" y="5208"/>
                        <a:pt x="14129" y="4239"/>
                        <a:pt x="13348" y="2841"/>
                      </a:cubicBezTo>
                      <a:cubicBezTo>
                        <a:pt x="13052" y="2310"/>
                        <a:pt x="12613" y="2146"/>
                        <a:pt x="12182" y="2146"/>
                      </a:cubicBezTo>
                      <a:cubicBezTo>
                        <a:pt x="11478" y="2146"/>
                        <a:pt x="10796" y="2585"/>
                        <a:pt x="10796" y="2585"/>
                      </a:cubicBezTo>
                      <a:cubicBezTo>
                        <a:pt x="10796" y="2585"/>
                        <a:pt x="10796" y="1594"/>
                        <a:pt x="9567" y="1007"/>
                      </a:cubicBezTo>
                      <a:cubicBezTo>
                        <a:pt x="9228" y="843"/>
                        <a:pt x="8919" y="784"/>
                        <a:pt x="8647" y="784"/>
                      </a:cubicBezTo>
                      <a:cubicBezTo>
                        <a:pt x="7936" y="784"/>
                        <a:pt x="7489" y="1191"/>
                        <a:pt x="7489" y="1191"/>
                      </a:cubicBezTo>
                      <a:cubicBezTo>
                        <a:pt x="7489" y="1191"/>
                        <a:pt x="6740" y="1"/>
                        <a:pt x="567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7" name="Google Shape;1087;p38"/>
                <p:cNvSpPr/>
                <p:nvPr/>
              </p:nvSpPr>
              <p:spPr>
                <a:xfrm>
                  <a:off x="7867684" y="2383853"/>
                  <a:ext cx="537574" cy="460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9" h="11196" extrusionOk="0">
                      <a:moveTo>
                        <a:pt x="4718" y="1"/>
                      </a:moveTo>
                      <a:cubicBezTo>
                        <a:pt x="4718" y="1"/>
                        <a:pt x="4483" y="404"/>
                        <a:pt x="3774" y="782"/>
                      </a:cubicBezTo>
                      <a:cubicBezTo>
                        <a:pt x="3064" y="1159"/>
                        <a:pt x="2284" y="1466"/>
                        <a:pt x="2284" y="1466"/>
                      </a:cubicBezTo>
                      <a:cubicBezTo>
                        <a:pt x="2284" y="1466"/>
                        <a:pt x="1260" y="1965"/>
                        <a:pt x="601" y="3292"/>
                      </a:cubicBezTo>
                      <a:cubicBezTo>
                        <a:pt x="252" y="4001"/>
                        <a:pt x="0" y="4945"/>
                        <a:pt x="72" y="6175"/>
                      </a:cubicBezTo>
                      <a:cubicBezTo>
                        <a:pt x="84" y="6389"/>
                        <a:pt x="105" y="6616"/>
                        <a:pt x="139" y="6851"/>
                      </a:cubicBezTo>
                      <a:cubicBezTo>
                        <a:pt x="686" y="10796"/>
                        <a:pt x="5055" y="11196"/>
                        <a:pt x="6359" y="11196"/>
                      </a:cubicBezTo>
                      <a:cubicBezTo>
                        <a:pt x="6397" y="11196"/>
                        <a:pt x="6432" y="11196"/>
                        <a:pt x="6464" y="11195"/>
                      </a:cubicBezTo>
                      <a:cubicBezTo>
                        <a:pt x="7623" y="11174"/>
                        <a:pt x="9344" y="10536"/>
                        <a:pt x="9344" y="10536"/>
                      </a:cubicBezTo>
                      <a:cubicBezTo>
                        <a:pt x="9386" y="10574"/>
                        <a:pt x="9427" y="10612"/>
                        <a:pt x="9474" y="10645"/>
                      </a:cubicBezTo>
                      <a:cubicBezTo>
                        <a:pt x="9684" y="10812"/>
                        <a:pt x="10142" y="11107"/>
                        <a:pt x="10716" y="11107"/>
                      </a:cubicBezTo>
                      <a:cubicBezTo>
                        <a:pt x="10852" y="11107"/>
                        <a:pt x="10993" y="11091"/>
                        <a:pt x="11140" y="11052"/>
                      </a:cubicBezTo>
                      <a:cubicBezTo>
                        <a:pt x="12156" y="10796"/>
                        <a:pt x="13058" y="9306"/>
                        <a:pt x="12773" y="8127"/>
                      </a:cubicBezTo>
                      <a:cubicBezTo>
                        <a:pt x="12565" y="7269"/>
                        <a:pt x="12097" y="6935"/>
                        <a:pt x="11630" y="6935"/>
                      </a:cubicBezTo>
                      <a:cubicBezTo>
                        <a:pt x="11455" y="6935"/>
                        <a:pt x="11280" y="6982"/>
                        <a:pt x="11119" y="7065"/>
                      </a:cubicBezTo>
                      <a:cubicBezTo>
                        <a:pt x="10657" y="7306"/>
                        <a:pt x="10306" y="7575"/>
                        <a:pt x="10098" y="7575"/>
                      </a:cubicBezTo>
                      <a:cubicBezTo>
                        <a:pt x="10042" y="7575"/>
                        <a:pt x="9996" y="7556"/>
                        <a:pt x="9961" y="7510"/>
                      </a:cubicBezTo>
                      <a:cubicBezTo>
                        <a:pt x="9797" y="7300"/>
                        <a:pt x="9986" y="6406"/>
                        <a:pt x="10456" y="5743"/>
                      </a:cubicBezTo>
                      <a:cubicBezTo>
                        <a:pt x="10930" y="5080"/>
                        <a:pt x="11190" y="3921"/>
                        <a:pt x="10343" y="3405"/>
                      </a:cubicBezTo>
                      <a:cubicBezTo>
                        <a:pt x="9940" y="3162"/>
                        <a:pt x="9440" y="2834"/>
                        <a:pt x="9033" y="2473"/>
                      </a:cubicBezTo>
                      <a:cubicBezTo>
                        <a:pt x="8575" y="2058"/>
                        <a:pt x="8231" y="1592"/>
                        <a:pt x="8282" y="1113"/>
                      </a:cubicBezTo>
                      <a:lnTo>
                        <a:pt x="8282" y="1113"/>
                      </a:lnTo>
                      <a:cubicBezTo>
                        <a:pt x="8282" y="1113"/>
                        <a:pt x="8044" y="1198"/>
                        <a:pt x="7627" y="1198"/>
                      </a:cubicBezTo>
                      <a:cubicBezTo>
                        <a:pt x="7282" y="1198"/>
                        <a:pt x="6812" y="1140"/>
                        <a:pt x="6254" y="924"/>
                      </a:cubicBezTo>
                      <a:cubicBezTo>
                        <a:pt x="5025" y="450"/>
                        <a:pt x="4718" y="1"/>
                        <a:pt x="47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8" name="Google Shape;1088;p38"/>
                <p:cNvSpPr/>
                <p:nvPr/>
              </p:nvSpPr>
              <p:spPr>
                <a:xfrm>
                  <a:off x="7935073" y="2479317"/>
                  <a:ext cx="36472" cy="46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6" h="1125" extrusionOk="0">
                      <a:moveTo>
                        <a:pt x="621" y="1"/>
                      </a:moveTo>
                      <a:cubicBezTo>
                        <a:pt x="465" y="1"/>
                        <a:pt x="271" y="168"/>
                        <a:pt x="147" y="419"/>
                      </a:cubicBezTo>
                      <a:cubicBezTo>
                        <a:pt x="0" y="721"/>
                        <a:pt x="13" y="1027"/>
                        <a:pt x="177" y="1107"/>
                      </a:cubicBezTo>
                      <a:cubicBezTo>
                        <a:pt x="202" y="1119"/>
                        <a:pt x="230" y="1124"/>
                        <a:pt x="259" y="1124"/>
                      </a:cubicBezTo>
                      <a:cubicBezTo>
                        <a:pt x="416" y="1124"/>
                        <a:pt x="615" y="959"/>
                        <a:pt x="739" y="704"/>
                      </a:cubicBezTo>
                      <a:cubicBezTo>
                        <a:pt x="886" y="406"/>
                        <a:pt x="869" y="100"/>
                        <a:pt x="706" y="20"/>
                      </a:cubicBezTo>
                      <a:cubicBezTo>
                        <a:pt x="679" y="7"/>
                        <a:pt x="651" y="1"/>
                        <a:pt x="6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9" name="Google Shape;1089;p38"/>
                <p:cNvSpPr/>
                <p:nvPr/>
              </p:nvSpPr>
              <p:spPr>
                <a:xfrm>
                  <a:off x="8170418" y="2568153"/>
                  <a:ext cx="36308" cy="46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2" h="1124" extrusionOk="0">
                      <a:moveTo>
                        <a:pt x="620" y="0"/>
                      </a:moveTo>
                      <a:cubicBezTo>
                        <a:pt x="464" y="0"/>
                        <a:pt x="270" y="165"/>
                        <a:pt x="147" y="418"/>
                      </a:cubicBezTo>
                      <a:cubicBezTo>
                        <a:pt x="0" y="716"/>
                        <a:pt x="17" y="1027"/>
                        <a:pt x="176" y="1106"/>
                      </a:cubicBezTo>
                      <a:cubicBezTo>
                        <a:pt x="202" y="1118"/>
                        <a:pt x="230" y="1124"/>
                        <a:pt x="259" y="1124"/>
                      </a:cubicBezTo>
                      <a:cubicBezTo>
                        <a:pt x="416" y="1124"/>
                        <a:pt x="615" y="958"/>
                        <a:pt x="739" y="703"/>
                      </a:cubicBezTo>
                      <a:cubicBezTo>
                        <a:pt x="881" y="405"/>
                        <a:pt x="869" y="99"/>
                        <a:pt x="705" y="19"/>
                      </a:cubicBezTo>
                      <a:cubicBezTo>
                        <a:pt x="679" y="6"/>
                        <a:pt x="650" y="0"/>
                        <a:pt x="6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0" name="Google Shape;1090;p38"/>
                <p:cNvSpPr/>
                <p:nvPr/>
              </p:nvSpPr>
              <p:spPr>
                <a:xfrm>
                  <a:off x="8000444" y="2470425"/>
                  <a:ext cx="70804" cy="128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0" h="3125" extrusionOk="0">
                      <a:moveTo>
                        <a:pt x="1720" y="1"/>
                      </a:moveTo>
                      <a:cubicBezTo>
                        <a:pt x="1719" y="1"/>
                        <a:pt x="414" y="1659"/>
                        <a:pt x="184" y="2318"/>
                      </a:cubicBezTo>
                      <a:cubicBezTo>
                        <a:pt x="1" y="2843"/>
                        <a:pt x="706" y="3026"/>
                        <a:pt x="978" y="3092"/>
                      </a:cubicBezTo>
                      <a:lnTo>
                        <a:pt x="978" y="3092"/>
                      </a:lnTo>
                      <a:cubicBezTo>
                        <a:pt x="804" y="3005"/>
                        <a:pt x="473" y="2753"/>
                        <a:pt x="473" y="2414"/>
                      </a:cubicBezTo>
                      <a:cubicBezTo>
                        <a:pt x="473" y="1982"/>
                        <a:pt x="1719" y="1"/>
                        <a:pt x="1720" y="1"/>
                      </a:cubicBezTo>
                      <a:close/>
                      <a:moveTo>
                        <a:pt x="978" y="3092"/>
                      </a:moveTo>
                      <a:cubicBezTo>
                        <a:pt x="1021" y="3113"/>
                        <a:pt x="1054" y="3125"/>
                        <a:pt x="1070" y="3125"/>
                      </a:cubicBezTo>
                      <a:cubicBezTo>
                        <a:pt x="1073" y="3125"/>
                        <a:pt x="1076" y="3124"/>
                        <a:pt x="1078" y="3124"/>
                      </a:cubicBezTo>
                      <a:cubicBezTo>
                        <a:pt x="1090" y="3118"/>
                        <a:pt x="1049" y="3109"/>
                        <a:pt x="978" y="309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1" name="Google Shape;1091;p38"/>
                <p:cNvSpPr/>
                <p:nvPr/>
              </p:nvSpPr>
              <p:spPr>
                <a:xfrm>
                  <a:off x="7985007" y="2401390"/>
                  <a:ext cx="73644" cy="29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9" h="716" extrusionOk="0">
                      <a:moveTo>
                        <a:pt x="740" y="1"/>
                      </a:moveTo>
                      <a:cubicBezTo>
                        <a:pt x="333" y="1"/>
                        <a:pt x="0" y="158"/>
                        <a:pt x="0" y="158"/>
                      </a:cubicBezTo>
                      <a:cubicBezTo>
                        <a:pt x="0" y="158"/>
                        <a:pt x="24" y="155"/>
                        <a:pt x="68" y="155"/>
                      </a:cubicBezTo>
                      <a:cubicBezTo>
                        <a:pt x="186" y="155"/>
                        <a:pt x="451" y="175"/>
                        <a:pt x="840" y="318"/>
                      </a:cubicBezTo>
                      <a:cubicBezTo>
                        <a:pt x="1224" y="460"/>
                        <a:pt x="1442" y="715"/>
                        <a:pt x="1592" y="715"/>
                      </a:cubicBezTo>
                      <a:cubicBezTo>
                        <a:pt x="1651" y="715"/>
                        <a:pt x="1699" y="677"/>
                        <a:pt x="1742" y="578"/>
                      </a:cubicBezTo>
                      <a:cubicBezTo>
                        <a:pt x="1788" y="477"/>
                        <a:pt x="1683" y="221"/>
                        <a:pt x="1125" y="53"/>
                      </a:cubicBezTo>
                      <a:cubicBezTo>
                        <a:pt x="995" y="15"/>
                        <a:pt x="864" y="1"/>
                        <a:pt x="74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2" name="Google Shape;1092;p38"/>
                <p:cNvSpPr/>
                <p:nvPr/>
              </p:nvSpPr>
              <p:spPr>
                <a:xfrm>
                  <a:off x="8200634" y="2528963"/>
                  <a:ext cx="81095" cy="52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0" h="1266" extrusionOk="0">
                      <a:moveTo>
                        <a:pt x="464" y="1"/>
                      </a:moveTo>
                      <a:cubicBezTo>
                        <a:pt x="203" y="1"/>
                        <a:pt x="46" y="65"/>
                        <a:pt x="26" y="140"/>
                      </a:cubicBezTo>
                      <a:cubicBezTo>
                        <a:pt x="1" y="249"/>
                        <a:pt x="43" y="304"/>
                        <a:pt x="189" y="363"/>
                      </a:cubicBezTo>
                      <a:cubicBezTo>
                        <a:pt x="226" y="376"/>
                        <a:pt x="265" y="380"/>
                        <a:pt x="308" y="380"/>
                      </a:cubicBezTo>
                      <a:cubicBezTo>
                        <a:pt x="369" y="380"/>
                        <a:pt x="439" y="372"/>
                        <a:pt x="522" y="372"/>
                      </a:cubicBezTo>
                      <a:cubicBezTo>
                        <a:pt x="622" y="372"/>
                        <a:pt x="742" y="383"/>
                        <a:pt x="890" y="434"/>
                      </a:cubicBezTo>
                      <a:cubicBezTo>
                        <a:pt x="1243" y="560"/>
                        <a:pt x="1596" y="803"/>
                        <a:pt x="1709" y="946"/>
                      </a:cubicBezTo>
                      <a:cubicBezTo>
                        <a:pt x="1789" y="1043"/>
                        <a:pt x="1856" y="1152"/>
                        <a:pt x="1915" y="1265"/>
                      </a:cubicBezTo>
                      <a:cubicBezTo>
                        <a:pt x="1969" y="1022"/>
                        <a:pt x="1898" y="770"/>
                        <a:pt x="1726" y="589"/>
                      </a:cubicBezTo>
                      <a:cubicBezTo>
                        <a:pt x="1432" y="279"/>
                        <a:pt x="798" y="10"/>
                        <a:pt x="513" y="2"/>
                      </a:cubicBezTo>
                      <a:cubicBezTo>
                        <a:pt x="496" y="1"/>
                        <a:pt x="480" y="1"/>
                        <a:pt x="46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3" name="Google Shape;1093;p38"/>
                <p:cNvSpPr/>
                <p:nvPr/>
              </p:nvSpPr>
              <p:spPr>
                <a:xfrm>
                  <a:off x="7889461" y="2575027"/>
                  <a:ext cx="287538" cy="207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5" h="5036" extrusionOk="0">
                      <a:moveTo>
                        <a:pt x="1278" y="0"/>
                      </a:moveTo>
                      <a:cubicBezTo>
                        <a:pt x="1009" y="0"/>
                        <a:pt x="693" y="143"/>
                        <a:pt x="424" y="696"/>
                      </a:cubicBezTo>
                      <a:cubicBezTo>
                        <a:pt x="344" y="860"/>
                        <a:pt x="277" y="1027"/>
                        <a:pt x="227" y="1204"/>
                      </a:cubicBezTo>
                      <a:cubicBezTo>
                        <a:pt x="0" y="1955"/>
                        <a:pt x="361" y="2811"/>
                        <a:pt x="1016" y="3525"/>
                      </a:cubicBezTo>
                      <a:cubicBezTo>
                        <a:pt x="1780" y="4352"/>
                        <a:pt x="2938" y="4985"/>
                        <a:pt x="4034" y="5032"/>
                      </a:cubicBezTo>
                      <a:cubicBezTo>
                        <a:pt x="4089" y="5034"/>
                        <a:pt x="4145" y="5036"/>
                        <a:pt x="4200" y="5036"/>
                      </a:cubicBezTo>
                      <a:cubicBezTo>
                        <a:pt x="4563" y="5036"/>
                        <a:pt x="4922" y="4977"/>
                        <a:pt x="5268" y="4864"/>
                      </a:cubicBezTo>
                      <a:cubicBezTo>
                        <a:pt x="6468" y="4452"/>
                        <a:pt x="6985" y="3349"/>
                        <a:pt x="6410" y="2249"/>
                      </a:cubicBezTo>
                      <a:cubicBezTo>
                        <a:pt x="6342" y="2123"/>
                        <a:pt x="6258" y="2005"/>
                        <a:pt x="6162" y="1892"/>
                      </a:cubicBezTo>
                      <a:cubicBezTo>
                        <a:pt x="5306" y="935"/>
                        <a:pt x="3644" y="1376"/>
                        <a:pt x="2850" y="956"/>
                      </a:cubicBezTo>
                      <a:cubicBezTo>
                        <a:pt x="2300" y="667"/>
                        <a:pt x="2061" y="255"/>
                        <a:pt x="1797" y="142"/>
                      </a:cubicBezTo>
                      <a:cubicBezTo>
                        <a:pt x="1692" y="98"/>
                        <a:pt x="1501" y="0"/>
                        <a:pt x="12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4" name="Google Shape;1094;p38"/>
                <p:cNvSpPr/>
                <p:nvPr/>
              </p:nvSpPr>
              <p:spPr>
                <a:xfrm>
                  <a:off x="7906380" y="2575110"/>
                  <a:ext cx="236740" cy="122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1" h="2983" extrusionOk="0">
                      <a:moveTo>
                        <a:pt x="867" y="0"/>
                      </a:moveTo>
                      <a:cubicBezTo>
                        <a:pt x="598" y="0"/>
                        <a:pt x="282" y="143"/>
                        <a:pt x="13" y="694"/>
                      </a:cubicBezTo>
                      <a:cubicBezTo>
                        <a:pt x="1" y="1025"/>
                        <a:pt x="76" y="1424"/>
                        <a:pt x="462" y="1634"/>
                      </a:cubicBezTo>
                      <a:cubicBezTo>
                        <a:pt x="578" y="1698"/>
                        <a:pt x="691" y="1725"/>
                        <a:pt x="800" y="1725"/>
                      </a:cubicBezTo>
                      <a:cubicBezTo>
                        <a:pt x="1335" y="1725"/>
                        <a:pt x="1755" y="1064"/>
                        <a:pt x="1818" y="967"/>
                      </a:cubicBezTo>
                      <a:lnTo>
                        <a:pt x="1818" y="967"/>
                      </a:lnTo>
                      <a:cubicBezTo>
                        <a:pt x="1768" y="1088"/>
                        <a:pt x="1423" y="2024"/>
                        <a:pt x="2196" y="2318"/>
                      </a:cubicBezTo>
                      <a:cubicBezTo>
                        <a:pt x="2315" y="2364"/>
                        <a:pt x="2431" y="2383"/>
                        <a:pt x="2541" y="2383"/>
                      </a:cubicBezTo>
                      <a:cubicBezTo>
                        <a:pt x="3192" y="2383"/>
                        <a:pt x="3665" y="1706"/>
                        <a:pt x="3665" y="1705"/>
                      </a:cubicBezTo>
                      <a:lnTo>
                        <a:pt x="3665" y="1705"/>
                      </a:lnTo>
                      <a:cubicBezTo>
                        <a:pt x="3665" y="1706"/>
                        <a:pt x="3346" y="2658"/>
                        <a:pt x="4164" y="2935"/>
                      </a:cubicBezTo>
                      <a:cubicBezTo>
                        <a:pt x="4262" y="2968"/>
                        <a:pt x="4358" y="2982"/>
                        <a:pt x="4450" y="2982"/>
                      </a:cubicBezTo>
                      <a:cubicBezTo>
                        <a:pt x="5073" y="2982"/>
                        <a:pt x="5553" y="2311"/>
                        <a:pt x="5751" y="1894"/>
                      </a:cubicBezTo>
                      <a:cubicBezTo>
                        <a:pt x="4895" y="933"/>
                        <a:pt x="3237" y="1374"/>
                        <a:pt x="2439" y="954"/>
                      </a:cubicBezTo>
                      <a:cubicBezTo>
                        <a:pt x="1894" y="669"/>
                        <a:pt x="1650" y="257"/>
                        <a:pt x="1386" y="144"/>
                      </a:cubicBezTo>
                      <a:cubicBezTo>
                        <a:pt x="1281" y="98"/>
                        <a:pt x="1090" y="0"/>
                        <a:pt x="8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5" name="Google Shape;1095;p38"/>
                <p:cNvSpPr/>
                <p:nvPr/>
              </p:nvSpPr>
              <p:spPr>
                <a:xfrm>
                  <a:off x="7931286" y="2701571"/>
                  <a:ext cx="175034" cy="80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2" h="1962" extrusionOk="0">
                      <a:moveTo>
                        <a:pt x="1239" y="0"/>
                      </a:moveTo>
                      <a:cubicBezTo>
                        <a:pt x="528" y="0"/>
                        <a:pt x="157" y="282"/>
                        <a:pt x="0" y="451"/>
                      </a:cubicBezTo>
                      <a:cubicBezTo>
                        <a:pt x="764" y="1278"/>
                        <a:pt x="1922" y="1911"/>
                        <a:pt x="3018" y="1958"/>
                      </a:cubicBezTo>
                      <a:cubicBezTo>
                        <a:pt x="3073" y="1960"/>
                        <a:pt x="3129" y="1962"/>
                        <a:pt x="3184" y="1962"/>
                      </a:cubicBezTo>
                      <a:cubicBezTo>
                        <a:pt x="3547" y="1962"/>
                        <a:pt x="3906" y="1903"/>
                        <a:pt x="4252" y="1790"/>
                      </a:cubicBezTo>
                      <a:cubicBezTo>
                        <a:pt x="4080" y="1408"/>
                        <a:pt x="3530" y="497"/>
                        <a:pt x="2162" y="132"/>
                      </a:cubicBezTo>
                      <a:cubicBezTo>
                        <a:pt x="1805" y="38"/>
                        <a:pt x="1499" y="0"/>
                        <a:pt x="123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6" name="Google Shape;1096;p38"/>
                <p:cNvSpPr/>
                <p:nvPr/>
              </p:nvSpPr>
              <p:spPr>
                <a:xfrm>
                  <a:off x="8244023" y="2716556"/>
                  <a:ext cx="130946" cy="97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1" h="2375" extrusionOk="0">
                      <a:moveTo>
                        <a:pt x="2028" y="0"/>
                      </a:moveTo>
                      <a:cubicBezTo>
                        <a:pt x="1704" y="0"/>
                        <a:pt x="1353" y="237"/>
                        <a:pt x="1007" y="616"/>
                      </a:cubicBezTo>
                      <a:cubicBezTo>
                        <a:pt x="1007" y="616"/>
                        <a:pt x="0" y="2248"/>
                        <a:pt x="1209" y="2366"/>
                      </a:cubicBezTo>
                      <a:cubicBezTo>
                        <a:pt x="1268" y="2372"/>
                        <a:pt x="1326" y="2375"/>
                        <a:pt x="1383" y="2375"/>
                      </a:cubicBezTo>
                      <a:cubicBezTo>
                        <a:pt x="2491" y="2375"/>
                        <a:pt x="3180" y="1282"/>
                        <a:pt x="2741" y="515"/>
                      </a:cubicBezTo>
                      <a:cubicBezTo>
                        <a:pt x="2533" y="155"/>
                        <a:pt x="2289" y="0"/>
                        <a:pt x="202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7" name="Google Shape;1097;p38"/>
                <p:cNvSpPr/>
                <p:nvPr/>
              </p:nvSpPr>
              <p:spPr>
                <a:xfrm>
                  <a:off x="7919677" y="4247143"/>
                  <a:ext cx="62777" cy="120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5" h="2916" extrusionOk="0">
                      <a:moveTo>
                        <a:pt x="983" y="1"/>
                      </a:moveTo>
                      <a:cubicBezTo>
                        <a:pt x="816" y="1"/>
                        <a:pt x="663" y="71"/>
                        <a:pt x="618" y="266"/>
                      </a:cubicBezTo>
                      <a:cubicBezTo>
                        <a:pt x="534" y="631"/>
                        <a:pt x="1" y="2448"/>
                        <a:pt x="76" y="2654"/>
                      </a:cubicBezTo>
                      <a:cubicBezTo>
                        <a:pt x="123" y="2777"/>
                        <a:pt x="342" y="2916"/>
                        <a:pt x="551" y="2916"/>
                      </a:cubicBezTo>
                      <a:cubicBezTo>
                        <a:pt x="700" y="2916"/>
                        <a:pt x="844" y="2847"/>
                        <a:pt x="920" y="2654"/>
                      </a:cubicBezTo>
                      <a:cubicBezTo>
                        <a:pt x="1105" y="2192"/>
                        <a:pt x="1524" y="476"/>
                        <a:pt x="1499" y="266"/>
                      </a:cubicBezTo>
                      <a:cubicBezTo>
                        <a:pt x="1491" y="203"/>
                        <a:pt x="1415" y="131"/>
                        <a:pt x="1310" y="81"/>
                      </a:cubicBezTo>
                      <a:cubicBezTo>
                        <a:pt x="1215" y="33"/>
                        <a:pt x="1096" y="1"/>
                        <a:pt x="98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098" name="Google Shape;1098;p38"/>
            <p:cNvSpPr/>
            <p:nvPr/>
          </p:nvSpPr>
          <p:spPr>
            <a:xfrm>
              <a:off x="6890375" y="3166021"/>
              <a:ext cx="99900" cy="100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099" name="Google Shape;1099;p38"/>
            <p:cNvCxnSpPr>
              <a:stCxn id="1098" idx="6"/>
              <a:endCxn id="1042" idx="2"/>
            </p:cNvCxnSpPr>
            <p:nvPr/>
          </p:nvCxnSpPr>
          <p:spPr>
            <a:xfrm>
              <a:off x="6990275" y="3216121"/>
              <a:ext cx="194700" cy="27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5DF561-F39C-47EF-A5A1-1B80D83E7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00" y="139860"/>
            <a:ext cx="7704000" cy="572700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Tko je </a:t>
            </a:r>
            <a:r>
              <a:rPr lang="hr-HR" dirty="0" err="1">
                <a:solidFill>
                  <a:schemeClr val="tx2">
                    <a:lumMod val="75000"/>
                  </a:schemeClr>
                </a:solidFill>
              </a:rPr>
              <a:t>Manfred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dirty="0" err="1">
                <a:solidFill>
                  <a:schemeClr val="tx2">
                    <a:lumMod val="75000"/>
                  </a:schemeClr>
                </a:solidFill>
              </a:rPr>
              <a:t>Spitzer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5" name="Google Shape;1105;p39">
            <a:extLst>
              <a:ext uri="{FF2B5EF4-FFF2-40B4-BE49-F238E27FC236}">
                <a16:creationId xmlns:a16="http://schemas.microsoft.com/office/drawing/2014/main" id="{A4B46064-C578-427E-B11B-44578CE45E1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01150" y="2876277"/>
            <a:ext cx="8642850" cy="8096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endParaRPr lang="hr-HR" dirty="0"/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dirty="0"/>
              <a:t>međunarodno priznati njemački psiholog, psihijatar i </a:t>
            </a:r>
            <a:r>
              <a:rPr lang="hr-HR" dirty="0" err="1"/>
              <a:t>neuroznanstvenik</a:t>
            </a:r>
            <a:r>
              <a:rPr lang="hr-HR" dirty="0"/>
              <a:t>; direktor Psihijatrijske sveučilišne bolnice u </a:t>
            </a:r>
            <a:r>
              <a:rPr lang="hr-HR" dirty="0" err="1"/>
              <a:t>Ulmu</a:t>
            </a:r>
            <a:r>
              <a:rPr lang="hr-HR" dirty="0"/>
              <a:t> i osnivač Centra za neuroznanost 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hr-HR" dirty="0"/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dirty="0"/>
              <a:t>bavi se temom </a:t>
            </a:r>
            <a:r>
              <a:rPr lang="hr-HR" b="1" dirty="0"/>
              <a:t>utjecaja digitalnih tehnologija na rad mozga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</a:pPr>
            <a:endParaRPr lang="hr-HR" b="1" dirty="0"/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u="sng" dirty="0"/>
              <a:t>kritički pristup </a:t>
            </a:r>
            <a:r>
              <a:rPr lang="hr-HR" dirty="0"/>
              <a:t>- ispitivanje </a:t>
            </a:r>
            <a:r>
              <a:rPr lang="hr-HR" b="1" dirty="0"/>
              <a:t>korisnosti</a:t>
            </a:r>
            <a:r>
              <a:rPr lang="hr-HR" dirty="0"/>
              <a:t>, tj. </a:t>
            </a:r>
            <a:r>
              <a:rPr lang="hr-HR" b="1" dirty="0"/>
              <a:t>štetnosti </a:t>
            </a:r>
            <a:r>
              <a:rPr lang="hr-HR" dirty="0"/>
              <a:t>prije uvođenja u škole</a:t>
            </a:r>
            <a:endParaRPr dirty="0"/>
          </a:p>
        </p:txBody>
      </p:sp>
      <p:sp>
        <p:nvSpPr>
          <p:cNvPr id="20" name="Google Shape;1105;p39">
            <a:extLst>
              <a:ext uri="{FF2B5EF4-FFF2-40B4-BE49-F238E27FC236}">
                <a16:creationId xmlns:a16="http://schemas.microsoft.com/office/drawing/2014/main" id="{ADDFF5F8-4F6F-4F44-80D9-49EB48BDBDD6}"/>
              </a:ext>
            </a:extLst>
          </p:cNvPr>
          <p:cNvSpPr txBox="1">
            <a:spLocks/>
          </p:cNvSpPr>
          <p:nvPr/>
        </p:nvSpPr>
        <p:spPr>
          <a:xfrm>
            <a:off x="6052644" y="2269808"/>
            <a:ext cx="1301169" cy="809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None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None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None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None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None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None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None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None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None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9pPr>
          </a:lstStyle>
          <a:p>
            <a:pPr marL="285750" indent="-285750" algn="ctr">
              <a:buFont typeface="Wingdings" panose="05000000000000000000" pitchFamily="2" charset="2"/>
              <a:buChar char="§"/>
            </a:pPr>
            <a:endParaRPr lang="hr-HR" b="1" dirty="0"/>
          </a:p>
        </p:txBody>
      </p:sp>
      <p:sp>
        <p:nvSpPr>
          <p:cNvPr id="22" name="Google Shape;1105;p39">
            <a:extLst>
              <a:ext uri="{FF2B5EF4-FFF2-40B4-BE49-F238E27FC236}">
                <a16:creationId xmlns:a16="http://schemas.microsoft.com/office/drawing/2014/main" id="{838981A3-EC30-4A53-92F8-69541A10F57E}"/>
              </a:ext>
            </a:extLst>
          </p:cNvPr>
          <p:cNvSpPr txBox="1">
            <a:spLocks/>
          </p:cNvSpPr>
          <p:nvPr/>
        </p:nvSpPr>
        <p:spPr>
          <a:xfrm>
            <a:off x="-61989" y="2653424"/>
            <a:ext cx="1301169" cy="809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None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None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None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None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None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None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None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None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None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9pPr>
          </a:lstStyle>
          <a:p>
            <a:pPr marL="285750" indent="-285750" algn="ctr">
              <a:buFont typeface="Wingdings" panose="05000000000000000000" pitchFamily="2" charset="2"/>
              <a:buChar char="§"/>
            </a:pPr>
            <a:endParaRPr lang="hr-HR" dirty="0"/>
          </a:p>
        </p:txBody>
      </p:sp>
      <p:sp>
        <p:nvSpPr>
          <p:cNvPr id="23" name="Google Shape;1105;p39">
            <a:extLst>
              <a:ext uri="{FF2B5EF4-FFF2-40B4-BE49-F238E27FC236}">
                <a16:creationId xmlns:a16="http://schemas.microsoft.com/office/drawing/2014/main" id="{1FF0DB51-1E81-4C17-A8EF-CC838090FC02}"/>
              </a:ext>
            </a:extLst>
          </p:cNvPr>
          <p:cNvSpPr txBox="1">
            <a:spLocks/>
          </p:cNvSpPr>
          <p:nvPr/>
        </p:nvSpPr>
        <p:spPr>
          <a:xfrm>
            <a:off x="2961259" y="2673112"/>
            <a:ext cx="1301169" cy="809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None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None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None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None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None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None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None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None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None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9pPr>
          </a:lstStyle>
          <a:p>
            <a:pPr marL="0" indent="0" algn="ctr"/>
            <a:endParaRPr lang="hr-HR" b="1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7F731440-6A51-4E8F-A8FB-6D17E57EA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799" y="850164"/>
            <a:ext cx="3566845" cy="222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8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D776E2-80D2-418F-802A-51ABCB9CC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902" y="468756"/>
            <a:ext cx="7898400" cy="2852576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Digitalna demencija</a:t>
            </a:r>
            <a:br>
              <a:rPr lang="hr-HR" dirty="0"/>
            </a:br>
            <a:br>
              <a:rPr lang="hr-HR" dirty="0"/>
            </a:br>
            <a:br>
              <a:rPr lang="hr-HR" dirty="0"/>
            </a:br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899A96AA-D8D0-4942-8F58-11280680734E}"/>
              </a:ext>
            </a:extLst>
          </p:cNvPr>
          <p:cNvSpPr txBox="1"/>
          <p:nvPr/>
        </p:nvSpPr>
        <p:spPr>
          <a:xfrm>
            <a:off x="792000" y="2571750"/>
            <a:ext cx="7696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600" dirty="0">
                <a:latin typeface="Source Sans 3" panose="020B0604020202020204" charset="0"/>
              </a:rPr>
              <a:t>termin za kliničku sliku koju čine brojni poremećaji </a:t>
            </a:r>
            <a:r>
              <a:rPr lang="hr-HR" sz="1600" b="1" dirty="0">
                <a:latin typeface="Source Sans 3" panose="020B0604020202020204" charset="0"/>
              </a:rPr>
              <a:t>pamćenja</a:t>
            </a:r>
            <a:r>
              <a:rPr lang="hr-HR" sz="1600" dirty="0">
                <a:latin typeface="Source Sans 3" panose="020B0604020202020204" charset="0"/>
              </a:rPr>
              <a:t>, </a:t>
            </a:r>
            <a:r>
              <a:rPr lang="hr-HR" sz="1600" b="1" dirty="0">
                <a:latin typeface="Source Sans 3" panose="020B0604020202020204" charset="0"/>
              </a:rPr>
              <a:t>pozornosti</a:t>
            </a:r>
            <a:r>
              <a:rPr lang="hr-HR" sz="1600" dirty="0">
                <a:latin typeface="Source Sans 3" panose="020B0604020202020204" charset="0"/>
              </a:rPr>
              <a:t> i </a:t>
            </a:r>
            <a:r>
              <a:rPr lang="hr-HR" sz="1600" b="1" dirty="0">
                <a:latin typeface="Source Sans 3" panose="020B0604020202020204" charset="0"/>
              </a:rPr>
              <a:t>koncentracije</a:t>
            </a:r>
            <a:r>
              <a:rPr lang="hr-HR" sz="1600" dirty="0">
                <a:latin typeface="Source Sans 3" panose="020B0604020202020204" charset="0"/>
              </a:rPr>
              <a:t>, kao i </a:t>
            </a:r>
            <a:r>
              <a:rPr lang="hr-HR" sz="1600" b="1" dirty="0">
                <a:latin typeface="Source Sans 3" panose="020B0604020202020204" charset="0"/>
              </a:rPr>
              <a:t>emocionalna tupost </a:t>
            </a:r>
            <a:br>
              <a:rPr lang="hr-HR" sz="1600" b="1" dirty="0">
                <a:latin typeface="Source Sans 3" panose="020B0604020202020204" charset="0"/>
              </a:rPr>
            </a:br>
            <a:endParaRPr lang="hr-HR" sz="1600" b="1" dirty="0">
              <a:latin typeface="Source Sans 3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600" dirty="0">
                <a:latin typeface="Source Sans 3" panose="020B0604020202020204" charset="0"/>
              </a:rPr>
              <a:t>„mentalna atrofija”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r-HR" sz="1600" b="1" dirty="0">
              <a:latin typeface="Source Sans 3" panose="020B060402020202020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1600" dirty="0">
                <a:latin typeface="Source Sans 3" panose="020B0604020202020204" charset="0"/>
              </a:rPr>
              <a:t>povećanje</a:t>
            </a:r>
            <a:r>
              <a:rPr lang="hr-HR" sz="1600" b="1" dirty="0">
                <a:latin typeface="Source Sans 3" panose="020B0604020202020204" charset="0"/>
              </a:rPr>
              <a:t> </a:t>
            </a:r>
            <a:r>
              <a:rPr lang="hr-HR" sz="1600" u="sng" dirty="0">
                <a:latin typeface="Source Sans 3" panose="020B0604020202020204" charset="0"/>
              </a:rPr>
              <a:t>anksioznosti, depresije i sličnih mentalnih problema</a:t>
            </a:r>
          </a:p>
          <a:p>
            <a:br>
              <a:rPr lang="hr-HR" sz="1600" dirty="0">
                <a:latin typeface="Source Sans 3" panose="020B0604020202020204" charset="0"/>
              </a:rPr>
            </a:br>
            <a:endParaRPr lang="hr-HR" sz="1600" dirty="0">
              <a:latin typeface="Source Sans 3" panose="020B0604020202020204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727D34D4-9259-4333-800C-8982E0593822}"/>
              </a:ext>
            </a:extLst>
          </p:cNvPr>
          <p:cNvSpPr txBox="1"/>
          <p:nvPr/>
        </p:nvSpPr>
        <p:spPr>
          <a:xfrm>
            <a:off x="1146000" y="1525712"/>
            <a:ext cx="769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i="1" dirty="0">
                <a:solidFill>
                  <a:schemeClr val="tx2">
                    <a:lumMod val="75000"/>
                  </a:schemeClr>
                </a:solidFill>
              </a:rPr>
              <a:t>de</a:t>
            </a:r>
            <a:r>
              <a:rPr lang="hr-HR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1800" dirty="0"/>
              <a:t>(</a:t>
            </a:r>
            <a:r>
              <a:rPr lang="hr-HR" sz="1800" dirty="0" err="1"/>
              <a:t>urušaj</a:t>
            </a:r>
            <a:r>
              <a:rPr lang="hr-HR" sz="1800" dirty="0"/>
              <a:t>, razdvajanje)</a:t>
            </a:r>
            <a:r>
              <a:rPr lang="hr-HR" b="1" dirty="0"/>
              <a:t>  + </a:t>
            </a:r>
            <a:r>
              <a:rPr lang="hr-HR" dirty="0"/>
              <a:t>  </a:t>
            </a:r>
            <a:r>
              <a:rPr lang="hr-HR" sz="2800" i="1" dirty="0" err="1">
                <a:solidFill>
                  <a:schemeClr val="tx2">
                    <a:lumMod val="75000"/>
                  </a:schemeClr>
                </a:solidFill>
              </a:rPr>
              <a:t>mens</a:t>
            </a:r>
            <a:r>
              <a:rPr lang="hr-HR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hr-HR" sz="1800" dirty="0"/>
              <a:t>(um, razum) = umni </a:t>
            </a:r>
            <a:r>
              <a:rPr lang="hr-HR" sz="1800" dirty="0" err="1"/>
              <a:t>urušaj</a:t>
            </a:r>
            <a:br>
              <a:rPr lang="hr-HR" sz="1800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30877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5DF561-F39C-47EF-A5A1-1B80D83E7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15" y="188053"/>
            <a:ext cx="7704000" cy="572700"/>
          </a:xfrm>
        </p:spPr>
        <p:txBody>
          <a:bodyPr/>
          <a:lstStyle/>
          <a:p>
            <a:pPr algn="ctr"/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Autorove uspješnice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68372E56-B4A5-4B00-BC53-8F4ED519A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917" y="1683762"/>
            <a:ext cx="2672264" cy="3178587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6AB3854A-93FB-4C95-86E0-A8E8EAD97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868" y="1656435"/>
            <a:ext cx="2672263" cy="3178587"/>
          </a:xfrm>
          <a:prstGeom prst="rect">
            <a:avLst/>
          </a:prstGeom>
        </p:spPr>
      </p:pic>
      <p:sp>
        <p:nvSpPr>
          <p:cNvPr id="20" name="Google Shape;1105;p39">
            <a:extLst>
              <a:ext uri="{FF2B5EF4-FFF2-40B4-BE49-F238E27FC236}">
                <a16:creationId xmlns:a16="http://schemas.microsoft.com/office/drawing/2014/main" id="{ADDFF5F8-4F6F-4F44-80D9-49EB48BDBDD6}"/>
              </a:ext>
            </a:extLst>
          </p:cNvPr>
          <p:cNvSpPr txBox="1">
            <a:spLocks/>
          </p:cNvSpPr>
          <p:nvPr/>
        </p:nvSpPr>
        <p:spPr>
          <a:xfrm>
            <a:off x="6677756" y="712560"/>
            <a:ext cx="2359425" cy="809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None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None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None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None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None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None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None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None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None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9pPr>
          </a:lstStyle>
          <a:p>
            <a:pPr marL="285750" indent="-285750" algn="ctr">
              <a:buFont typeface="Wingdings" panose="05000000000000000000" pitchFamily="2" charset="2"/>
              <a:buChar char="§"/>
            </a:pPr>
            <a:endParaRPr lang="hr-HR" dirty="0"/>
          </a:p>
          <a:p>
            <a:pPr marL="0" indent="0" algn="ctr"/>
            <a:r>
              <a:rPr lang="hr-HR" i="1" dirty="0"/>
              <a:t>Epidemija pametnih telefona</a:t>
            </a:r>
            <a:r>
              <a:rPr lang="hr-HR" dirty="0"/>
              <a:t>, </a:t>
            </a:r>
            <a:br>
              <a:rPr lang="hr-HR" dirty="0"/>
            </a:br>
            <a:r>
              <a:rPr lang="hr-HR" dirty="0"/>
              <a:t>2021.</a:t>
            </a:r>
            <a:endParaRPr lang="hr-HR" b="1" dirty="0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B1A39C56-AD80-4DC0-98EE-7FD0EBE1B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73" y="1656435"/>
            <a:ext cx="2161764" cy="330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1105;p39">
            <a:extLst>
              <a:ext uri="{FF2B5EF4-FFF2-40B4-BE49-F238E27FC236}">
                <a16:creationId xmlns:a16="http://schemas.microsoft.com/office/drawing/2014/main" id="{838981A3-EC30-4A53-92F8-69541A10F57E}"/>
              </a:ext>
            </a:extLst>
          </p:cNvPr>
          <p:cNvSpPr txBox="1">
            <a:spLocks/>
          </p:cNvSpPr>
          <p:nvPr/>
        </p:nvSpPr>
        <p:spPr>
          <a:xfrm>
            <a:off x="695760" y="715322"/>
            <a:ext cx="1761189" cy="809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None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None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None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None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None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None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None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None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None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9pPr>
          </a:lstStyle>
          <a:p>
            <a:pPr marL="285750" indent="-285750" algn="ctr">
              <a:buFont typeface="Wingdings" panose="05000000000000000000" pitchFamily="2" charset="2"/>
              <a:buChar char="§"/>
            </a:pPr>
            <a:endParaRPr lang="hr-HR" dirty="0"/>
          </a:p>
          <a:p>
            <a:pPr marL="0" indent="0" algn="ctr"/>
            <a:r>
              <a:rPr lang="hr-HR" i="1" dirty="0"/>
              <a:t>Digitalna demencija</a:t>
            </a:r>
            <a:r>
              <a:rPr lang="hr-HR" dirty="0"/>
              <a:t>, 2012.</a:t>
            </a:r>
            <a:endParaRPr lang="hr-HR" b="1" dirty="0"/>
          </a:p>
        </p:txBody>
      </p:sp>
      <p:sp>
        <p:nvSpPr>
          <p:cNvPr id="23" name="Google Shape;1105;p39">
            <a:extLst>
              <a:ext uri="{FF2B5EF4-FFF2-40B4-BE49-F238E27FC236}">
                <a16:creationId xmlns:a16="http://schemas.microsoft.com/office/drawing/2014/main" id="{1FF0DB51-1E81-4C17-A8EF-CC838090FC02}"/>
              </a:ext>
            </a:extLst>
          </p:cNvPr>
          <p:cNvSpPr txBox="1">
            <a:spLocks/>
          </p:cNvSpPr>
          <p:nvPr/>
        </p:nvSpPr>
        <p:spPr>
          <a:xfrm>
            <a:off x="3764031" y="715322"/>
            <a:ext cx="1301169" cy="809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None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None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None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None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None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None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None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None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None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9pPr>
          </a:lstStyle>
          <a:p>
            <a:pPr marL="0" indent="0" algn="ctr"/>
            <a:endParaRPr lang="hr-HR" dirty="0"/>
          </a:p>
          <a:p>
            <a:pPr marL="0" indent="0" algn="ctr"/>
            <a:r>
              <a:rPr lang="hr-HR" i="1" dirty="0"/>
              <a:t>Usamljenost</a:t>
            </a:r>
            <a:r>
              <a:rPr lang="hr-HR" dirty="0"/>
              <a:t>, 2018.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2178582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0" name="Google Shape;1250;p40"/>
          <p:cNvGrpSpPr/>
          <p:nvPr/>
        </p:nvGrpSpPr>
        <p:grpSpPr>
          <a:xfrm>
            <a:off x="8285138" y="3510777"/>
            <a:ext cx="557586" cy="335343"/>
            <a:chOff x="8351038" y="3222477"/>
            <a:chExt cx="557586" cy="335343"/>
          </a:xfrm>
        </p:grpSpPr>
        <p:sp>
          <p:nvSpPr>
            <p:cNvPr id="1251" name="Google Shape;1251;p40"/>
            <p:cNvSpPr/>
            <p:nvPr/>
          </p:nvSpPr>
          <p:spPr>
            <a:xfrm>
              <a:off x="8352349" y="3390537"/>
              <a:ext cx="25402" cy="37195"/>
            </a:xfrm>
            <a:custGeom>
              <a:avLst/>
              <a:gdLst/>
              <a:ahLst/>
              <a:cxnLst/>
              <a:rect l="l" t="t" r="r" b="b"/>
              <a:pathLst>
                <a:path w="1260" h="1845" extrusionOk="0">
                  <a:moveTo>
                    <a:pt x="536" y="0"/>
                  </a:moveTo>
                  <a:lnTo>
                    <a:pt x="0" y="1844"/>
                  </a:lnTo>
                  <a:lnTo>
                    <a:pt x="1259" y="169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0"/>
            <p:cNvSpPr/>
            <p:nvPr/>
          </p:nvSpPr>
          <p:spPr>
            <a:xfrm>
              <a:off x="8351038" y="3252294"/>
              <a:ext cx="549158" cy="305525"/>
            </a:xfrm>
            <a:custGeom>
              <a:avLst/>
              <a:gdLst/>
              <a:ahLst/>
              <a:cxnLst/>
              <a:rect l="l" t="t" r="r" b="b"/>
              <a:pathLst>
                <a:path w="27240" h="15155" extrusionOk="0">
                  <a:moveTo>
                    <a:pt x="19458" y="0"/>
                  </a:moveTo>
                  <a:cubicBezTo>
                    <a:pt x="19375" y="0"/>
                    <a:pt x="19291" y="13"/>
                    <a:pt x="19209" y="37"/>
                  </a:cubicBezTo>
                  <a:cubicBezTo>
                    <a:pt x="13945" y="1613"/>
                    <a:pt x="3668" y="6447"/>
                    <a:pt x="646" y="7885"/>
                  </a:cubicBezTo>
                  <a:cubicBezTo>
                    <a:pt x="167" y="8112"/>
                    <a:pt x="0" y="8710"/>
                    <a:pt x="293" y="9152"/>
                  </a:cubicBezTo>
                  <a:cubicBezTo>
                    <a:pt x="1723" y="11358"/>
                    <a:pt x="4290" y="13925"/>
                    <a:pt x="5305" y="14912"/>
                  </a:cubicBezTo>
                  <a:cubicBezTo>
                    <a:pt x="5472" y="15071"/>
                    <a:pt x="5690" y="15155"/>
                    <a:pt x="5912" y="15155"/>
                  </a:cubicBezTo>
                  <a:cubicBezTo>
                    <a:pt x="6037" y="15155"/>
                    <a:pt x="6162" y="15128"/>
                    <a:pt x="6280" y="15075"/>
                  </a:cubicBezTo>
                  <a:cubicBezTo>
                    <a:pt x="7799" y="14364"/>
                    <a:pt x="9538" y="13511"/>
                    <a:pt x="10253" y="13157"/>
                  </a:cubicBezTo>
                  <a:cubicBezTo>
                    <a:pt x="10374" y="13098"/>
                    <a:pt x="10505" y="13068"/>
                    <a:pt x="10636" y="13068"/>
                  </a:cubicBezTo>
                  <a:cubicBezTo>
                    <a:pt x="10737" y="13068"/>
                    <a:pt x="10838" y="13085"/>
                    <a:pt x="10935" y="13121"/>
                  </a:cubicBezTo>
                  <a:cubicBezTo>
                    <a:pt x="11634" y="13377"/>
                    <a:pt x="12214" y="13604"/>
                    <a:pt x="12556" y="13738"/>
                  </a:cubicBezTo>
                  <a:cubicBezTo>
                    <a:pt x="12657" y="13780"/>
                    <a:pt x="12765" y="13800"/>
                    <a:pt x="12873" y="13800"/>
                  </a:cubicBezTo>
                  <a:cubicBezTo>
                    <a:pt x="12986" y="13800"/>
                    <a:pt x="13099" y="13778"/>
                    <a:pt x="13206" y="13734"/>
                  </a:cubicBezTo>
                  <a:cubicBezTo>
                    <a:pt x="13660" y="13543"/>
                    <a:pt x="14436" y="13226"/>
                    <a:pt x="14932" y="13023"/>
                  </a:cubicBezTo>
                  <a:cubicBezTo>
                    <a:pt x="15224" y="12905"/>
                    <a:pt x="15427" y="12637"/>
                    <a:pt x="15464" y="12325"/>
                  </a:cubicBezTo>
                  <a:cubicBezTo>
                    <a:pt x="15505" y="12024"/>
                    <a:pt x="15541" y="11683"/>
                    <a:pt x="15566" y="11415"/>
                  </a:cubicBezTo>
                  <a:cubicBezTo>
                    <a:pt x="15598" y="11122"/>
                    <a:pt x="15773" y="10866"/>
                    <a:pt x="16037" y="10732"/>
                  </a:cubicBezTo>
                  <a:cubicBezTo>
                    <a:pt x="16419" y="10541"/>
                    <a:pt x="16959" y="10273"/>
                    <a:pt x="17332" y="10091"/>
                  </a:cubicBezTo>
                  <a:cubicBezTo>
                    <a:pt x="17452" y="10032"/>
                    <a:pt x="17582" y="10003"/>
                    <a:pt x="17711" y="10003"/>
                  </a:cubicBezTo>
                  <a:cubicBezTo>
                    <a:pt x="17877" y="10003"/>
                    <a:pt x="18042" y="10050"/>
                    <a:pt x="18185" y="10143"/>
                  </a:cubicBezTo>
                  <a:cubicBezTo>
                    <a:pt x="18612" y="10416"/>
                    <a:pt x="19172" y="10822"/>
                    <a:pt x="19538" y="11086"/>
                  </a:cubicBezTo>
                  <a:cubicBezTo>
                    <a:pt x="19689" y="11198"/>
                    <a:pt x="19869" y="11256"/>
                    <a:pt x="20050" y="11256"/>
                  </a:cubicBezTo>
                  <a:cubicBezTo>
                    <a:pt x="20157" y="11256"/>
                    <a:pt x="20264" y="11236"/>
                    <a:pt x="20367" y="11195"/>
                  </a:cubicBezTo>
                  <a:cubicBezTo>
                    <a:pt x="22962" y="10168"/>
                    <a:pt x="25403" y="8807"/>
                    <a:pt x="26671" y="8064"/>
                  </a:cubicBezTo>
                  <a:cubicBezTo>
                    <a:pt x="27142" y="7779"/>
                    <a:pt x="27239" y="7138"/>
                    <a:pt x="26874" y="6727"/>
                  </a:cubicBezTo>
                  <a:cubicBezTo>
                    <a:pt x="23259" y="2694"/>
                    <a:pt x="20822" y="789"/>
                    <a:pt x="19956" y="163"/>
                  </a:cubicBezTo>
                  <a:cubicBezTo>
                    <a:pt x="19810" y="56"/>
                    <a:pt x="19636" y="0"/>
                    <a:pt x="194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0"/>
            <p:cNvSpPr/>
            <p:nvPr/>
          </p:nvSpPr>
          <p:spPr>
            <a:xfrm>
              <a:off x="8359465" y="3222477"/>
              <a:ext cx="549158" cy="305525"/>
            </a:xfrm>
            <a:custGeom>
              <a:avLst/>
              <a:gdLst/>
              <a:ahLst/>
              <a:cxnLst/>
              <a:rect l="l" t="t" r="r" b="b"/>
              <a:pathLst>
                <a:path w="27240" h="15155" extrusionOk="0">
                  <a:moveTo>
                    <a:pt x="19459" y="1"/>
                  </a:moveTo>
                  <a:cubicBezTo>
                    <a:pt x="19375" y="1"/>
                    <a:pt x="19291" y="13"/>
                    <a:pt x="19209" y="38"/>
                  </a:cubicBezTo>
                  <a:cubicBezTo>
                    <a:pt x="13945" y="1614"/>
                    <a:pt x="3669" y="6448"/>
                    <a:pt x="646" y="7885"/>
                  </a:cubicBezTo>
                  <a:cubicBezTo>
                    <a:pt x="171" y="8113"/>
                    <a:pt x="1" y="8710"/>
                    <a:pt x="293" y="9153"/>
                  </a:cubicBezTo>
                  <a:cubicBezTo>
                    <a:pt x="1723" y="11358"/>
                    <a:pt x="4290" y="13925"/>
                    <a:pt x="5305" y="14908"/>
                  </a:cubicBezTo>
                  <a:cubicBezTo>
                    <a:pt x="5473" y="15070"/>
                    <a:pt x="5692" y="15155"/>
                    <a:pt x="5914" y="15155"/>
                  </a:cubicBezTo>
                  <a:cubicBezTo>
                    <a:pt x="6038" y="15155"/>
                    <a:pt x="6163" y="15129"/>
                    <a:pt x="6280" y="15075"/>
                  </a:cubicBezTo>
                  <a:cubicBezTo>
                    <a:pt x="7800" y="14364"/>
                    <a:pt x="9538" y="13511"/>
                    <a:pt x="10253" y="13158"/>
                  </a:cubicBezTo>
                  <a:cubicBezTo>
                    <a:pt x="10372" y="13098"/>
                    <a:pt x="10503" y="13068"/>
                    <a:pt x="10635" y="13068"/>
                  </a:cubicBezTo>
                  <a:cubicBezTo>
                    <a:pt x="10736" y="13068"/>
                    <a:pt x="10838" y="13086"/>
                    <a:pt x="10935" y="13121"/>
                  </a:cubicBezTo>
                  <a:cubicBezTo>
                    <a:pt x="11634" y="13377"/>
                    <a:pt x="12215" y="13605"/>
                    <a:pt x="12556" y="13739"/>
                  </a:cubicBezTo>
                  <a:cubicBezTo>
                    <a:pt x="12658" y="13779"/>
                    <a:pt x="12768" y="13799"/>
                    <a:pt x="12877" y="13799"/>
                  </a:cubicBezTo>
                  <a:cubicBezTo>
                    <a:pt x="12989" y="13799"/>
                    <a:pt x="13101" y="13778"/>
                    <a:pt x="13206" y="13735"/>
                  </a:cubicBezTo>
                  <a:cubicBezTo>
                    <a:pt x="13661" y="13544"/>
                    <a:pt x="14437" y="13227"/>
                    <a:pt x="14932" y="13024"/>
                  </a:cubicBezTo>
                  <a:cubicBezTo>
                    <a:pt x="15225" y="12906"/>
                    <a:pt x="15428" y="12638"/>
                    <a:pt x="15464" y="12325"/>
                  </a:cubicBezTo>
                  <a:cubicBezTo>
                    <a:pt x="15501" y="12029"/>
                    <a:pt x="15537" y="11683"/>
                    <a:pt x="15566" y="11419"/>
                  </a:cubicBezTo>
                  <a:cubicBezTo>
                    <a:pt x="15594" y="11123"/>
                    <a:pt x="15773" y="10867"/>
                    <a:pt x="16037" y="10733"/>
                  </a:cubicBezTo>
                  <a:cubicBezTo>
                    <a:pt x="16415" y="10542"/>
                    <a:pt x="16955" y="10274"/>
                    <a:pt x="17329" y="10091"/>
                  </a:cubicBezTo>
                  <a:cubicBezTo>
                    <a:pt x="17450" y="10032"/>
                    <a:pt x="17581" y="10003"/>
                    <a:pt x="17711" y="10003"/>
                  </a:cubicBezTo>
                  <a:cubicBezTo>
                    <a:pt x="17877" y="10003"/>
                    <a:pt x="18042" y="10050"/>
                    <a:pt x="18186" y="10144"/>
                  </a:cubicBezTo>
                  <a:cubicBezTo>
                    <a:pt x="18612" y="10420"/>
                    <a:pt x="19173" y="10822"/>
                    <a:pt x="19538" y="11090"/>
                  </a:cubicBezTo>
                  <a:cubicBezTo>
                    <a:pt x="19689" y="11200"/>
                    <a:pt x="19868" y="11257"/>
                    <a:pt x="20049" y="11257"/>
                  </a:cubicBezTo>
                  <a:cubicBezTo>
                    <a:pt x="20156" y="11257"/>
                    <a:pt x="20264" y="11237"/>
                    <a:pt x="20367" y="11196"/>
                  </a:cubicBezTo>
                  <a:cubicBezTo>
                    <a:pt x="22963" y="10172"/>
                    <a:pt x="25404" y="8812"/>
                    <a:pt x="26671" y="8064"/>
                  </a:cubicBezTo>
                  <a:cubicBezTo>
                    <a:pt x="27142" y="7784"/>
                    <a:pt x="27240" y="7138"/>
                    <a:pt x="26874" y="6728"/>
                  </a:cubicBezTo>
                  <a:cubicBezTo>
                    <a:pt x="23255" y="2698"/>
                    <a:pt x="20822" y="789"/>
                    <a:pt x="19957" y="164"/>
                  </a:cubicBezTo>
                  <a:cubicBezTo>
                    <a:pt x="19810" y="56"/>
                    <a:pt x="19636" y="1"/>
                    <a:pt x="19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0"/>
            <p:cNvSpPr/>
            <p:nvPr/>
          </p:nvSpPr>
          <p:spPr>
            <a:xfrm>
              <a:off x="8393698" y="3358017"/>
              <a:ext cx="109267" cy="58666"/>
            </a:xfrm>
            <a:custGeom>
              <a:avLst/>
              <a:gdLst/>
              <a:ahLst/>
              <a:cxnLst/>
              <a:rect l="l" t="t" r="r" b="b"/>
              <a:pathLst>
                <a:path w="5420" h="2910" extrusionOk="0">
                  <a:moveTo>
                    <a:pt x="4802" y="1"/>
                  </a:moveTo>
                  <a:lnTo>
                    <a:pt x="1" y="2194"/>
                  </a:lnTo>
                  <a:lnTo>
                    <a:pt x="622" y="2909"/>
                  </a:lnTo>
                  <a:lnTo>
                    <a:pt x="5419" y="756"/>
                  </a:lnTo>
                  <a:lnTo>
                    <a:pt x="48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0"/>
            <p:cNvSpPr/>
            <p:nvPr/>
          </p:nvSpPr>
          <p:spPr>
            <a:xfrm>
              <a:off x="8415149" y="3387916"/>
              <a:ext cx="109267" cy="58645"/>
            </a:xfrm>
            <a:custGeom>
              <a:avLst/>
              <a:gdLst/>
              <a:ahLst/>
              <a:cxnLst/>
              <a:rect l="l" t="t" r="r" b="b"/>
              <a:pathLst>
                <a:path w="5420" h="2909" extrusionOk="0">
                  <a:moveTo>
                    <a:pt x="4802" y="0"/>
                  </a:moveTo>
                  <a:lnTo>
                    <a:pt x="1" y="2194"/>
                  </a:lnTo>
                  <a:lnTo>
                    <a:pt x="622" y="2909"/>
                  </a:lnTo>
                  <a:lnTo>
                    <a:pt x="5419" y="756"/>
                  </a:lnTo>
                  <a:lnTo>
                    <a:pt x="48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0"/>
            <p:cNvSpPr/>
            <p:nvPr/>
          </p:nvSpPr>
          <p:spPr>
            <a:xfrm>
              <a:off x="8441277" y="3417068"/>
              <a:ext cx="109166" cy="58726"/>
            </a:xfrm>
            <a:custGeom>
              <a:avLst/>
              <a:gdLst/>
              <a:ahLst/>
              <a:cxnLst/>
              <a:rect l="l" t="t" r="r" b="b"/>
              <a:pathLst>
                <a:path w="5415" h="2913" extrusionOk="0">
                  <a:moveTo>
                    <a:pt x="4798" y="0"/>
                  </a:moveTo>
                  <a:lnTo>
                    <a:pt x="0" y="2198"/>
                  </a:lnTo>
                  <a:lnTo>
                    <a:pt x="622" y="2913"/>
                  </a:lnTo>
                  <a:lnTo>
                    <a:pt x="5415" y="760"/>
                  </a:lnTo>
                  <a:lnTo>
                    <a:pt x="47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7" name="Google Shape;1257;p40"/>
          <p:cNvGrpSpPr/>
          <p:nvPr/>
        </p:nvGrpSpPr>
        <p:grpSpPr>
          <a:xfrm>
            <a:off x="6511773" y="2350561"/>
            <a:ext cx="288107" cy="242774"/>
            <a:chOff x="7220211" y="1901524"/>
            <a:chExt cx="288107" cy="242774"/>
          </a:xfrm>
        </p:grpSpPr>
        <p:sp>
          <p:nvSpPr>
            <p:cNvPr id="1258" name="Google Shape;1258;p40"/>
            <p:cNvSpPr/>
            <p:nvPr/>
          </p:nvSpPr>
          <p:spPr>
            <a:xfrm>
              <a:off x="7311518" y="2086398"/>
              <a:ext cx="64290" cy="57900"/>
            </a:xfrm>
            <a:custGeom>
              <a:avLst/>
              <a:gdLst/>
              <a:ahLst/>
              <a:cxnLst/>
              <a:rect l="l" t="t" r="r" b="b"/>
              <a:pathLst>
                <a:path w="3189" h="2872" extrusionOk="0">
                  <a:moveTo>
                    <a:pt x="1596" y="0"/>
                  </a:moveTo>
                  <a:cubicBezTo>
                    <a:pt x="1205" y="0"/>
                    <a:pt x="815" y="159"/>
                    <a:pt x="532" y="473"/>
                  </a:cubicBezTo>
                  <a:cubicBezTo>
                    <a:pt x="0" y="1057"/>
                    <a:pt x="45" y="1963"/>
                    <a:pt x="630" y="2499"/>
                  </a:cubicBezTo>
                  <a:cubicBezTo>
                    <a:pt x="904" y="2749"/>
                    <a:pt x="1249" y="2871"/>
                    <a:pt x="1593" y="2871"/>
                  </a:cubicBezTo>
                  <a:cubicBezTo>
                    <a:pt x="1984" y="2871"/>
                    <a:pt x="2374" y="2713"/>
                    <a:pt x="2657" y="2402"/>
                  </a:cubicBezTo>
                  <a:cubicBezTo>
                    <a:pt x="3189" y="1813"/>
                    <a:pt x="3144" y="907"/>
                    <a:pt x="2559" y="375"/>
                  </a:cubicBezTo>
                  <a:cubicBezTo>
                    <a:pt x="2285" y="124"/>
                    <a:pt x="1940" y="0"/>
                    <a:pt x="1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0"/>
            <p:cNvSpPr/>
            <p:nvPr/>
          </p:nvSpPr>
          <p:spPr>
            <a:xfrm>
              <a:off x="7273112" y="2029585"/>
              <a:ext cx="151099" cy="64149"/>
            </a:xfrm>
            <a:custGeom>
              <a:avLst/>
              <a:gdLst/>
              <a:ahLst/>
              <a:cxnLst/>
              <a:rect l="l" t="t" r="r" b="b"/>
              <a:pathLst>
                <a:path w="7495" h="3182" extrusionOk="0">
                  <a:moveTo>
                    <a:pt x="3479" y="1"/>
                  </a:moveTo>
                  <a:cubicBezTo>
                    <a:pt x="1063" y="1"/>
                    <a:pt x="198" y="1554"/>
                    <a:pt x="163" y="1621"/>
                  </a:cubicBezTo>
                  <a:cubicBezTo>
                    <a:pt x="0" y="1922"/>
                    <a:pt x="110" y="2299"/>
                    <a:pt x="407" y="2462"/>
                  </a:cubicBezTo>
                  <a:cubicBezTo>
                    <a:pt x="503" y="2515"/>
                    <a:pt x="608" y="2541"/>
                    <a:pt x="712" y="2541"/>
                  </a:cubicBezTo>
                  <a:cubicBezTo>
                    <a:pt x="931" y="2541"/>
                    <a:pt x="1144" y="2428"/>
                    <a:pt x="1260" y="2226"/>
                  </a:cubicBezTo>
                  <a:cubicBezTo>
                    <a:pt x="1287" y="2187"/>
                    <a:pt x="1848" y="1257"/>
                    <a:pt x="3484" y="1257"/>
                  </a:cubicBezTo>
                  <a:cubicBezTo>
                    <a:pt x="3537" y="1257"/>
                    <a:pt x="3592" y="1258"/>
                    <a:pt x="3648" y="1260"/>
                  </a:cubicBezTo>
                  <a:cubicBezTo>
                    <a:pt x="5581" y="1325"/>
                    <a:pt x="6183" y="2726"/>
                    <a:pt x="6203" y="2783"/>
                  </a:cubicBezTo>
                  <a:cubicBezTo>
                    <a:pt x="6297" y="3027"/>
                    <a:pt x="6532" y="3181"/>
                    <a:pt x="6787" y="3181"/>
                  </a:cubicBezTo>
                  <a:cubicBezTo>
                    <a:pt x="6829" y="3181"/>
                    <a:pt x="6871" y="3177"/>
                    <a:pt x="6914" y="3169"/>
                  </a:cubicBezTo>
                  <a:cubicBezTo>
                    <a:pt x="6946" y="3161"/>
                    <a:pt x="6983" y="3148"/>
                    <a:pt x="7015" y="3136"/>
                  </a:cubicBezTo>
                  <a:cubicBezTo>
                    <a:pt x="7336" y="3010"/>
                    <a:pt x="7495" y="2649"/>
                    <a:pt x="7369" y="2324"/>
                  </a:cubicBezTo>
                  <a:cubicBezTo>
                    <a:pt x="7336" y="2234"/>
                    <a:pt x="6471" y="102"/>
                    <a:pt x="3689" y="4"/>
                  </a:cubicBezTo>
                  <a:cubicBezTo>
                    <a:pt x="3617" y="2"/>
                    <a:pt x="3547" y="1"/>
                    <a:pt x="34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0"/>
            <p:cNvSpPr/>
            <p:nvPr/>
          </p:nvSpPr>
          <p:spPr>
            <a:xfrm>
              <a:off x="7247387" y="1966643"/>
              <a:ext cx="225469" cy="87615"/>
            </a:xfrm>
            <a:custGeom>
              <a:avLst/>
              <a:gdLst/>
              <a:ahLst/>
              <a:cxnLst/>
              <a:rect l="l" t="t" r="r" b="b"/>
              <a:pathLst>
                <a:path w="11184" h="4346" extrusionOk="0">
                  <a:moveTo>
                    <a:pt x="5159" y="1"/>
                  </a:moveTo>
                  <a:cubicBezTo>
                    <a:pt x="1509" y="1"/>
                    <a:pt x="223" y="2305"/>
                    <a:pt x="167" y="2403"/>
                  </a:cubicBezTo>
                  <a:cubicBezTo>
                    <a:pt x="1" y="2708"/>
                    <a:pt x="115" y="3090"/>
                    <a:pt x="419" y="3256"/>
                  </a:cubicBezTo>
                  <a:cubicBezTo>
                    <a:pt x="515" y="3308"/>
                    <a:pt x="617" y="3333"/>
                    <a:pt x="718" y="3333"/>
                  </a:cubicBezTo>
                  <a:cubicBezTo>
                    <a:pt x="939" y="3333"/>
                    <a:pt x="1154" y="3214"/>
                    <a:pt x="1268" y="3005"/>
                  </a:cubicBezTo>
                  <a:cubicBezTo>
                    <a:pt x="1312" y="2934"/>
                    <a:pt x="2292" y="1253"/>
                    <a:pt x="5169" y="1253"/>
                  </a:cubicBezTo>
                  <a:cubicBezTo>
                    <a:pt x="5258" y="1253"/>
                    <a:pt x="5348" y="1255"/>
                    <a:pt x="5440" y="1258"/>
                  </a:cubicBezTo>
                  <a:cubicBezTo>
                    <a:pt x="8815" y="1376"/>
                    <a:pt x="9847" y="3845"/>
                    <a:pt x="9888" y="3947"/>
                  </a:cubicBezTo>
                  <a:cubicBezTo>
                    <a:pt x="9982" y="4191"/>
                    <a:pt x="10217" y="4346"/>
                    <a:pt x="10472" y="4346"/>
                  </a:cubicBezTo>
                  <a:cubicBezTo>
                    <a:pt x="10514" y="4346"/>
                    <a:pt x="10556" y="4341"/>
                    <a:pt x="10598" y="4333"/>
                  </a:cubicBezTo>
                  <a:cubicBezTo>
                    <a:pt x="10635" y="4325"/>
                    <a:pt x="10667" y="4317"/>
                    <a:pt x="10700" y="4304"/>
                  </a:cubicBezTo>
                  <a:cubicBezTo>
                    <a:pt x="11025" y="4174"/>
                    <a:pt x="11183" y="3813"/>
                    <a:pt x="11057" y="3492"/>
                  </a:cubicBezTo>
                  <a:cubicBezTo>
                    <a:pt x="11005" y="3358"/>
                    <a:pt x="9705" y="153"/>
                    <a:pt x="5484" y="7"/>
                  </a:cubicBezTo>
                  <a:cubicBezTo>
                    <a:pt x="5374" y="3"/>
                    <a:pt x="5266" y="1"/>
                    <a:pt x="51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0"/>
            <p:cNvSpPr/>
            <p:nvPr/>
          </p:nvSpPr>
          <p:spPr>
            <a:xfrm>
              <a:off x="7220211" y="1901524"/>
              <a:ext cx="288107" cy="107533"/>
            </a:xfrm>
            <a:custGeom>
              <a:avLst/>
              <a:gdLst/>
              <a:ahLst/>
              <a:cxnLst/>
              <a:rect l="l" t="t" r="r" b="b"/>
              <a:pathLst>
                <a:path w="14291" h="5334" extrusionOk="0">
                  <a:moveTo>
                    <a:pt x="6590" y="1"/>
                  </a:moveTo>
                  <a:cubicBezTo>
                    <a:pt x="1881" y="1"/>
                    <a:pt x="238" y="2940"/>
                    <a:pt x="167" y="3070"/>
                  </a:cubicBezTo>
                  <a:cubicBezTo>
                    <a:pt x="0" y="3371"/>
                    <a:pt x="114" y="3753"/>
                    <a:pt x="419" y="3919"/>
                  </a:cubicBezTo>
                  <a:cubicBezTo>
                    <a:pt x="514" y="3971"/>
                    <a:pt x="617" y="3996"/>
                    <a:pt x="718" y="3996"/>
                  </a:cubicBezTo>
                  <a:cubicBezTo>
                    <a:pt x="941" y="3996"/>
                    <a:pt x="1156" y="3877"/>
                    <a:pt x="1268" y="3667"/>
                  </a:cubicBezTo>
                  <a:cubicBezTo>
                    <a:pt x="1327" y="3569"/>
                    <a:pt x="2665" y="1256"/>
                    <a:pt x="6592" y="1256"/>
                  </a:cubicBezTo>
                  <a:cubicBezTo>
                    <a:pt x="6709" y="1256"/>
                    <a:pt x="6828" y="1259"/>
                    <a:pt x="6950" y="1263"/>
                  </a:cubicBezTo>
                  <a:cubicBezTo>
                    <a:pt x="11540" y="1425"/>
                    <a:pt x="12938" y="4793"/>
                    <a:pt x="12994" y="4935"/>
                  </a:cubicBezTo>
                  <a:cubicBezTo>
                    <a:pt x="13089" y="5179"/>
                    <a:pt x="13324" y="5333"/>
                    <a:pt x="13579" y="5333"/>
                  </a:cubicBezTo>
                  <a:cubicBezTo>
                    <a:pt x="13621" y="5333"/>
                    <a:pt x="13663" y="5329"/>
                    <a:pt x="13705" y="5321"/>
                  </a:cubicBezTo>
                  <a:cubicBezTo>
                    <a:pt x="13742" y="5313"/>
                    <a:pt x="13774" y="5304"/>
                    <a:pt x="13807" y="5288"/>
                  </a:cubicBezTo>
                  <a:cubicBezTo>
                    <a:pt x="14132" y="5162"/>
                    <a:pt x="14290" y="4801"/>
                    <a:pt x="14164" y="4476"/>
                  </a:cubicBezTo>
                  <a:cubicBezTo>
                    <a:pt x="14095" y="4305"/>
                    <a:pt x="12434" y="199"/>
                    <a:pt x="6995" y="8"/>
                  </a:cubicBezTo>
                  <a:cubicBezTo>
                    <a:pt x="6858" y="3"/>
                    <a:pt x="6723" y="1"/>
                    <a:pt x="6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2" name="Google Shape;1262;p40"/>
          <p:cNvSpPr/>
          <p:nvPr/>
        </p:nvSpPr>
        <p:spPr>
          <a:xfrm>
            <a:off x="8162768" y="2454604"/>
            <a:ext cx="310867" cy="281413"/>
          </a:xfrm>
          <a:custGeom>
            <a:avLst/>
            <a:gdLst/>
            <a:ahLst/>
            <a:cxnLst/>
            <a:rect l="l" t="t" r="r" b="b"/>
            <a:pathLst>
              <a:path w="15420" h="13959" extrusionOk="0">
                <a:moveTo>
                  <a:pt x="7231" y="2778"/>
                </a:moveTo>
                <a:cubicBezTo>
                  <a:pt x="9563" y="5045"/>
                  <a:pt x="11061" y="8505"/>
                  <a:pt x="11061" y="8505"/>
                </a:cubicBezTo>
                <a:cubicBezTo>
                  <a:pt x="9110" y="9256"/>
                  <a:pt x="4543" y="10163"/>
                  <a:pt x="4384" y="10194"/>
                </a:cubicBezTo>
                <a:lnTo>
                  <a:pt x="4384" y="10194"/>
                </a:lnTo>
                <a:cubicBezTo>
                  <a:pt x="5180" y="7286"/>
                  <a:pt x="7231" y="2778"/>
                  <a:pt x="7231" y="2778"/>
                </a:cubicBezTo>
                <a:close/>
                <a:moveTo>
                  <a:pt x="7522" y="0"/>
                </a:moveTo>
                <a:cubicBezTo>
                  <a:pt x="5645" y="0"/>
                  <a:pt x="3806" y="759"/>
                  <a:pt x="2462" y="2173"/>
                </a:cubicBezTo>
                <a:cubicBezTo>
                  <a:pt x="521" y="4220"/>
                  <a:pt x="1" y="7238"/>
                  <a:pt x="1146" y="9817"/>
                </a:cubicBezTo>
                <a:cubicBezTo>
                  <a:pt x="2271" y="12341"/>
                  <a:pt x="4772" y="13959"/>
                  <a:pt x="7520" y="13959"/>
                </a:cubicBezTo>
                <a:cubicBezTo>
                  <a:pt x="7581" y="13959"/>
                  <a:pt x="7641" y="13958"/>
                  <a:pt x="7702" y="13956"/>
                </a:cubicBezTo>
                <a:cubicBezTo>
                  <a:pt x="10525" y="13883"/>
                  <a:pt x="13027" y="12116"/>
                  <a:pt x="14039" y="9484"/>
                </a:cubicBezTo>
                <a:cubicBezTo>
                  <a:pt x="15420" y="5885"/>
                  <a:pt x="13624" y="1848"/>
                  <a:pt x="10026" y="467"/>
                </a:cubicBezTo>
                <a:cubicBezTo>
                  <a:pt x="9211" y="153"/>
                  <a:pt x="8363" y="0"/>
                  <a:pt x="75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3" name="Google Shape;1263;p40"/>
          <p:cNvGrpSpPr/>
          <p:nvPr/>
        </p:nvGrpSpPr>
        <p:grpSpPr>
          <a:xfrm>
            <a:off x="5722725" y="3014113"/>
            <a:ext cx="261600" cy="352550"/>
            <a:chOff x="5658788" y="2331488"/>
            <a:chExt cx="261600" cy="352550"/>
          </a:xfrm>
        </p:grpSpPr>
        <p:sp>
          <p:nvSpPr>
            <p:cNvPr id="1264" name="Google Shape;1264;p40"/>
            <p:cNvSpPr/>
            <p:nvPr/>
          </p:nvSpPr>
          <p:spPr>
            <a:xfrm>
              <a:off x="5714063" y="2331488"/>
              <a:ext cx="206325" cy="352550"/>
            </a:xfrm>
            <a:custGeom>
              <a:avLst/>
              <a:gdLst/>
              <a:ahLst/>
              <a:cxnLst/>
              <a:rect l="l" t="t" r="r" b="b"/>
              <a:pathLst>
                <a:path w="8253" h="14102" extrusionOk="0">
                  <a:moveTo>
                    <a:pt x="1412" y="1433"/>
                  </a:moveTo>
                  <a:lnTo>
                    <a:pt x="4256" y="2985"/>
                  </a:lnTo>
                  <a:lnTo>
                    <a:pt x="3224" y="5978"/>
                  </a:lnTo>
                  <a:lnTo>
                    <a:pt x="1412" y="1433"/>
                  </a:lnTo>
                  <a:close/>
                  <a:moveTo>
                    <a:pt x="3894" y="7652"/>
                  </a:moveTo>
                  <a:lnTo>
                    <a:pt x="7168" y="8460"/>
                  </a:lnTo>
                  <a:lnTo>
                    <a:pt x="5787" y="12392"/>
                  </a:lnTo>
                  <a:lnTo>
                    <a:pt x="3894" y="7652"/>
                  </a:lnTo>
                  <a:close/>
                  <a:moveTo>
                    <a:pt x="537" y="0"/>
                  </a:moveTo>
                  <a:cubicBezTo>
                    <a:pt x="246" y="0"/>
                    <a:pt x="0" y="301"/>
                    <a:pt x="125" y="612"/>
                  </a:cubicBezTo>
                  <a:lnTo>
                    <a:pt x="5397" y="13822"/>
                  </a:lnTo>
                  <a:cubicBezTo>
                    <a:pt x="5462" y="13992"/>
                    <a:pt x="5629" y="14102"/>
                    <a:pt x="5807" y="14102"/>
                  </a:cubicBezTo>
                  <a:lnTo>
                    <a:pt x="5820" y="14102"/>
                  </a:lnTo>
                  <a:cubicBezTo>
                    <a:pt x="6002" y="14098"/>
                    <a:pt x="6169" y="13980"/>
                    <a:pt x="6230" y="13805"/>
                  </a:cubicBezTo>
                  <a:lnTo>
                    <a:pt x="8167" y="8293"/>
                  </a:lnTo>
                  <a:cubicBezTo>
                    <a:pt x="8253" y="8042"/>
                    <a:pt x="8110" y="7774"/>
                    <a:pt x="7855" y="7713"/>
                  </a:cubicBezTo>
                  <a:lnTo>
                    <a:pt x="3906" y="6738"/>
                  </a:lnTo>
                  <a:lnTo>
                    <a:pt x="5218" y="2915"/>
                  </a:lnTo>
                  <a:cubicBezTo>
                    <a:pt x="5287" y="2712"/>
                    <a:pt x="5202" y="2485"/>
                    <a:pt x="5011" y="2379"/>
                  </a:cubicBezTo>
                  <a:lnTo>
                    <a:pt x="750" y="56"/>
                  </a:lnTo>
                  <a:cubicBezTo>
                    <a:pt x="680" y="17"/>
                    <a:pt x="607" y="0"/>
                    <a:pt x="5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0"/>
            <p:cNvSpPr/>
            <p:nvPr/>
          </p:nvSpPr>
          <p:spPr>
            <a:xfrm>
              <a:off x="5658788" y="2445163"/>
              <a:ext cx="151025" cy="201525"/>
            </a:xfrm>
            <a:custGeom>
              <a:avLst/>
              <a:gdLst/>
              <a:ahLst/>
              <a:cxnLst/>
              <a:rect l="l" t="t" r="r" b="b"/>
              <a:pathLst>
                <a:path w="6041" h="8061" extrusionOk="0">
                  <a:moveTo>
                    <a:pt x="506" y="0"/>
                  </a:moveTo>
                  <a:cubicBezTo>
                    <a:pt x="331" y="0"/>
                    <a:pt x="164" y="105"/>
                    <a:pt x="94" y="278"/>
                  </a:cubicBezTo>
                  <a:cubicBezTo>
                    <a:pt x="0" y="505"/>
                    <a:pt x="110" y="765"/>
                    <a:pt x="337" y="858"/>
                  </a:cubicBezTo>
                  <a:lnTo>
                    <a:pt x="4939" y="2743"/>
                  </a:lnTo>
                  <a:lnTo>
                    <a:pt x="2827" y="7435"/>
                  </a:lnTo>
                  <a:cubicBezTo>
                    <a:pt x="2693" y="7727"/>
                    <a:pt x="2908" y="8060"/>
                    <a:pt x="3233" y="8060"/>
                  </a:cubicBezTo>
                  <a:cubicBezTo>
                    <a:pt x="3408" y="8060"/>
                    <a:pt x="3562" y="7959"/>
                    <a:pt x="3636" y="7800"/>
                  </a:cubicBezTo>
                  <a:lnTo>
                    <a:pt x="5939" y="2690"/>
                  </a:lnTo>
                  <a:cubicBezTo>
                    <a:pt x="6040" y="2459"/>
                    <a:pt x="5935" y="2191"/>
                    <a:pt x="5699" y="2093"/>
                  </a:cubicBezTo>
                  <a:lnTo>
                    <a:pt x="674" y="34"/>
                  </a:lnTo>
                  <a:cubicBezTo>
                    <a:pt x="619" y="11"/>
                    <a:pt x="562" y="0"/>
                    <a:pt x="5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6" name="Google Shape;1266;p40"/>
          <p:cNvGrpSpPr/>
          <p:nvPr/>
        </p:nvGrpSpPr>
        <p:grpSpPr>
          <a:xfrm>
            <a:off x="4580925" y="1291629"/>
            <a:ext cx="4149799" cy="3107062"/>
            <a:chOff x="4631725" y="1441379"/>
            <a:chExt cx="4149799" cy="3107062"/>
          </a:xfrm>
        </p:grpSpPr>
        <p:sp>
          <p:nvSpPr>
            <p:cNvPr id="1267" name="Google Shape;1267;p40"/>
            <p:cNvSpPr/>
            <p:nvPr/>
          </p:nvSpPr>
          <p:spPr>
            <a:xfrm>
              <a:off x="8248690" y="3086967"/>
              <a:ext cx="159600" cy="160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0"/>
            <p:cNvSpPr/>
            <p:nvPr/>
          </p:nvSpPr>
          <p:spPr>
            <a:xfrm>
              <a:off x="7469274" y="2293816"/>
              <a:ext cx="123900" cy="124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0"/>
            <p:cNvSpPr/>
            <p:nvPr/>
          </p:nvSpPr>
          <p:spPr>
            <a:xfrm>
              <a:off x="8099000" y="1866321"/>
              <a:ext cx="99900" cy="100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0"/>
            <p:cNvSpPr/>
            <p:nvPr/>
          </p:nvSpPr>
          <p:spPr>
            <a:xfrm>
              <a:off x="8557734" y="1471364"/>
              <a:ext cx="99900" cy="100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0"/>
            <p:cNvSpPr/>
            <p:nvPr/>
          </p:nvSpPr>
          <p:spPr>
            <a:xfrm>
              <a:off x="8027990" y="4078479"/>
              <a:ext cx="159600" cy="160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0"/>
            <p:cNvSpPr/>
            <p:nvPr/>
          </p:nvSpPr>
          <p:spPr>
            <a:xfrm>
              <a:off x="8657624" y="4423941"/>
              <a:ext cx="123900" cy="124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0"/>
            <p:cNvSpPr/>
            <p:nvPr/>
          </p:nvSpPr>
          <p:spPr>
            <a:xfrm>
              <a:off x="6822900" y="1740046"/>
              <a:ext cx="99900" cy="100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0"/>
            <p:cNvSpPr/>
            <p:nvPr/>
          </p:nvSpPr>
          <p:spPr>
            <a:xfrm>
              <a:off x="8398234" y="2305964"/>
              <a:ext cx="99900" cy="100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0"/>
            <p:cNvSpPr/>
            <p:nvPr/>
          </p:nvSpPr>
          <p:spPr>
            <a:xfrm>
              <a:off x="5424340" y="3083204"/>
              <a:ext cx="159600" cy="160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0"/>
            <p:cNvSpPr/>
            <p:nvPr/>
          </p:nvSpPr>
          <p:spPr>
            <a:xfrm>
              <a:off x="6159725" y="2475946"/>
              <a:ext cx="99900" cy="100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0"/>
            <p:cNvSpPr/>
            <p:nvPr/>
          </p:nvSpPr>
          <p:spPr>
            <a:xfrm>
              <a:off x="5424340" y="1441379"/>
              <a:ext cx="159600" cy="160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0"/>
            <p:cNvSpPr/>
            <p:nvPr/>
          </p:nvSpPr>
          <p:spPr>
            <a:xfrm>
              <a:off x="5150500" y="3675321"/>
              <a:ext cx="99900" cy="100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0"/>
            <p:cNvSpPr/>
            <p:nvPr/>
          </p:nvSpPr>
          <p:spPr>
            <a:xfrm>
              <a:off x="5709938" y="3709246"/>
              <a:ext cx="99900" cy="100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0"/>
            <p:cNvSpPr/>
            <p:nvPr/>
          </p:nvSpPr>
          <p:spPr>
            <a:xfrm>
              <a:off x="4631725" y="2554396"/>
              <a:ext cx="99900" cy="100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0"/>
            <p:cNvSpPr/>
            <p:nvPr/>
          </p:nvSpPr>
          <p:spPr>
            <a:xfrm>
              <a:off x="5032375" y="1500721"/>
              <a:ext cx="99900" cy="100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82" name="Google Shape;1282;p40"/>
            <p:cNvCxnSpPr>
              <a:stCxn id="1281" idx="6"/>
              <a:endCxn id="1277" idx="2"/>
            </p:cNvCxnSpPr>
            <p:nvPr/>
          </p:nvCxnSpPr>
          <p:spPr>
            <a:xfrm rot="10800000" flipH="1">
              <a:off x="5132275" y="1521421"/>
              <a:ext cx="292200" cy="294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3" name="Google Shape;1283;p40"/>
            <p:cNvCxnSpPr>
              <a:stCxn id="1277" idx="3"/>
              <a:endCxn id="1280" idx="7"/>
            </p:cNvCxnSpPr>
            <p:nvPr/>
          </p:nvCxnSpPr>
          <p:spPr>
            <a:xfrm flipH="1">
              <a:off x="4716913" y="1578118"/>
              <a:ext cx="730800" cy="990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4" name="Google Shape;1284;p40"/>
            <p:cNvCxnSpPr>
              <a:stCxn id="1277" idx="5"/>
              <a:endCxn id="1276" idx="1"/>
            </p:cNvCxnSpPr>
            <p:nvPr/>
          </p:nvCxnSpPr>
          <p:spPr>
            <a:xfrm>
              <a:off x="5560567" y="1578118"/>
              <a:ext cx="613800" cy="912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5" name="Google Shape;1285;p40"/>
            <p:cNvCxnSpPr>
              <a:stCxn id="1276" idx="3"/>
              <a:endCxn id="1275" idx="7"/>
            </p:cNvCxnSpPr>
            <p:nvPr/>
          </p:nvCxnSpPr>
          <p:spPr>
            <a:xfrm flipH="1">
              <a:off x="5560555" y="2561472"/>
              <a:ext cx="613800" cy="545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6" name="Google Shape;1286;p40"/>
            <p:cNvCxnSpPr>
              <a:stCxn id="1275" idx="3"/>
              <a:endCxn id="1278" idx="0"/>
            </p:cNvCxnSpPr>
            <p:nvPr/>
          </p:nvCxnSpPr>
          <p:spPr>
            <a:xfrm flipH="1">
              <a:off x="5200513" y="3219943"/>
              <a:ext cx="247200" cy="4554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7" name="Google Shape;1287;p40"/>
            <p:cNvCxnSpPr>
              <a:stCxn id="1278" idx="6"/>
              <a:endCxn id="1279" idx="2"/>
            </p:cNvCxnSpPr>
            <p:nvPr/>
          </p:nvCxnSpPr>
          <p:spPr>
            <a:xfrm>
              <a:off x="5250400" y="3725421"/>
              <a:ext cx="459600" cy="33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8" name="Google Shape;1288;p40"/>
            <p:cNvCxnSpPr>
              <a:stCxn id="1273" idx="2"/>
              <a:endCxn id="1277" idx="6"/>
            </p:cNvCxnSpPr>
            <p:nvPr/>
          </p:nvCxnSpPr>
          <p:spPr>
            <a:xfrm rot="10800000">
              <a:off x="5583900" y="1521346"/>
              <a:ext cx="1239000" cy="268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9" name="Google Shape;1289;p40"/>
            <p:cNvCxnSpPr>
              <a:stCxn id="1273" idx="5"/>
              <a:endCxn id="1268" idx="1"/>
            </p:cNvCxnSpPr>
            <p:nvPr/>
          </p:nvCxnSpPr>
          <p:spPr>
            <a:xfrm>
              <a:off x="6908170" y="1825572"/>
              <a:ext cx="579300" cy="486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0" name="Google Shape;1290;p40"/>
            <p:cNvCxnSpPr>
              <a:stCxn id="1268" idx="6"/>
              <a:endCxn id="1274" idx="2"/>
            </p:cNvCxnSpPr>
            <p:nvPr/>
          </p:nvCxnSpPr>
          <p:spPr>
            <a:xfrm>
              <a:off x="7593174" y="2356066"/>
              <a:ext cx="805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1" name="Google Shape;1291;p40"/>
            <p:cNvCxnSpPr>
              <a:stCxn id="1274" idx="0"/>
              <a:endCxn id="1269" idx="5"/>
            </p:cNvCxnSpPr>
            <p:nvPr/>
          </p:nvCxnSpPr>
          <p:spPr>
            <a:xfrm rot="10800000">
              <a:off x="8184184" y="1951964"/>
              <a:ext cx="264000" cy="354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2" name="Google Shape;1292;p40"/>
            <p:cNvCxnSpPr>
              <a:stCxn id="1269" idx="7"/>
              <a:endCxn id="1270" idx="3"/>
            </p:cNvCxnSpPr>
            <p:nvPr/>
          </p:nvCxnSpPr>
          <p:spPr>
            <a:xfrm rot="10800000" flipH="1">
              <a:off x="8184270" y="1556995"/>
              <a:ext cx="388200" cy="324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3" name="Google Shape;1293;p40"/>
            <p:cNvCxnSpPr>
              <a:stCxn id="1268" idx="5"/>
              <a:endCxn id="1267" idx="1"/>
            </p:cNvCxnSpPr>
            <p:nvPr/>
          </p:nvCxnSpPr>
          <p:spPr>
            <a:xfrm>
              <a:off x="7575029" y="2400083"/>
              <a:ext cx="696900" cy="7104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4" name="Google Shape;1294;p40"/>
            <p:cNvCxnSpPr>
              <a:stCxn id="1271" idx="0"/>
              <a:endCxn id="1267" idx="4"/>
            </p:cNvCxnSpPr>
            <p:nvPr/>
          </p:nvCxnSpPr>
          <p:spPr>
            <a:xfrm rot="10800000" flipH="1">
              <a:off x="8107790" y="3247179"/>
              <a:ext cx="220800" cy="831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5" name="Google Shape;1295;p40"/>
            <p:cNvCxnSpPr>
              <a:stCxn id="1271" idx="5"/>
              <a:endCxn id="1272" idx="1"/>
            </p:cNvCxnSpPr>
            <p:nvPr/>
          </p:nvCxnSpPr>
          <p:spPr>
            <a:xfrm>
              <a:off x="8164217" y="4215218"/>
              <a:ext cx="511500" cy="227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96" name="Google Shape;1296;p40"/>
            <p:cNvSpPr/>
            <p:nvPr/>
          </p:nvSpPr>
          <p:spPr>
            <a:xfrm>
              <a:off x="8057859" y="4342114"/>
              <a:ext cx="99900" cy="100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0"/>
            <p:cNvSpPr/>
            <p:nvPr/>
          </p:nvSpPr>
          <p:spPr>
            <a:xfrm>
              <a:off x="7305734" y="2521639"/>
              <a:ext cx="99900" cy="100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98" name="Google Shape;1298;p40"/>
            <p:cNvCxnSpPr>
              <a:stCxn id="1268" idx="3"/>
              <a:endCxn id="1297" idx="7"/>
            </p:cNvCxnSpPr>
            <p:nvPr/>
          </p:nvCxnSpPr>
          <p:spPr>
            <a:xfrm flipH="1">
              <a:off x="7391119" y="2400083"/>
              <a:ext cx="96300" cy="1362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9" name="Google Shape;1299;p40"/>
            <p:cNvCxnSpPr>
              <a:stCxn id="1271" idx="4"/>
              <a:endCxn id="1296" idx="0"/>
            </p:cNvCxnSpPr>
            <p:nvPr/>
          </p:nvCxnSpPr>
          <p:spPr>
            <a:xfrm>
              <a:off x="8107790" y="4238679"/>
              <a:ext cx="0" cy="103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00" name="Google Shape;1300;p40"/>
          <p:cNvGrpSpPr/>
          <p:nvPr/>
        </p:nvGrpSpPr>
        <p:grpSpPr>
          <a:xfrm rot="1863367">
            <a:off x="4742372" y="1940086"/>
            <a:ext cx="1017520" cy="509024"/>
            <a:chOff x="6086682" y="1657156"/>
            <a:chExt cx="1017475" cy="509002"/>
          </a:xfrm>
        </p:grpSpPr>
        <p:sp>
          <p:nvSpPr>
            <p:cNvPr id="1301" name="Google Shape;1301;p40"/>
            <p:cNvSpPr/>
            <p:nvPr/>
          </p:nvSpPr>
          <p:spPr>
            <a:xfrm>
              <a:off x="7038826" y="1923197"/>
              <a:ext cx="64048" cy="53988"/>
            </a:xfrm>
            <a:custGeom>
              <a:avLst/>
              <a:gdLst/>
              <a:ahLst/>
              <a:cxnLst/>
              <a:rect l="l" t="t" r="r" b="b"/>
              <a:pathLst>
                <a:path w="3177" h="2678" extrusionOk="0">
                  <a:moveTo>
                    <a:pt x="3103" y="1"/>
                  </a:moveTo>
                  <a:lnTo>
                    <a:pt x="0" y="1337"/>
                  </a:lnTo>
                  <a:lnTo>
                    <a:pt x="3103" y="2678"/>
                  </a:lnTo>
                  <a:cubicBezTo>
                    <a:pt x="3177" y="1199"/>
                    <a:pt x="3103" y="1"/>
                    <a:pt x="3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2" name="Google Shape;1302;p40"/>
            <p:cNvGrpSpPr/>
            <p:nvPr/>
          </p:nvGrpSpPr>
          <p:grpSpPr>
            <a:xfrm>
              <a:off x="6086682" y="1657156"/>
              <a:ext cx="1017475" cy="509002"/>
              <a:chOff x="6086682" y="1657156"/>
              <a:chExt cx="1017475" cy="509002"/>
            </a:xfrm>
          </p:grpSpPr>
          <p:sp>
            <p:nvSpPr>
              <p:cNvPr id="1303" name="Google Shape;1303;p40"/>
              <p:cNvSpPr/>
              <p:nvPr/>
            </p:nvSpPr>
            <p:spPr>
              <a:xfrm>
                <a:off x="6088234" y="1818139"/>
                <a:ext cx="53323" cy="59311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2942" extrusionOk="0">
                    <a:moveTo>
                      <a:pt x="49" y="1"/>
                    </a:moveTo>
                    <a:cubicBezTo>
                      <a:pt x="1" y="979"/>
                      <a:pt x="1" y="1958"/>
                      <a:pt x="49" y="2941"/>
                    </a:cubicBezTo>
                    <a:lnTo>
                      <a:pt x="2645" y="1861"/>
                    </a:lnTo>
                    <a:lnTo>
                      <a:pt x="49" y="1"/>
                    </a:lnTo>
                    <a:close/>
                  </a:path>
                </a:pathLst>
              </a:custGeom>
              <a:solidFill>
                <a:srgbClr val="9DAB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40"/>
              <p:cNvSpPr/>
              <p:nvPr/>
            </p:nvSpPr>
            <p:spPr>
              <a:xfrm>
                <a:off x="6086682" y="1708989"/>
                <a:ext cx="1017475" cy="457168"/>
              </a:xfrm>
              <a:custGeom>
                <a:avLst/>
                <a:gdLst/>
                <a:ahLst/>
                <a:cxnLst/>
                <a:rect l="l" t="t" r="r" b="b"/>
                <a:pathLst>
                  <a:path w="50470" h="22677" extrusionOk="0">
                    <a:moveTo>
                      <a:pt x="18072" y="0"/>
                    </a:moveTo>
                    <a:cubicBezTo>
                      <a:pt x="17710" y="0"/>
                      <a:pt x="17347" y="57"/>
                      <a:pt x="16999" y="171"/>
                    </a:cubicBezTo>
                    <a:cubicBezTo>
                      <a:pt x="9408" y="2669"/>
                      <a:pt x="2978" y="6056"/>
                      <a:pt x="488" y="7445"/>
                    </a:cubicBezTo>
                    <a:cubicBezTo>
                      <a:pt x="0" y="7718"/>
                      <a:pt x="8" y="8416"/>
                      <a:pt x="500" y="8680"/>
                    </a:cubicBezTo>
                    <a:cubicBezTo>
                      <a:pt x="12576" y="15127"/>
                      <a:pt x="26598" y="20748"/>
                      <a:pt x="30924" y="22438"/>
                    </a:cubicBezTo>
                    <a:cubicBezTo>
                      <a:pt x="31332" y="22597"/>
                      <a:pt x="31761" y="22676"/>
                      <a:pt x="32191" y="22676"/>
                    </a:cubicBezTo>
                    <a:cubicBezTo>
                      <a:pt x="32672" y="22676"/>
                      <a:pt x="33152" y="22577"/>
                      <a:pt x="33600" y="22377"/>
                    </a:cubicBezTo>
                    <a:cubicBezTo>
                      <a:pt x="40136" y="19501"/>
                      <a:pt x="47301" y="15427"/>
                      <a:pt x="49990" y="13867"/>
                    </a:cubicBezTo>
                    <a:cubicBezTo>
                      <a:pt x="50470" y="13587"/>
                      <a:pt x="50453" y="12884"/>
                      <a:pt x="49958" y="12633"/>
                    </a:cubicBezTo>
                    <a:cubicBezTo>
                      <a:pt x="40579" y="7848"/>
                      <a:pt x="23689" y="1779"/>
                      <a:pt x="19225" y="199"/>
                    </a:cubicBezTo>
                    <a:cubicBezTo>
                      <a:pt x="18853" y="66"/>
                      <a:pt x="18462" y="0"/>
                      <a:pt x="18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40"/>
              <p:cNvSpPr/>
              <p:nvPr/>
            </p:nvSpPr>
            <p:spPr>
              <a:xfrm>
                <a:off x="6086682" y="1657156"/>
                <a:ext cx="1017475" cy="457168"/>
              </a:xfrm>
              <a:custGeom>
                <a:avLst/>
                <a:gdLst/>
                <a:ahLst/>
                <a:cxnLst/>
                <a:rect l="l" t="t" r="r" b="b"/>
                <a:pathLst>
                  <a:path w="50470" h="22677" extrusionOk="0">
                    <a:moveTo>
                      <a:pt x="18072" y="0"/>
                    </a:moveTo>
                    <a:cubicBezTo>
                      <a:pt x="17710" y="0"/>
                      <a:pt x="17347" y="57"/>
                      <a:pt x="16999" y="170"/>
                    </a:cubicBezTo>
                    <a:cubicBezTo>
                      <a:pt x="9408" y="2668"/>
                      <a:pt x="2978" y="6056"/>
                      <a:pt x="488" y="7445"/>
                    </a:cubicBezTo>
                    <a:cubicBezTo>
                      <a:pt x="0" y="7717"/>
                      <a:pt x="8" y="8416"/>
                      <a:pt x="500" y="8680"/>
                    </a:cubicBezTo>
                    <a:cubicBezTo>
                      <a:pt x="12576" y="15126"/>
                      <a:pt x="26598" y="20752"/>
                      <a:pt x="30924" y="22438"/>
                    </a:cubicBezTo>
                    <a:cubicBezTo>
                      <a:pt x="31332" y="22597"/>
                      <a:pt x="31761" y="22676"/>
                      <a:pt x="32191" y="22676"/>
                    </a:cubicBezTo>
                    <a:cubicBezTo>
                      <a:pt x="32672" y="22676"/>
                      <a:pt x="33152" y="22576"/>
                      <a:pt x="33600" y="22377"/>
                    </a:cubicBezTo>
                    <a:cubicBezTo>
                      <a:pt x="40136" y="19501"/>
                      <a:pt x="47301" y="15427"/>
                      <a:pt x="49990" y="13867"/>
                    </a:cubicBezTo>
                    <a:cubicBezTo>
                      <a:pt x="50470" y="13587"/>
                      <a:pt x="50453" y="12884"/>
                      <a:pt x="49958" y="12632"/>
                    </a:cubicBezTo>
                    <a:cubicBezTo>
                      <a:pt x="40579" y="7847"/>
                      <a:pt x="23689" y="1779"/>
                      <a:pt x="19225" y="199"/>
                    </a:cubicBezTo>
                    <a:cubicBezTo>
                      <a:pt x="18853" y="66"/>
                      <a:pt x="18462" y="0"/>
                      <a:pt x="180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40"/>
              <p:cNvSpPr/>
              <p:nvPr/>
            </p:nvSpPr>
            <p:spPr>
              <a:xfrm>
                <a:off x="6139583" y="1675502"/>
                <a:ext cx="862707" cy="374049"/>
              </a:xfrm>
              <a:custGeom>
                <a:avLst/>
                <a:gdLst/>
                <a:ahLst/>
                <a:cxnLst/>
                <a:rect l="l" t="t" r="r" b="b"/>
                <a:pathLst>
                  <a:path w="42793" h="18554" extrusionOk="0">
                    <a:moveTo>
                      <a:pt x="15310" y="1"/>
                    </a:moveTo>
                    <a:cubicBezTo>
                      <a:pt x="15007" y="1"/>
                      <a:pt x="14703" y="47"/>
                      <a:pt x="14408" y="138"/>
                    </a:cubicBezTo>
                    <a:cubicBezTo>
                      <a:pt x="7974" y="2181"/>
                      <a:pt x="2523" y="4955"/>
                      <a:pt x="407" y="6088"/>
                    </a:cubicBezTo>
                    <a:cubicBezTo>
                      <a:pt x="0" y="6308"/>
                      <a:pt x="8" y="6893"/>
                      <a:pt x="419" y="7104"/>
                    </a:cubicBezTo>
                    <a:cubicBezTo>
                      <a:pt x="630" y="7214"/>
                      <a:pt x="837" y="7319"/>
                      <a:pt x="1052" y="7425"/>
                    </a:cubicBezTo>
                    <a:cubicBezTo>
                      <a:pt x="2332" y="8079"/>
                      <a:pt x="3636" y="8725"/>
                      <a:pt x="4944" y="9346"/>
                    </a:cubicBezTo>
                    <a:cubicBezTo>
                      <a:pt x="6272" y="9984"/>
                      <a:pt x="7604" y="10601"/>
                      <a:pt x="8920" y="11198"/>
                    </a:cubicBezTo>
                    <a:cubicBezTo>
                      <a:pt x="11422" y="12332"/>
                      <a:pt x="13868" y="13392"/>
                      <a:pt x="16118" y="14326"/>
                    </a:cubicBezTo>
                    <a:cubicBezTo>
                      <a:pt x="17044" y="14720"/>
                      <a:pt x="17938" y="15090"/>
                      <a:pt x="18787" y="15435"/>
                    </a:cubicBezTo>
                    <a:cubicBezTo>
                      <a:pt x="22117" y="16796"/>
                      <a:pt x="24790" y="17823"/>
                      <a:pt x="26212" y="18364"/>
                    </a:cubicBezTo>
                    <a:cubicBezTo>
                      <a:pt x="26555" y="18491"/>
                      <a:pt x="26915" y="18554"/>
                      <a:pt x="27275" y="18554"/>
                    </a:cubicBezTo>
                    <a:cubicBezTo>
                      <a:pt x="27686" y="18554"/>
                      <a:pt x="28097" y="18471"/>
                      <a:pt x="28482" y="18307"/>
                    </a:cubicBezTo>
                    <a:cubicBezTo>
                      <a:pt x="30538" y="17437"/>
                      <a:pt x="32678" y="16426"/>
                      <a:pt x="34661" y="15435"/>
                    </a:cubicBezTo>
                    <a:cubicBezTo>
                      <a:pt x="35412" y="15061"/>
                      <a:pt x="36143" y="14692"/>
                      <a:pt x="36842" y="14330"/>
                    </a:cubicBezTo>
                    <a:cubicBezTo>
                      <a:pt x="39259" y="13079"/>
                      <a:pt x="41269" y="11970"/>
                      <a:pt x="42382" y="11349"/>
                    </a:cubicBezTo>
                    <a:cubicBezTo>
                      <a:pt x="42793" y="11125"/>
                      <a:pt x="42776" y="10528"/>
                      <a:pt x="42354" y="10329"/>
                    </a:cubicBezTo>
                    <a:cubicBezTo>
                      <a:pt x="42175" y="10240"/>
                      <a:pt x="41996" y="10154"/>
                      <a:pt x="41814" y="10065"/>
                    </a:cubicBezTo>
                    <a:cubicBezTo>
                      <a:pt x="40550" y="9460"/>
                      <a:pt x="39141" y="8826"/>
                      <a:pt x="37654" y="8193"/>
                    </a:cubicBezTo>
                    <a:cubicBezTo>
                      <a:pt x="35741" y="7368"/>
                      <a:pt x="33698" y="6543"/>
                      <a:pt x="31647" y="5743"/>
                    </a:cubicBezTo>
                    <a:lnTo>
                      <a:pt x="31639" y="5743"/>
                    </a:lnTo>
                    <a:cubicBezTo>
                      <a:pt x="30022" y="5114"/>
                      <a:pt x="28393" y="4500"/>
                      <a:pt x="26837" y="3915"/>
                    </a:cubicBezTo>
                    <a:lnTo>
                      <a:pt x="26829" y="3915"/>
                    </a:lnTo>
                    <a:cubicBezTo>
                      <a:pt x="22162" y="2189"/>
                      <a:pt x="18076" y="771"/>
                      <a:pt x="16293" y="166"/>
                    </a:cubicBezTo>
                    <a:cubicBezTo>
                      <a:pt x="15974" y="56"/>
                      <a:pt x="15642" y="1"/>
                      <a:pt x="153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40"/>
              <p:cNvSpPr/>
              <p:nvPr/>
            </p:nvSpPr>
            <p:spPr>
              <a:xfrm>
                <a:off x="6141781" y="1754592"/>
                <a:ext cx="635806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31538" h="3502" extrusionOk="0">
                    <a:moveTo>
                      <a:pt x="26724" y="0"/>
                    </a:moveTo>
                    <a:cubicBezTo>
                      <a:pt x="19828" y="564"/>
                      <a:pt x="4290" y="1801"/>
                      <a:pt x="1556" y="1801"/>
                    </a:cubicBezTo>
                    <a:cubicBezTo>
                      <a:pt x="1334" y="1801"/>
                      <a:pt x="1196" y="1793"/>
                      <a:pt x="1155" y="1776"/>
                    </a:cubicBezTo>
                    <a:lnTo>
                      <a:pt x="1" y="2641"/>
                    </a:lnTo>
                    <a:lnTo>
                      <a:pt x="943" y="3502"/>
                    </a:lnTo>
                    <a:lnTo>
                      <a:pt x="31534" y="1828"/>
                    </a:lnTo>
                    <a:lnTo>
                      <a:pt x="31538" y="1828"/>
                    </a:lnTo>
                    <a:lnTo>
                      <a:pt x="26728" y="0"/>
                    </a:lnTo>
                    <a:close/>
                  </a:path>
                </a:pathLst>
              </a:custGeom>
              <a:solidFill>
                <a:srgbClr val="D5F2ED">
                  <a:alpha val="38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40"/>
              <p:cNvSpPr/>
              <p:nvPr/>
            </p:nvSpPr>
            <p:spPr>
              <a:xfrm>
                <a:off x="6239237" y="1840820"/>
                <a:ext cx="743319" cy="60540"/>
              </a:xfrm>
              <a:custGeom>
                <a:avLst/>
                <a:gdLst/>
                <a:ahLst/>
                <a:cxnLst/>
                <a:rect l="l" t="t" r="r" b="b"/>
                <a:pathLst>
                  <a:path w="36871" h="3003" extrusionOk="0">
                    <a:moveTo>
                      <a:pt x="32711" y="1"/>
                    </a:moveTo>
                    <a:lnTo>
                      <a:pt x="1" y="1150"/>
                    </a:lnTo>
                    <a:cubicBezTo>
                      <a:pt x="1329" y="1792"/>
                      <a:pt x="2661" y="2409"/>
                      <a:pt x="3981" y="3002"/>
                    </a:cubicBezTo>
                    <a:lnTo>
                      <a:pt x="36871" y="1873"/>
                    </a:lnTo>
                    <a:lnTo>
                      <a:pt x="32711" y="1"/>
                    </a:lnTo>
                    <a:close/>
                  </a:path>
                </a:pathLst>
              </a:custGeom>
              <a:solidFill>
                <a:srgbClr val="D5F2ED">
                  <a:alpha val="38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40"/>
              <p:cNvSpPr/>
              <p:nvPr/>
            </p:nvSpPr>
            <p:spPr>
              <a:xfrm>
                <a:off x="6464512" y="1964405"/>
                <a:ext cx="417816" cy="22357"/>
              </a:xfrm>
              <a:custGeom>
                <a:avLst/>
                <a:gdLst/>
                <a:ahLst/>
                <a:cxnLst/>
                <a:rect l="l" t="t" r="r" b="b"/>
                <a:pathLst>
                  <a:path w="20725" h="1109" extrusionOk="0">
                    <a:moveTo>
                      <a:pt x="1" y="0"/>
                    </a:moveTo>
                    <a:lnTo>
                      <a:pt x="2670" y="1109"/>
                    </a:lnTo>
                    <a:lnTo>
                      <a:pt x="18544" y="1109"/>
                    </a:lnTo>
                    <a:lnTo>
                      <a:pt x="19100" y="825"/>
                    </a:lnTo>
                    <a:lnTo>
                      <a:pt x="20725" y="0"/>
                    </a:lnTo>
                    <a:close/>
                  </a:path>
                </a:pathLst>
              </a:custGeom>
              <a:solidFill>
                <a:srgbClr val="D5F2ED">
                  <a:alpha val="38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40"/>
              <p:cNvSpPr/>
              <p:nvPr/>
            </p:nvSpPr>
            <p:spPr>
              <a:xfrm>
                <a:off x="6883307" y="1982913"/>
                <a:ext cx="40723" cy="27861"/>
              </a:xfrm>
              <a:custGeom>
                <a:avLst/>
                <a:gdLst/>
                <a:ahLst/>
                <a:cxnLst/>
                <a:rect l="l" t="t" r="r" b="b"/>
                <a:pathLst>
                  <a:path w="2020" h="1382" extrusionOk="0">
                    <a:moveTo>
                      <a:pt x="1012" y="0"/>
                    </a:moveTo>
                    <a:cubicBezTo>
                      <a:pt x="451" y="0"/>
                      <a:pt x="1" y="309"/>
                      <a:pt x="1" y="691"/>
                    </a:cubicBezTo>
                    <a:cubicBezTo>
                      <a:pt x="1" y="1072"/>
                      <a:pt x="451" y="1381"/>
                      <a:pt x="1012" y="1381"/>
                    </a:cubicBezTo>
                    <a:cubicBezTo>
                      <a:pt x="1569" y="1381"/>
                      <a:pt x="2019" y="1072"/>
                      <a:pt x="2019" y="691"/>
                    </a:cubicBezTo>
                    <a:cubicBezTo>
                      <a:pt x="2019" y="309"/>
                      <a:pt x="1569" y="0"/>
                      <a:pt x="10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11" name="Google Shape;1311;p40"/>
          <p:cNvGrpSpPr/>
          <p:nvPr/>
        </p:nvGrpSpPr>
        <p:grpSpPr>
          <a:xfrm>
            <a:off x="7192119" y="446211"/>
            <a:ext cx="1041062" cy="810795"/>
            <a:chOff x="7432381" y="878104"/>
            <a:chExt cx="1041062" cy="810795"/>
          </a:xfrm>
        </p:grpSpPr>
        <p:sp>
          <p:nvSpPr>
            <p:cNvPr id="1312" name="Google Shape;1312;p40"/>
            <p:cNvSpPr/>
            <p:nvPr/>
          </p:nvSpPr>
          <p:spPr>
            <a:xfrm>
              <a:off x="7432381" y="878104"/>
              <a:ext cx="1041062" cy="810795"/>
            </a:xfrm>
            <a:custGeom>
              <a:avLst/>
              <a:gdLst/>
              <a:ahLst/>
              <a:cxnLst/>
              <a:rect l="l" t="t" r="r" b="b"/>
              <a:pathLst>
                <a:path w="51640" h="40218" extrusionOk="0">
                  <a:moveTo>
                    <a:pt x="27239" y="0"/>
                  </a:moveTo>
                  <a:cubicBezTo>
                    <a:pt x="14735" y="0"/>
                    <a:pt x="5611" y="8132"/>
                    <a:pt x="3116" y="15696"/>
                  </a:cubicBezTo>
                  <a:cubicBezTo>
                    <a:pt x="322" y="24157"/>
                    <a:pt x="1" y="34937"/>
                    <a:pt x="5907" y="35969"/>
                  </a:cubicBezTo>
                  <a:cubicBezTo>
                    <a:pt x="6282" y="36037"/>
                    <a:pt x="6661" y="36071"/>
                    <a:pt x="7040" y="36071"/>
                  </a:cubicBezTo>
                  <a:cubicBezTo>
                    <a:pt x="7116" y="36071"/>
                    <a:pt x="7192" y="36069"/>
                    <a:pt x="7267" y="36067"/>
                  </a:cubicBezTo>
                  <a:cubicBezTo>
                    <a:pt x="9701" y="35953"/>
                    <a:pt x="11313" y="34271"/>
                    <a:pt x="12483" y="32252"/>
                  </a:cubicBezTo>
                  <a:cubicBezTo>
                    <a:pt x="13685" y="30181"/>
                    <a:pt x="14421" y="27764"/>
                    <a:pt x="15087" y="26314"/>
                  </a:cubicBezTo>
                  <a:cubicBezTo>
                    <a:pt x="15148" y="26180"/>
                    <a:pt x="15213" y="26054"/>
                    <a:pt x="15286" y="25928"/>
                  </a:cubicBezTo>
                  <a:cubicBezTo>
                    <a:pt x="15294" y="25912"/>
                    <a:pt x="15302" y="25900"/>
                    <a:pt x="15310" y="25883"/>
                  </a:cubicBezTo>
                  <a:cubicBezTo>
                    <a:pt x="15367" y="25774"/>
                    <a:pt x="15436" y="25668"/>
                    <a:pt x="15509" y="25571"/>
                  </a:cubicBezTo>
                  <a:cubicBezTo>
                    <a:pt x="15655" y="25343"/>
                    <a:pt x="15822" y="25132"/>
                    <a:pt x="16009" y="24937"/>
                  </a:cubicBezTo>
                  <a:lnTo>
                    <a:pt x="16025" y="24921"/>
                  </a:lnTo>
                  <a:cubicBezTo>
                    <a:pt x="16066" y="24876"/>
                    <a:pt x="16106" y="24831"/>
                    <a:pt x="16151" y="24791"/>
                  </a:cubicBezTo>
                  <a:cubicBezTo>
                    <a:pt x="16220" y="24726"/>
                    <a:pt x="16277" y="24665"/>
                    <a:pt x="16350" y="24604"/>
                  </a:cubicBezTo>
                  <a:cubicBezTo>
                    <a:pt x="16362" y="24596"/>
                    <a:pt x="16378" y="24584"/>
                    <a:pt x="16395" y="24567"/>
                  </a:cubicBezTo>
                  <a:cubicBezTo>
                    <a:pt x="16610" y="24389"/>
                    <a:pt x="16837" y="24226"/>
                    <a:pt x="17077" y="24088"/>
                  </a:cubicBezTo>
                  <a:cubicBezTo>
                    <a:pt x="17203" y="24011"/>
                    <a:pt x="17329" y="23942"/>
                    <a:pt x="17463" y="23885"/>
                  </a:cubicBezTo>
                  <a:cubicBezTo>
                    <a:pt x="17573" y="23832"/>
                    <a:pt x="17678" y="23783"/>
                    <a:pt x="17804" y="23731"/>
                  </a:cubicBezTo>
                  <a:cubicBezTo>
                    <a:pt x="17930" y="23682"/>
                    <a:pt x="18064" y="23633"/>
                    <a:pt x="18202" y="23588"/>
                  </a:cubicBezTo>
                  <a:cubicBezTo>
                    <a:pt x="18292" y="23556"/>
                    <a:pt x="18385" y="23527"/>
                    <a:pt x="18478" y="23499"/>
                  </a:cubicBezTo>
                  <a:lnTo>
                    <a:pt x="18608" y="23466"/>
                  </a:lnTo>
                  <a:cubicBezTo>
                    <a:pt x="18698" y="23438"/>
                    <a:pt x="18791" y="23418"/>
                    <a:pt x="18885" y="23397"/>
                  </a:cubicBezTo>
                  <a:lnTo>
                    <a:pt x="18901" y="23397"/>
                  </a:lnTo>
                  <a:cubicBezTo>
                    <a:pt x="19023" y="23369"/>
                    <a:pt x="19140" y="23345"/>
                    <a:pt x="19258" y="23324"/>
                  </a:cubicBezTo>
                  <a:cubicBezTo>
                    <a:pt x="19923" y="23202"/>
                    <a:pt x="20654" y="23146"/>
                    <a:pt x="21449" y="23146"/>
                  </a:cubicBezTo>
                  <a:cubicBezTo>
                    <a:pt x="21660" y="23146"/>
                    <a:pt x="21874" y="23150"/>
                    <a:pt x="22093" y="23158"/>
                  </a:cubicBezTo>
                  <a:cubicBezTo>
                    <a:pt x="22130" y="23158"/>
                    <a:pt x="22167" y="23158"/>
                    <a:pt x="22203" y="23166"/>
                  </a:cubicBezTo>
                  <a:cubicBezTo>
                    <a:pt x="22886" y="23190"/>
                    <a:pt x="23609" y="23255"/>
                    <a:pt x="24380" y="23357"/>
                  </a:cubicBezTo>
                  <a:cubicBezTo>
                    <a:pt x="24734" y="23401"/>
                    <a:pt x="25095" y="23454"/>
                    <a:pt x="25469" y="23515"/>
                  </a:cubicBezTo>
                  <a:cubicBezTo>
                    <a:pt x="25802" y="23572"/>
                    <a:pt x="26119" y="23625"/>
                    <a:pt x="26428" y="23686"/>
                  </a:cubicBezTo>
                  <a:cubicBezTo>
                    <a:pt x="26452" y="23698"/>
                    <a:pt x="26480" y="23702"/>
                    <a:pt x="26505" y="23702"/>
                  </a:cubicBezTo>
                  <a:cubicBezTo>
                    <a:pt x="26805" y="23763"/>
                    <a:pt x="27090" y="23832"/>
                    <a:pt x="27366" y="23901"/>
                  </a:cubicBezTo>
                  <a:cubicBezTo>
                    <a:pt x="27805" y="24011"/>
                    <a:pt x="28219" y="24125"/>
                    <a:pt x="28613" y="24259"/>
                  </a:cubicBezTo>
                  <a:cubicBezTo>
                    <a:pt x="28739" y="24295"/>
                    <a:pt x="28861" y="24340"/>
                    <a:pt x="28978" y="24384"/>
                  </a:cubicBezTo>
                  <a:cubicBezTo>
                    <a:pt x="29405" y="24531"/>
                    <a:pt x="29819" y="24705"/>
                    <a:pt x="30225" y="24904"/>
                  </a:cubicBezTo>
                  <a:cubicBezTo>
                    <a:pt x="30323" y="24945"/>
                    <a:pt x="30420" y="24998"/>
                    <a:pt x="30514" y="25043"/>
                  </a:cubicBezTo>
                  <a:cubicBezTo>
                    <a:pt x="30843" y="25213"/>
                    <a:pt x="31160" y="25404"/>
                    <a:pt x="31464" y="25619"/>
                  </a:cubicBezTo>
                  <a:cubicBezTo>
                    <a:pt x="31537" y="25668"/>
                    <a:pt x="31611" y="25717"/>
                    <a:pt x="31676" y="25770"/>
                  </a:cubicBezTo>
                  <a:cubicBezTo>
                    <a:pt x="31765" y="25835"/>
                    <a:pt x="31842" y="25900"/>
                    <a:pt x="31923" y="25965"/>
                  </a:cubicBezTo>
                  <a:cubicBezTo>
                    <a:pt x="31996" y="26025"/>
                    <a:pt x="32065" y="26086"/>
                    <a:pt x="32130" y="26147"/>
                  </a:cubicBezTo>
                  <a:cubicBezTo>
                    <a:pt x="32281" y="26281"/>
                    <a:pt x="32423" y="26419"/>
                    <a:pt x="32553" y="26574"/>
                  </a:cubicBezTo>
                  <a:cubicBezTo>
                    <a:pt x="32598" y="26619"/>
                    <a:pt x="32638" y="26663"/>
                    <a:pt x="32679" y="26716"/>
                  </a:cubicBezTo>
                  <a:cubicBezTo>
                    <a:pt x="32711" y="26749"/>
                    <a:pt x="32740" y="26785"/>
                    <a:pt x="32764" y="26826"/>
                  </a:cubicBezTo>
                  <a:cubicBezTo>
                    <a:pt x="32817" y="26883"/>
                    <a:pt x="32862" y="26948"/>
                    <a:pt x="32902" y="27013"/>
                  </a:cubicBezTo>
                  <a:cubicBezTo>
                    <a:pt x="33032" y="27195"/>
                    <a:pt x="33150" y="27386"/>
                    <a:pt x="33243" y="27585"/>
                  </a:cubicBezTo>
                  <a:cubicBezTo>
                    <a:pt x="33276" y="27650"/>
                    <a:pt x="33308" y="27711"/>
                    <a:pt x="33333" y="27780"/>
                  </a:cubicBezTo>
                  <a:cubicBezTo>
                    <a:pt x="33353" y="27825"/>
                    <a:pt x="33373" y="27874"/>
                    <a:pt x="33394" y="27926"/>
                  </a:cubicBezTo>
                  <a:cubicBezTo>
                    <a:pt x="33414" y="27983"/>
                    <a:pt x="33430" y="28032"/>
                    <a:pt x="33455" y="28089"/>
                  </a:cubicBezTo>
                  <a:cubicBezTo>
                    <a:pt x="33503" y="28243"/>
                    <a:pt x="33544" y="28406"/>
                    <a:pt x="33576" y="28568"/>
                  </a:cubicBezTo>
                  <a:cubicBezTo>
                    <a:pt x="33593" y="28637"/>
                    <a:pt x="33605" y="28710"/>
                    <a:pt x="33613" y="28784"/>
                  </a:cubicBezTo>
                  <a:cubicBezTo>
                    <a:pt x="33930" y="31103"/>
                    <a:pt x="33373" y="39162"/>
                    <a:pt x="37923" y="40124"/>
                  </a:cubicBezTo>
                  <a:cubicBezTo>
                    <a:pt x="38231" y="40185"/>
                    <a:pt x="38544" y="40218"/>
                    <a:pt x="38861" y="40218"/>
                  </a:cubicBezTo>
                  <a:lnTo>
                    <a:pt x="38865" y="40218"/>
                  </a:lnTo>
                  <a:cubicBezTo>
                    <a:pt x="40656" y="40218"/>
                    <a:pt x="42801" y="39267"/>
                    <a:pt x="44795" y="37517"/>
                  </a:cubicBezTo>
                  <a:cubicBezTo>
                    <a:pt x="44800" y="37509"/>
                    <a:pt x="44808" y="37509"/>
                    <a:pt x="44812" y="37504"/>
                  </a:cubicBezTo>
                  <a:cubicBezTo>
                    <a:pt x="47943" y="34755"/>
                    <a:pt x="50685" y="30051"/>
                    <a:pt x="51100" y="23995"/>
                  </a:cubicBezTo>
                  <a:cubicBezTo>
                    <a:pt x="51640" y="16009"/>
                    <a:pt x="48878" y="7970"/>
                    <a:pt x="41152" y="3494"/>
                  </a:cubicBezTo>
                  <a:cubicBezTo>
                    <a:pt x="39328" y="2442"/>
                    <a:pt x="37224" y="1581"/>
                    <a:pt x="34823" y="972"/>
                  </a:cubicBezTo>
                  <a:cubicBezTo>
                    <a:pt x="34815" y="972"/>
                    <a:pt x="34807" y="968"/>
                    <a:pt x="34799" y="963"/>
                  </a:cubicBezTo>
                  <a:cubicBezTo>
                    <a:pt x="34783" y="963"/>
                    <a:pt x="34763" y="959"/>
                    <a:pt x="34746" y="955"/>
                  </a:cubicBezTo>
                  <a:cubicBezTo>
                    <a:pt x="33824" y="724"/>
                    <a:pt x="32862" y="517"/>
                    <a:pt x="31858" y="366"/>
                  </a:cubicBezTo>
                  <a:cubicBezTo>
                    <a:pt x="31070" y="236"/>
                    <a:pt x="30294" y="151"/>
                    <a:pt x="29527" y="90"/>
                  </a:cubicBezTo>
                  <a:cubicBezTo>
                    <a:pt x="28752" y="30"/>
                    <a:pt x="27989" y="0"/>
                    <a:pt x="27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0"/>
            <p:cNvSpPr/>
            <p:nvPr/>
          </p:nvSpPr>
          <p:spPr>
            <a:xfrm>
              <a:off x="8122074" y="1104025"/>
              <a:ext cx="257544" cy="252564"/>
            </a:xfrm>
            <a:custGeom>
              <a:avLst/>
              <a:gdLst/>
              <a:ahLst/>
              <a:cxnLst/>
              <a:rect l="l" t="t" r="r" b="b"/>
              <a:pathLst>
                <a:path w="12775" h="12528" extrusionOk="0">
                  <a:moveTo>
                    <a:pt x="7430" y="1"/>
                  </a:moveTo>
                  <a:cubicBezTo>
                    <a:pt x="5345" y="1"/>
                    <a:pt x="3125" y="1340"/>
                    <a:pt x="1808" y="3621"/>
                  </a:cubicBezTo>
                  <a:cubicBezTo>
                    <a:pt x="0" y="6757"/>
                    <a:pt x="581" y="10481"/>
                    <a:pt x="3108" y="11940"/>
                  </a:cubicBezTo>
                  <a:cubicBezTo>
                    <a:pt x="3798" y="12339"/>
                    <a:pt x="4561" y="12527"/>
                    <a:pt x="5344" y="12527"/>
                  </a:cubicBezTo>
                  <a:cubicBezTo>
                    <a:pt x="7428" y="12527"/>
                    <a:pt x="9646" y="11186"/>
                    <a:pt x="10963" y="8905"/>
                  </a:cubicBezTo>
                  <a:cubicBezTo>
                    <a:pt x="12775" y="5770"/>
                    <a:pt x="12194" y="2049"/>
                    <a:pt x="9663" y="587"/>
                  </a:cubicBezTo>
                  <a:cubicBezTo>
                    <a:pt x="8974" y="189"/>
                    <a:pt x="8212" y="1"/>
                    <a:pt x="7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0"/>
            <p:cNvSpPr/>
            <p:nvPr/>
          </p:nvSpPr>
          <p:spPr>
            <a:xfrm>
              <a:off x="7588061" y="1015197"/>
              <a:ext cx="257564" cy="252585"/>
            </a:xfrm>
            <a:custGeom>
              <a:avLst/>
              <a:gdLst/>
              <a:ahLst/>
              <a:cxnLst/>
              <a:rect l="l" t="t" r="r" b="b"/>
              <a:pathLst>
                <a:path w="12776" h="12529" extrusionOk="0">
                  <a:moveTo>
                    <a:pt x="7435" y="0"/>
                  </a:moveTo>
                  <a:cubicBezTo>
                    <a:pt x="5349" y="0"/>
                    <a:pt x="3130" y="1342"/>
                    <a:pt x="1812" y="3624"/>
                  </a:cubicBezTo>
                  <a:cubicBezTo>
                    <a:pt x="0" y="6759"/>
                    <a:pt x="581" y="10484"/>
                    <a:pt x="3112" y="11942"/>
                  </a:cubicBezTo>
                  <a:cubicBezTo>
                    <a:pt x="3801" y="12340"/>
                    <a:pt x="4564" y="12528"/>
                    <a:pt x="5345" y="12528"/>
                  </a:cubicBezTo>
                  <a:cubicBezTo>
                    <a:pt x="7430" y="12528"/>
                    <a:pt x="9649" y="11189"/>
                    <a:pt x="10964" y="8908"/>
                  </a:cubicBezTo>
                  <a:cubicBezTo>
                    <a:pt x="12775" y="5772"/>
                    <a:pt x="12194" y="2048"/>
                    <a:pt x="9668" y="585"/>
                  </a:cubicBezTo>
                  <a:cubicBezTo>
                    <a:pt x="8978" y="188"/>
                    <a:pt x="8216" y="0"/>
                    <a:pt x="74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0"/>
            <p:cNvSpPr/>
            <p:nvPr/>
          </p:nvSpPr>
          <p:spPr>
            <a:xfrm>
              <a:off x="7815311" y="879918"/>
              <a:ext cx="446705" cy="517709"/>
            </a:xfrm>
            <a:custGeom>
              <a:avLst/>
              <a:gdLst/>
              <a:ahLst/>
              <a:cxnLst/>
              <a:rect l="l" t="t" r="r" b="b"/>
              <a:pathLst>
                <a:path w="22158" h="25680" extrusionOk="0">
                  <a:moveTo>
                    <a:pt x="10533" y="0"/>
                  </a:moveTo>
                  <a:cubicBezTo>
                    <a:pt x="10301" y="146"/>
                    <a:pt x="10029" y="333"/>
                    <a:pt x="9720" y="569"/>
                  </a:cubicBezTo>
                  <a:lnTo>
                    <a:pt x="9716" y="569"/>
                  </a:lnTo>
                  <a:cubicBezTo>
                    <a:pt x="8047" y="1852"/>
                    <a:pt x="5325" y="4602"/>
                    <a:pt x="2722" y="10098"/>
                  </a:cubicBezTo>
                  <a:cubicBezTo>
                    <a:pt x="1483" y="12718"/>
                    <a:pt x="776" y="14993"/>
                    <a:pt x="398" y="16890"/>
                  </a:cubicBezTo>
                  <a:cubicBezTo>
                    <a:pt x="276" y="17507"/>
                    <a:pt x="187" y="18092"/>
                    <a:pt x="126" y="18632"/>
                  </a:cubicBezTo>
                  <a:lnTo>
                    <a:pt x="126" y="18636"/>
                  </a:lnTo>
                  <a:cubicBezTo>
                    <a:pt x="53" y="19266"/>
                    <a:pt x="12" y="19895"/>
                    <a:pt x="8" y="20529"/>
                  </a:cubicBezTo>
                  <a:lnTo>
                    <a:pt x="8" y="20558"/>
                  </a:lnTo>
                  <a:cubicBezTo>
                    <a:pt x="0" y="21813"/>
                    <a:pt x="142" y="22710"/>
                    <a:pt x="264" y="23230"/>
                  </a:cubicBezTo>
                  <a:lnTo>
                    <a:pt x="264" y="23234"/>
                  </a:lnTo>
                  <a:cubicBezTo>
                    <a:pt x="929" y="23112"/>
                    <a:pt x="1660" y="23056"/>
                    <a:pt x="2455" y="23056"/>
                  </a:cubicBezTo>
                  <a:cubicBezTo>
                    <a:pt x="2666" y="23056"/>
                    <a:pt x="2880" y="23060"/>
                    <a:pt x="3099" y="23068"/>
                  </a:cubicBezTo>
                  <a:cubicBezTo>
                    <a:pt x="3136" y="23068"/>
                    <a:pt x="3173" y="23072"/>
                    <a:pt x="3209" y="23076"/>
                  </a:cubicBezTo>
                  <a:cubicBezTo>
                    <a:pt x="3892" y="23100"/>
                    <a:pt x="4615" y="23165"/>
                    <a:pt x="5386" y="23267"/>
                  </a:cubicBezTo>
                  <a:cubicBezTo>
                    <a:pt x="5736" y="23311"/>
                    <a:pt x="6101" y="23364"/>
                    <a:pt x="6475" y="23425"/>
                  </a:cubicBezTo>
                  <a:cubicBezTo>
                    <a:pt x="6808" y="23482"/>
                    <a:pt x="7125" y="23535"/>
                    <a:pt x="7434" y="23596"/>
                  </a:cubicBezTo>
                  <a:cubicBezTo>
                    <a:pt x="7458" y="23608"/>
                    <a:pt x="7486" y="23612"/>
                    <a:pt x="7511" y="23612"/>
                  </a:cubicBezTo>
                  <a:cubicBezTo>
                    <a:pt x="7811" y="23673"/>
                    <a:pt x="8096" y="23742"/>
                    <a:pt x="8372" y="23811"/>
                  </a:cubicBezTo>
                  <a:cubicBezTo>
                    <a:pt x="8811" y="23921"/>
                    <a:pt x="9225" y="24035"/>
                    <a:pt x="9615" y="24169"/>
                  </a:cubicBezTo>
                  <a:cubicBezTo>
                    <a:pt x="9745" y="24205"/>
                    <a:pt x="9863" y="24250"/>
                    <a:pt x="9984" y="24294"/>
                  </a:cubicBezTo>
                  <a:cubicBezTo>
                    <a:pt x="10411" y="24445"/>
                    <a:pt x="10825" y="24615"/>
                    <a:pt x="11231" y="24814"/>
                  </a:cubicBezTo>
                  <a:cubicBezTo>
                    <a:pt x="11329" y="24855"/>
                    <a:pt x="11422" y="24908"/>
                    <a:pt x="11516" y="24953"/>
                  </a:cubicBezTo>
                  <a:cubicBezTo>
                    <a:pt x="11849" y="25123"/>
                    <a:pt x="12166" y="25314"/>
                    <a:pt x="12470" y="25529"/>
                  </a:cubicBezTo>
                  <a:cubicBezTo>
                    <a:pt x="12543" y="25578"/>
                    <a:pt x="12612" y="25627"/>
                    <a:pt x="12682" y="25680"/>
                  </a:cubicBezTo>
                  <a:cubicBezTo>
                    <a:pt x="12682" y="24863"/>
                    <a:pt x="12706" y="23645"/>
                    <a:pt x="12840" y="22170"/>
                  </a:cubicBezTo>
                  <a:cubicBezTo>
                    <a:pt x="12844" y="22146"/>
                    <a:pt x="12848" y="22121"/>
                    <a:pt x="12848" y="22097"/>
                  </a:cubicBezTo>
                  <a:cubicBezTo>
                    <a:pt x="13116" y="19197"/>
                    <a:pt x="13790" y="15330"/>
                    <a:pt x="15415" y="11638"/>
                  </a:cubicBezTo>
                  <a:cubicBezTo>
                    <a:pt x="17873" y="6073"/>
                    <a:pt x="20899" y="4046"/>
                    <a:pt x="22158" y="3404"/>
                  </a:cubicBezTo>
                  <a:cubicBezTo>
                    <a:pt x="20334" y="2352"/>
                    <a:pt x="18230" y="1491"/>
                    <a:pt x="15829" y="882"/>
                  </a:cubicBezTo>
                  <a:cubicBezTo>
                    <a:pt x="15821" y="882"/>
                    <a:pt x="15813" y="882"/>
                    <a:pt x="15809" y="878"/>
                  </a:cubicBezTo>
                  <a:cubicBezTo>
                    <a:pt x="15789" y="878"/>
                    <a:pt x="15769" y="873"/>
                    <a:pt x="15752" y="865"/>
                  </a:cubicBezTo>
                  <a:cubicBezTo>
                    <a:pt x="14830" y="634"/>
                    <a:pt x="13868" y="431"/>
                    <a:pt x="12864" y="276"/>
                  </a:cubicBezTo>
                  <a:cubicBezTo>
                    <a:pt x="12076" y="150"/>
                    <a:pt x="11300" y="61"/>
                    <a:pt x="105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0"/>
            <p:cNvSpPr/>
            <p:nvPr/>
          </p:nvSpPr>
          <p:spPr>
            <a:xfrm>
              <a:off x="7578807" y="1283476"/>
              <a:ext cx="637036" cy="405377"/>
            </a:xfrm>
            <a:custGeom>
              <a:avLst/>
              <a:gdLst/>
              <a:ahLst/>
              <a:cxnLst/>
              <a:rect l="l" t="t" r="r" b="b"/>
              <a:pathLst>
                <a:path w="31599" h="20108" extrusionOk="0">
                  <a:moveTo>
                    <a:pt x="16485" y="0"/>
                  </a:moveTo>
                  <a:cubicBezTo>
                    <a:pt x="14668" y="0"/>
                    <a:pt x="13148" y="174"/>
                    <a:pt x="11869" y="480"/>
                  </a:cubicBezTo>
                  <a:lnTo>
                    <a:pt x="11857" y="480"/>
                  </a:lnTo>
                  <a:cubicBezTo>
                    <a:pt x="11821" y="492"/>
                    <a:pt x="11780" y="504"/>
                    <a:pt x="11739" y="508"/>
                  </a:cubicBezTo>
                  <a:cubicBezTo>
                    <a:pt x="5317" y="2129"/>
                    <a:pt x="5159" y="7255"/>
                    <a:pt x="4233" y="11154"/>
                  </a:cubicBezTo>
                  <a:cubicBezTo>
                    <a:pt x="4083" y="11808"/>
                    <a:pt x="3863" y="12442"/>
                    <a:pt x="3579" y="13043"/>
                  </a:cubicBezTo>
                  <a:cubicBezTo>
                    <a:pt x="2214" y="15886"/>
                    <a:pt x="0" y="15955"/>
                    <a:pt x="0" y="15955"/>
                  </a:cubicBezTo>
                  <a:cubicBezTo>
                    <a:pt x="4" y="15955"/>
                    <a:pt x="4" y="15955"/>
                    <a:pt x="4" y="15960"/>
                  </a:cubicBezTo>
                  <a:cubicBezTo>
                    <a:pt x="2438" y="15846"/>
                    <a:pt x="4050" y="14164"/>
                    <a:pt x="5220" y="12145"/>
                  </a:cubicBezTo>
                  <a:cubicBezTo>
                    <a:pt x="6422" y="10074"/>
                    <a:pt x="7158" y="7657"/>
                    <a:pt x="7824" y="6207"/>
                  </a:cubicBezTo>
                  <a:cubicBezTo>
                    <a:pt x="7885" y="6073"/>
                    <a:pt x="7950" y="5947"/>
                    <a:pt x="8023" y="5821"/>
                  </a:cubicBezTo>
                  <a:cubicBezTo>
                    <a:pt x="8031" y="5805"/>
                    <a:pt x="8039" y="5793"/>
                    <a:pt x="8047" y="5776"/>
                  </a:cubicBezTo>
                  <a:cubicBezTo>
                    <a:pt x="8104" y="5667"/>
                    <a:pt x="8173" y="5561"/>
                    <a:pt x="8246" y="5464"/>
                  </a:cubicBezTo>
                  <a:cubicBezTo>
                    <a:pt x="8392" y="5236"/>
                    <a:pt x="8559" y="5025"/>
                    <a:pt x="8746" y="4830"/>
                  </a:cubicBezTo>
                  <a:lnTo>
                    <a:pt x="8762" y="4814"/>
                  </a:lnTo>
                  <a:cubicBezTo>
                    <a:pt x="8803" y="4769"/>
                    <a:pt x="8843" y="4724"/>
                    <a:pt x="8888" y="4684"/>
                  </a:cubicBezTo>
                  <a:cubicBezTo>
                    <a:pt x="8957" y="4619"/>
                    <a:pt x="9014" y="4558"/>
                    <a:pt x="9087" y="4497"/>
                  </a:cubicBezTo>
                  <a:cubicBezTo>
                    <a:pt x="9099" y="4485"/>
                    <a:pt x="9115" y="4477"/>
                    <a:pt x="9132" y="4460"/>
                  </a:cubicBezTo>
                  <a:cubicBezTo>
                    <a:pt x="9347" y="4282"/>
                    <a:pt x="9574" y="4119"/>
                    <a:pt x="9814" y="3981"/>
                  </a:cubicBezTo>
                  <a:cubicBezTo>
                    <a:pt x="9940" y="3904"/>
                    <a:pt x="10066" y="3835"/>
                    <a:pt x="10200" y="3778"/>
                  </a:cubicBezTo>
                  <a:cubicBezTo>
                    <a:pt x="10310" y="3725"/>
                    <a:pt x="10415" y="3672"/>
                    <a:pt x="10541" y="3624"/>
                  </a:cubicBezTo>
                  <a:cubicBezTo>
                    <a:pt x="10667" y="3575"/>
                    <a:pt x="10801" y="3526"/>
                    <a:pt x="10939" y="3481"/>
                  </a:cubicBezTo>
                  <a:cubicBezTo>
                    <a:pt x="11029" y="3449"/>
                    <a:pt x="11122" y="3420"/>
                    <a:pt x="11215" y="3392"/>
                  </a:cubicBezTo>
                  <a:lnTo>
                    <a:pt x="11345" y="3359"/>
                  </a:lnTo>
                  <a:cubicBezTo>
                    <a:pt x="11435" y="3331"/>
                    <a:pt x="11528" y="3311"/>
                    <a:pt x="11622" y="3286"/>
                  </a:cubicBezTo>
                  <a:lnTo>
                    <a:pt x="11638" y="3286"/>
                  </a:lnTo>
                  <a:cubicBezTo>
                    <a:pt x="11756" y="3262"/>
                    <a:pt x="11877" y="3234"/>
                    <a:pt x="11995" y="3209"/>
                  </a:cubicBezTo>
                  <a:cubicBezTo>
                    <a:pt x="12659" y="3094"/>
                    <a:pt x="13388" y="3039"/>
                    <a:pt x="14180" y="3039"/>
                  </a:cubicBezTo>
                  <a:cubicBezTo>
                    <a:pt x="14393" y="3039"/>
                    <a:pt x="14609" y="3043"/>
                    <a:pt x="14830" y="3051"/>
                  </a:cubicBezTo>
                  <a:cubicBezTo>
                    <a:pt x="14867" y="3051"/>
                    <a:pt x="14904" y="3051"/>
                    <a:pt x="14940" y="3055"/>
                  </a:cubicBezTo>
                  <a:cubicBezTo>
                    <a:pt x="15623" y="3083"/>
                    <a:pt x="16346" y="3148"/>
                    <a:pt x="17117" y="3250"/>
                  </a:cubicBezTo>
                  <a:cubicBezTo>
                    <a:pt x="17471" y="3294"/>
                    <a:pt x="17832" y="3347"/>
                    <a:pt x="18206" y="3408"/>
                  </a:cubicBezTo>
                  <a:cubicBezTo>
                    <a:pt x="18539" y="3465"/>
                    <a:pt x="18856" y="3518"/>
                    <a:pt x="19165" y="3579"/>
                  </a:cubicBezTo>
                  <a:cubicBezTo>
                    <a:pt x="19189" y="3591"/>
                    <a:pt x="19217" y="3595"/>
                    <a:pt x="19242" y="3595"/>
                  </a:cubicBezTo>
                  <a:cubicBezTo>
                    <a:pt x="19542" y="3656"/>
                    <a:pt x="19827" y="3725"/>
                    <a:pt x="20103" y="3794"/>
                  </a:cubicBezTo>
                  <a:cubicBezTo>
                    <a:pt x="20542" y="3904"/>
                    <a:pt x="20956" y="4018"/>
                    <a:pt x="21350" y="4152"/>
                  </a:cubicBezTo>
                  <a:cubicBezTo>
                    <a:pt x="21476" y="4188"/>
                    <a:pt x="21598" y="4233"/>
                    <a:pt x="21715" y="4277"/>
                  </a:cubicBezTo>
                  <a:cubicBezTo>
                    <a:pt x="22142" y="4424"/>
                    <a:pt x="22556" y="4598"/>
                    <a:pt x="22962" y="4793"/>
                  </a:cubicBezTo>
                  <a:cubicBezTo>
                    <a:pt x="23060" y="4838"/>
                    <a:pt x="23157" y="4891"/>
                    <a:pt x="23251" y="4931"/>
                  </a:cubicBezTo>
                  <a:cubicBezTo>
                    <a:pt x="23580" y="5106"/>
                    <a:pt x="23897" y="5297"/>
                    <a:pt x="24201" y="5512"/>
                  </a:cubicBezTo>
                  <a:cubicBezTo>
                    <a:pt x="24274" y="5561"/>
                    <a:pt x="24348" y="5610"/>
                    <a:pt x="24413" y="5663"/>
                  </a:cubicBezTo>
                  <a:cubicBezTo>
                    <a:pt x="24502" y="5728"/>
                    <a:pt x="24579" y="5793"/>
                    <a:pt x="24660" y="5858"/>
                  </a:cubicBezTo>
                  <a:cubicBezTo>
                    <a:pt x="24733" y="5918"/>
                    <a:pt x="24802" y="5979"/>
                    <a:pt x="24867" y="6040"/>
                  </a:cubicBezTo>
                  <a:cubicBezTo>
                    <a:pt x="25018" y="6174"/>
                    <a:pt x="25160" y="6312"/>
                    <a:pt x="25290" y="6467"/>
                  </a:cubicBezTo>
                  <a:cubicBezTo>
                    <a:pt x="25335" y="6512"/>
                    <a:pt x="25375" y="6556"/>
                    <a:pt x="25416" y="6609"/>
                  </a:cubicBezTo>
                  <a:cubicBezTo>
                    <a:pt x="25448" y="6642"/>
                    <a:pt x="25477" y="6678"/>
                    <a:pt x="25501" y="6719"/>
                  </a:cubicBezTo>
                  <a:cubicBezTo>
                    <a:pt x="25554" y="6776"/>
                    <a:pt x="25599" y="6841"/>
                    <a:pt x="25639" y="6906"/>
                  </a:cubicBezTo>
                  <a:cubicBezTo>
                    <a:pt x="25769" y="7088"/>
                    <a:pt x="25887" y="7279"/>
                    <a:pt x="25980" y="7478"/>
                  </a:cubicBezTo>
                  <a:cubicBezTo>
                    <a:pt x="26013" y="7543"/>
                    <a:pt x="26045" y="7604"/>
                    <a:pt x="26070" y="7673"/>
                  </a:cubicBezTo>
                  <a:cubicBezTo>
                    <a:pt x="26090" y="7718"/>
                    <a:pt x="26110" y="7767"/>
                    <a:pt x="26131" y="7819"/>
                  </a:cubicBezTo>
                  <a:cubicBezTo>
                    <a:pt x="26151" y="7876"/>
                    <a:pt x="26167" y="7925"/>
                    <a:pt x="26192" y="7982"/>
                  </a:cubicBezTo>
                  <a:cubicBezTo>
                    <a:pt x="26240" y="8136"/>
                    <a:pt x="26281" y="8299"/>
                    <a:pt x="26313" y="8461"/>
                  </a:cubicBezTo>
                  <a:cubicBezTo>
                    <a:pt x="26330" y="8530"/>
                    <a:pt x="26342" y="8603"/>
                    <a:pt x="26350" y="8677"/>
                  </a:cubicBezTo>
                  <a:cubicBezTo>
                    <a:pt x="26667" y="10996"/>
                    <a:pt x="26110" y="19055"/>
                    <a:pt x="30660" y="20017"/>
                  </a:cubicBezTo>
                  <a:cubicBezTo>
                    <a:pt x="30951" y="20075"/>
                    <a:pt x="31246" y="20107"/>
                    <a:pt x="31545" y="20107"/>
                  </a:cubicBezTo>
                  <a:cubicBezTo>
                    <a:pt x="31563" y="20107"/>
                    <a:pt x="31580" y="20107"/>
                    <a:pt x="31598" y="20107"/>
                  </a:cubicBezTo>
                  <a:cubicBezTo>
                    <a:pt x="31574" y="20107"/>
                    <a:pt x="31553" y="20103"/>
                    <a:pt x="31529" y="20103"/>
                  </a:cubicBezTo>
                  <a:cubicBezTo>
                    <a:pt x="28263" y="19806"/>
                    <a:pt x="27942" y="16102"/>
                    <a:pt x="28584" y="12267"/>
                  </a:cubicBezTo>
                  <a:cubicBezTo>
                    <a:pt x="29019" y="9651"/>
                    <a:pt x="28523" y="4907"/>
                    <a:pt x="24571" y="2149"/>
                  </a:cubicBezTo>
                  <a:cubicBezTo>
                    <a:pt x="24445" y="2056"/>
                    <a:pt x="24311" y="1970"/>
                    <a:pt x="24173" y="1885"/>
                  </a:cubicBezTo>
                  <a:cubicBezTo>
                    <a:pt x="22377" y="756"/>
                    <a:pt x="19920" y="17"/>
                    <a:pt x="16610" y="0"/>
                  </a:cubicBezTo>
                  <a:cubicBezTo>
                    <a:pt x="16568" y="0"/>
                    <a:pt x="16526" y="0"/>
                    <a:pt x="16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0"/>
            <p:cNvSpPr/>
            <p:nvPr/>
          </p:nvSpPr>
          <p:spPr>
            <a:xfrm>
              <a:off x="7563747" y="1007637"/>
              <a:ext cx="257544" cy="252524"/>
            </a:xfrm>
            <a:custGeom>
              <a:avLst/>
              <a:gdLst/>
              <a:ahLst/>
              <a:cxnLst/>
              <a:rect l="l" t="t" r="r" b="b"/>
              <a:pathLst>
                <a:path w="12775" h="12526" extrusionOk="0">
                  <a:moveTo>
                    <a:pt x="7430" y="1"/>
                  </a:moveTo>
                  <a:cubicBezTo>
                    <a:pt x="5345" y="1"/>
                    <a:pt x="3125" y="1340"/>
                    <a:pt x="1808" y="3621"/>
                  </a:cubicBezTo>
                  <a:cubicBezTo>
                    <a:pt x="0" y="6757"/>
                    <a:pt x="581" y="10481"/>
                    <a:pt x="3107" y="11940"/>
                  </a:cubicBezTo>
                  <a:cubicBezTo>
                    <a:pt x="3797" y="12337"/>
                    <a:pt x="4561" y="12526"/>
                    <a:pt x="5343" y="12526"/>
                  </a:cubicBezTo>
                  <a:cubicBezTo>
                    <a:pt x="7428" y="12526"/>
                    <a:pt x="9646" y="11186"/>
                    <a:pt x="10963" y="8905"/>
                  </a:cubicBezTo>
                  <a:cubicBezTo>
                    <a:pt x="12775" y="5770"/>
                    <a:pt x="12190" y="2045"/>
                    <a:pt x="9663" y="587"/>
                  </a:cubicBezTo>
                  <a:cubicBezTo>
                    <a:pt x="8974" y="189"/>
                    <a:pt x="8212" y="1"/>
                    <a:pt x="7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0"/>
            <p:cNvSpPr/>
            <p:nvPr/>
          </p:nvSpPr>
          <p:spPr>
            <a:xfrm>
              <a:off x="7909723" y="1156362"/>
              <a:ext cx="89531" cy="87837"/>
            </a:xfrm>
            <a:custGeom>
              <a:avLst/>
              <a:gdLst/>
              <a:ahLst/>
              <a:cxnLst/>
              <a:rect l="l" t="t" r="r" b="b"/>
              <a:pathLst>
                <a:path w="4441" h="4357" extrusionOk="0">
                  <a:moveTo>
                    <a:pt x="2584" y="1"/>
                  </a:moveTo>
                  <a:cubicBezTo>
                    <a:pt x="1859" y="1"/>
                    <a:pt x="1088" y="468"/>
                    <a:pt x="630" y="1260"/>
                  </a:cubicBezTo>
                  <a:cubicBezTo>
                    <a:pt x="1" y="2349"/>
                    <a:pt x="200" y="3645"/>
                    <a:pt x="1081" y="4152"/>
                  </a:cubicBezTo>
                  <a:cubicBezTo>
                    <a:pt x="1320" y="4291"/>
                    <a:pt x="1584" y="4356"/>
                    <a:pt x="1855" y="4356"/>
                  </a:cubicBezTo>
                  <a:cubicBezTo>
                    <a:pt x="2580" y="4356"/>
                    <a:pt x="3352" y="3889"/>
                    <a:pt x="3811" y="3096"/>
                  </a:cubicBezTo>
                  <a:cubicBezTo>
                    <a:pt x="4440" y="2008"/>
                    <a:pt x="4237" y="712"/>
                    <a:pt x="3360" y="204"/>
                  </a:cubicBezTo>
                  <a:cubicBezTo>
                    <a:pt x="3120" y="66"/>
                    <a:pt x="2855" y="1"/>
                    <a:pt x="25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0"/>
            <p:cNvSpPr/>
            <p:nvPr/>
          </p:nvSpPr>
          <p:spPr>
            <a:xfrm>
              <a:off x="7821117" y="1207752"/>
              <a:ext cx="63726" cy="62536"/>
            </a:xfrm>
            <a:custGeom>
              <a:avLst/>
              <a:gdLst/>
              <a:ahLst/>
              <a:cxnLst/>
              <a:rect l="l" t="t" r="r" b="b"/>
              <a:pathLst>
                <a:path w="3161" h="3102" extrusionOk="0">
                  <a:moveTo>
                    <a:pt x="1841" y="0"/>
                  </a:moveTo>
                  <a:cubicBezTo>
                    <a:pt x="1325" y="0"/>
                    <a:pt x="775" y="332"/>
                    <a:pt x="447" y="897"/>
                  </a:cubicBezTo>
                  <a:cubicBezTo>
                    <a:pt x="1" y="1673"/>
                    <a:pt x="147" y="2595"/>
                    <a:pt x="768" y="2956"/>
                  </a:cubicBezTo>
                  <a:cubicBezTo>
                    <a:pt x="939" y="3055"/>
                    <a:pt x="1128" y="3101"/>
                    <a:pt x="1321" y="3101"/>
                  </a:cubicBezTo>
                  <a:cubicBezTo>
                    <a:pt x="1838" y="3101"/>
                    <a:pt x="2389" y="2769"/>
                    <a:pt x="2714" y="2205"/>
                  </a:cubicBezTo>
                  <a:cubicBezTo>
                    <a:pt x="3161" y="1433"/>
                    <a:pt x="3015" y="507"/>
                    <a:pt x="2393" y="145"/>
                  </a:cubicBezTo>
                  <a:cubicBezTo>
                    <a:pt x="2223" y="47"/>
                    <a:pt x="2034" y="0"/>
                    <a:pt x="18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0"/>
            <p:cNvSpPr/>
            <p:nvPr/>
          </p:nvSpPr>
          <p:spPr>
            <a:xfrm>
              <a:off x="8003974" y="1219708"/>
              <a:ext cx="63746" cy="62536"/>
            </a:xfrm>
            <a:custGeom>
              <a:avLst/>
              <a:gdLst/>
              <a:ahLst/>
              <a:cxnLst/>
              <a:rect l="l" t="t" r="r" b="b"/>
              <a:pathLst>
                <a:path w="3162" h="3102" extrusionOk="0">
                  <a:moveTo>
                    <a:pt x="1840" y="0"/>
                  </a:moveTo>
                  <a:cubicBezTo>
                    <a:pt x="1323" y="0"/>
                    <a:pt x="773" y="332"/>
                    <a:pt x="448" y="897"/>
                  </a:cubicBezTo>
                  <a:cubicBezTo>
                    <a:pt x="1" y="1673"/>
                    <a:pt x="147" y="2595"/>
                    <a:pt x="769" y="2956"/>
                  </a:cubicBezTo>
                  <a:cubicBezTo>
                    <a:pt x="939" y="3055"/>
                    <a:pt x="1128" y="3101"/>
                    <a:pt x="1322" y="3101"/>
                  </a:cubicBezTo>
                  <a:cubicBezTo>
                    <a:pt x="1838" y="3101"/>
                    <a:pt x="2389" y="2769"/>
                    <a:pt x="2714" y="2205"/>
                  </a:cubicBezTo>
                  <a:cubicBezTo>
                    <a:pt x="3161" y="1429"/>
                    <a:pt x="3015" y="507"/>
                    <a:pt x="2393" y="145"/>
                  </a:cubicBezTo>
                  <a:cubicBezTo>
                    <a:pt x="2223" y="47"/>
                    <a:pt x="2034" y="0"/>
                    <a:pt x="18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0"/>
            <p:cNvSpPr/>
            <p:nvPr/>
          </p:nvSpPr>
          <p:spPr>
            <a:xfrm>
              <a:off x="8097660" y="1096404"/>
              <a:ext cx="257564" cy="252605"/>
            </a:xfrm>
            <a:custGeom>
              <a:avLst/>
              <a:gdLst/>
              <a:ahLst/>
              <a:cxnLst/>
              <a:rect l="l" t="t" r="r" b="b"/>
              <a:pathLst>
                <a:path w="12776" h="12530" extrusionOk="0">
                  <a:moveTo>
                    <a:pt x="7431" y="1"/>
                  </a:moveTo>
                  <a:cubicBezTo>
                    <a:pt x="5346" y="1"/>
                    <a:pt x="3127" y="1340"/>
                    <a:pt x="1812" y="3621"/>
                  </a:cubicBezTo>
                  <a:cubicBezTo>
                    <a:pt x="1" y="6757"/>
                    <a:pt x="582" y="10482"/>
                    <a:pt x="3112" y="11944"/>
                  </a:cubicBezTo>
                  <a:cubicBezTo>
                    <a:pt x="3800" y="12341"/>
                    <a:pt x="4562" y="12529"/>
                    <a:pt x="5343" y="12529"/>
                  </a:cubicBezTo>
                  <a:cubicBezTo>
                    <a:pt x="7428" y="12529"/>
                    <a:pt x="9649" y="11187"/>
                    <a:pt x="10964" y="8906"/>
                  </a:cubicBezTo>
                  <a:cubicBezTo>
                    <a:pt x="12775" y="5770"/>
                    <a:pt x="12195" y="2045"/>
                    <a:pt x="9664" y="587"/>
                  </a:cubicBezTo>
                  <a:cubicBezTo>
                    <a:pt x="8975" y="189"/>
                    <a:pt x="8212" y="1"/>
                    <a:pt x="74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0"/>
            <p:cNvSpPr/>
            <p:nvPr/>
          </p:nvSpPr>
          <p:spPr>
            <a:xfrm>
              <a:off x="8215176" y="1123097"/>
              <a:ext cx="56186" cy="55097"/>
            </a:xfrm>
            <a:custGeom>
              <a:avLst/>
              <a:gdLst/>
              <a:ahLst/>
              <a:cxnLst/>
              <a:rect l="l" t="t" r="r" b="b"/>
              <a:pathLst>
                <a:path w="2787" h="2733" extrusionOk="0">
                  <a:moveTo>
                    <a:pt x="1620" y="0"/>
                  </a:moveTo>
                  <a:cubicBezTo>
                    <a:pt x="1166" y="0"/>
                    <a:pt x="684" y="291"/>
                    <a:pt x="395" y="790"/>
                  </a:cubicBezTo>
                  <a:cubicBezTo>
                    <a:pt x="1" y="1472"/>
                    <a:pt x="126" y="2285"/>
                    <a:pt x="679" y="2606"/>
                  </a:cubicBezTo>
                  <a:cubicBezTo>
                    <a:pt x="829" y="2692"/>
                    <a:pt x="995" y="2733"/>
                    <a:pt x="1165" y="2733"/>
                  </a:cubicBezTo>
                  <a:cubicBezTo>
                    <a:pt x="1620" y="2733"/>
                    <a:pt x="2103" y="2440"/>
                    <a:pt x="2393" y="1944"/>
                  </a:cubicBezTo>
                  <a:cubicBezTo>
                    <a:pt x="2787" y="1261"/>
                    <a:pt x="2661" y="449"/>
                    <a:pt x="2109" y="128"/>
                  </a:cubicBezTo>
                  <a:cubicBezTo>
                    <a:pt x="1958" y="41"/>
                    <a:pt x="1791" y="0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0"/>
            <p:cNvSpPr/>
            <p:nvPr/>
          </p:nvSpPr>
          <p:spPr>
            <a:xfrm>
              <a:off x="8136892" y="1183257"/>
              <a:ext cx="56186" cy="55097"/>
            </a:xfrm>
            <a:custGeom>
              <a:avLst/>
              <a:gdLst/>
              <a:ahLst/>
              <a:cxnLst/>
              <a:rect l="l" t="t" r="r" b="b"/>
              <a:pathLst>
                <a:path w="2787" h="2733" extrusionOk="0">
                  <a:moveTo>
                    <a:pt x="1619" y="0"/>
                  </a:moveTo>
                  <a:cubicBezTo>
                    <a:pt x="1165" y="0"/>
                    <a:pt x="684" y="292"/>
                    <a:pt x="398" y="788"/>
                  </a:cubicBezTo>
                  <a:cubicBezTo>
                    <a:pt x="0" y="1474"/>
                    <a:pt x="130" y="2282"/>
                    <a:pt x="679" y="2603"/>
                  </a:cubicBezTo>
                  <a:cubicBezTo>
                    <a:pt x="830" y="2691"/>
                    <a:pt x="997" y="2733"/>
                    <a:pt x="1169" y="2733"/>
                  </a:cubicBezTo>
                  <a:cubicBezTo>
                    <a:pt x="1623" y="2733"/>
                    <a:pt x="2107" y="2440"/>
                    <a:pt x="2393" y="1941"/>
                  </a:cubicBezTo>
                  <a:cubicBezTo>
                    <a:pt x="2787" y="1259"/>
                    <a:pt x="2661" y="446"/>
                    <a:pt x="2108" y="129"/>
                  </a:cubicBezTo>
                  <a:cubicBezTo>
                    <a:pt x="1957" y="42"/>
                    <a:pt x="1790" y="0"/>
                    <a:pt x="1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0"/>
            <p:cNvSpPr/>
            <p:nvPr/>
          </p:nvSpPr>
          <p:spPr>
            <a:xfrm>
              <a:off x="8178826" y="1263658"/>
              <a:ext cx="56186" cy="55117"/>
            </a:xfrm>
            <a:custGeom>
              <a:avLst/>
              <a:gdLst/>
              <a:ahLst/>
              <a:cxnLst/>
              <a:rect l="l" t="t" r="r" b="b"/>
              <a:pathLst>
                <a:path w="2787" h="2734" extrusionOk="0">
                  <a:moveTo>
                    <a:pt x="1618" y="1"/>
                  </a:moveTo>
                  <a:cubicBezTo>
                    <a:pt x="1163" y="1"/>
                    <a:pt x="680" y="293"/>
                    <a:pt x="394" y="788"/>
                  </a:cubicBezTo>
                  <a:cubicBezTo>
                    <a:pt x="0" y="1471"/>
                    <a:pt x="126" y="2283"/>
                    <a:pt x="678" y="2604"/>
                  </a:cubicBezTo>
                  <a:cubicBezTo>
                    <a:pt x="830" y="2692"/>
                    <a:pt x="997" y="2733"/>
                    <a:pt x="1168" y="2733"/>
                  </a:cubicBezTo>
                  <a:cubicBezTo>
                    <a:pt x="1621" y="2733"/>
                    <a:pt x="2103" y="2440"/>
                    <a:pt x="2393" y="1942"/>
                  </a:cubicBezTo>
                  <a:cubicBezTo>
                    <a:pt x="2787" y="1259"/>
                    <a:pt x="2661" y="447"/>
                    <a:pt x="2108" y="130"/>
                  </a:cubicBezTo>
                  <a:cubicBezTo>
                    <a:pt x="1957" y="42"/>
                    <a:pt x="1789" y="1"/>
                    <a:pt x="1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0"/>
            <p:cNvSpPr/>
            <p:nvPr/>
          </p:nvSpPr>
          <p:spPr>
            <a:xfrm>
              <a:off x="8256525" y="1210756"/>
              <a:ext cx="56206" cy="55117"/>
            </a:xfrm>
            <a:custGeom>
              <a:avLst/>
              <a:gdLst/>
              <a:ahLst/>
              <a:cxnLst/>
              <a:rect l="l" t="t" r="r" b="b"/>
              <a:pathLst>
                <a:path w="2788" h="2734" extrusionOk="0">
                  <a:moveTo>
                    <a:pt x="1619" y="1"/>
                  </a:moveTo>
                  <a:cubicBezTo>
                    <a:pt x="1166" y="1"/>
                    <a:pt x="685" y="293"/>
                    <a:pt x="399" y="788"/>
                  </a:cubicBezTo>
                  <a:cubicBezTo>
                    <a:pt x="1" y="1475"/>
                    <a:pt x="131" y="2283"/>
                    <a:pt x="679" y="2604"/>
                  </a:cubicBezTo>
                  <a:cubicBezTo>
                    <a:pt x="830" y="2692"/>
                    <a:pt x="998" y="2733"/>
                    <a:pt x="1169" y="2733"/>
                  </a:cubicBezTo>
                  <a:cubicBezTo>
                    <a:pt x="1624" y="2733"/>
                    <a:pt x="2107" y="2441"/>
                    <a:pt x="2393" y="1946"/>
                  </a:cubicBezTo>
                  <a:cubicBezTo>
                    <a:pt x="2787" y="1259"/>
                    <a:pt x="2661" y="451"/>
                    <a:pt x="2109" y="130"/>
                  </a:cubicBezTo>
                  <a:cubicBezTo>
                    <a:pt x="1958" y="42"/>
                    <a:pt x="1790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0"/>
            <p:cNvSpPr/>
            <p:nvPr/>
          </p:nvSpPr>
          <p:spPr>
            <a:xfrm>
              <a:off x="7619431" y="1065861"/>
              <a:ext cx="155917" cy="146745"/>
            </a:xfrm>
            <a:custGeom>
              <a:avLst/>
              <a:gdLst/>
              <a:ahLst/>
              <a:cxnLst/>
              <a:rect l="l" t="t" r="r" b="b"/>
              <a:pathLst>
                <a:path w="7734" h="7279" extrusionOk="0">
                  <a:moveTo>
                    <a:pt x="4178" y="1"/>
                  </a:moveTo>
                  <a:cubicBezTo>
                    <a:pt x="3713" y="1"/>
                    <a:pt x="3298" y="297"/>
                    <a:pt x="3152" y="741"/>
                  </a:cubicBezTo>
                  <a:cubicBezTo>
                    <a:pt x="2884" y="1545"/>
                    <a:pt x="2620" y="2467"/>
                    <a:pt x="2620" y="2467"/>
                  </a:cubicBezTo>
                  <a:lnTo>
                    <a:pt x="1198" y="2467"/>
                  </a:lnTo>
                  <a:cubicBezTo>
                    <a:pt x="687" y="2467"/>
                    <a:pt x="244" y="2829"/>
                    <a:pt x="138" y="3333"/>
                  </a:cubicBezTo>
                  <a:lnTo>
                    <a:pt x="134" y="3365"/>
                  </a:lnTo>
                  <a:cubicBezTo>
                    <a:pt x="0" y="4015"/>
                    <a:pt x="488" y="4632"/>
                    <a:pt x="1154" y="4657"/>
                  </a:cubicBezTo>
                  <a:cubicBezTo>
                    <a:pt x="1771" y="4677"/>
                    <a:pt x="2380" y="4701"/>
                    <a:pt x="2380" y="4701"/>
                  </a:cubicBezTo>
                  <a:cubicBezTo>
                    <a:pt x="2242" y="5071"/>
                    <a:pt x="2137" y="5550"/>
                    <a:pt x="2060" y="5977"/>
                  </a:cubicBezTo>
                  <a:cubicBezTo>
                    <a:pt x="1954" y="6598"/>
                    <a:pt x="2397" y="7183"/>
                    <a:pt x="3026" y="7240"/>
                  </a:cubicBezTo>
                  <a:cubicBezTo>
                    <a:pt x="3201" y="7256"/>
                    <a:pt x="3372" y="7269"/>
                    <a:pt x="3526" y="7277"/>
                  </a:cubicBezTo>
                  <a:cubicBezTo>
                    <a:pt x="3549" y="7278"/>
                    <a:pt x="3572" y="7279"/>
                    <a:pt x="3595" y="7279"/>
                  </a:cubicBezTo>
                  <a:cubicBezTo>
                    <a:pt x="4067" y="7279"/>
                    <a:pt x="4483" y="6966"/>
                    <a:pt x="4619" y="6513"/>
                  </a:cubicBezTo>
                  <a:cubicBezTo>
                    <a:pt x="4805" y="5887"/>
                    <a:pt x="5013" y="5181"/>
                    <a:pt x="5013" y="5181"/>
                  </a:cubicBezTo>
                  <a:lnTo>
                    <a:pt x="6536" y="5181"/>
                  </a:lnTo>
                  <a:cubicBezTo>
                    <a:pt x="6539" y="5181"/>
                    <a:pt x="6542" y="5181"/>
                    <a:pt x="6545" y="5181"/>
                  </a:cubicBezTo>
                  <a:cubicBezTo>
                    <a:pt x="7045" y="5181"/>
                    <a:pt x="7479" y="4837"/>
                    <a:pt x="7588" y="4348"/>
                  </a:cubicBezTo>
                  <a:cubicBezTo>
                    <a:pt x="7608" y="4246"/>
                    <a:pt x="7628" y="4145"/>
                    <a:pt x="7641" y="4043"/>
                  </a:cubicBezTo>
                  <a:cubicBezTo>
                    <a:pt x="7734" y="3446"/>
                    <a:pt x="7295" y="2898"/>
                    <a:pt x="6694" y="2825"/>
                  </a:cubicBezTo>
                  <a:cubicBezTo>
                    <a:pt x="5991" y="2740"/>
                    <a:pt x="5252" y="2707"/>
                    <a:pt x="5252" y="2707"/>
                  </a:cubicBezTo>
                  <a:lnTo>
                    <a:pt x="5614" y="1399"/>
                  </a:lnTo>
                  <a:cubicBezTo>
                    <a:pt x="5788" y="761"/>
                    <a:pt x="5358" y="120"/>
                    <a:pt x="4700" y="42"/>
                  </a:cubicBezTo>
                  <a:cubicBezTo>
                    <a:pt x="4537" y="22"/>
                    <a:pt x="4375" y="10"/>
                    <a:pt x="4225" y="2"/>
                  </a:cubicBezTo>
                  <a:cubicBezTo>
                    <a:pt x="4209" y="1"/>
                    <a:pt x="4194" y="1"/>
                    <a:pt x="41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0"/>
            <p:cNvSpPr/>
            <p:nvPr/>
          </p:nvSpPr>
          <p:spPr>
            <a:xfrm>
              <a:off x="7875652" y="1119468"/>
              <a:ext cx="58081" cy="25019"/>
            </a:xfrm>
            <a:custGeom>
              <a:avLst/>
              <a:gdLst/>
              <a:ahLst/>
              <a:cxnLst/>
              <a:rect l="l" t="t" r="r" b="b"/>
              <a:pathLst>
                <a:path w="2881" h="1241" extrusionOk="0">
                  <a:moveTo>
                    <a:pt x="664" y="1"/>
                  </a:moveTo>
                  <a:cubicBezTo>
                    <a:pt x="464" y="1"/>
                    <a:pt x="281" y="108"/>
                    <a:pt x="188" y="288"/>
                  </a:cubicBezTo>
                  <a:lnTo>
                    <a:pt x="180" y="300"/>
                  </a:lnTo>
                  <a:cubicBezTo>
                    <a:pt x="1" y="637"/>
                    <a:pt x="220" y="1047"/>
                    <a:pt x="598" y="1084"/>
                  </a:cubicBezTo>
                  <a:lnTo>
                    <a:pt x="2186" y="1238"/>
                  </a:lnTo>
                  <a:cubicBezTo>
                    <a:pt x="2203" y="1240"/>
                    <a:pt x="2219" y="1240"/>
                    <a:pt x="2235" y="1240"/>
                  </a:cubicBezTo>
                  <a:cubicBezTo>
                    <a:pt x="2444" y="1240"/>
                    <a:pt x="2636" y="1122"/>
                    <a:pt x="2722" y="929"/>
                  </a:cubicBezTo>
                  <a:cubicBezTo>
                    <a:pt x="2881" y="596"/>
                    <a:pt x="2661" y="206"/>
                    <a:pt x="2292" y="170"/>
                  </a:cubicBezTo>
                  <a:lnTo>
                    <a:pt x="716" y="3"/>
                  </a:lnTo>
                  <a:cubicBezTo>
                    <a:pt x="698" y="2"/>
                    <a:pt x="681" y="1"/>
                    <a:pt x="6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0"/>
            <p:cNvSpPr/>
            <p:nvPr/>
          </p:nvSpPr>
          <p:spPr>
            <a:xfrm>
              <a:off x="8015606" y="1138298"/>
              <a:ext cx="58162" cy="24938"/>
            </a:xfrm>
            <a:custGeom>
              <a:avLst/>
              <a:gdLst/>
              <a:ahLst/>
              <a:cxnLst/>
              <a:rect l="l" t="t" r="r" b="b"/>
              <a:pathLst>
                <a:path w="2885" h="1237" extrusionOk="0">
                  <a:moveTo>
                    <a:pt x="657" y="0"/>
                  </a:moveTo>
                  <a:cubicBezTo>
                    <a:pt x="460" y="0"/>
                    <a:pt x="280" y="110"/>
                    <a:pt x="188" y="284"/>
                  </a:cubicBezTo>
                  <a:lnTo>
                    <a:pt x="179" y="296"/>
                  </a:lnTo>
                  <a:cubicBezTo>
                    <a:pt x="1" y="633"/>
                    <a:pt x="224" y="1043"/>
                    <a:pt x="602" y="1080"/>
                  </a:cubicBezTo>
                  <a:lnTo>
                    <a:pt x="2190" y="1234"/>
                  </a:lnTo>
                  <a:cubicBezTo>
                    <a:pt x="2206" y="1236"/>
                    <a:pt x="2222" y="1237"/>
                    <a:pt x="2238" y="1237"/>
                  </a:cubicBezTo>
                  <a:cubicBezTo>
                    <a:pt x="2444" y="1237"/>
                    <a:pt x="2636" y="1118"/>
                    <a:pt x="2726" y="930"/>
                  </a:cubicBezTo>
                  <a:cubicBezTo>
                    <a:pt x="2885" y="593"/>
                    <a:pt x="2665" y="203"/>
                    <a:pt x="2296" y="166"/>
                  </a:cubicBezTo>
                  <a:lnTo>
                    <a:pt x="716" y="4"/>
                  </a:lnTo>
                  <a:cubicBezTo>
                    <a:pt x="696" y="1"/>
                    <a:pt x="676" y="0"/>
                    <a:pt x="6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0"/>
            <p:cNvSpPr/>
            <p:nvPr/>
          </p:nvSpPr>
          <p:spPr>
            <a:xfrm>
              <a:off x="7896296" y="1154387"/>
              <a:ext cx="89531" cy="87777"/>
            </a:xfrm>
            <a:custGeom>
              <a:avLst/>
              <a:gdLst/>
              <a:ahLst/>
              <a:cxnLst/>
              <a:rect l="l" t="t" r="r" b="b"/>
              <a:pathLst>
                <a:path w="4441" h="4354" extrusionOk="0">
                  <a:moveTo>
                    <a:pt x="2583" y="0"/>
                  </a:moveTo>
                  <a:cubicBezTo>
                    <a:pt x="1859" y="0"/>
                    <a:pt x="1088" y="466"/>
                    <a:pt x="630" y="1257"/>
                  </a:cubicBezTo>
                  <a:cubicBezTo>
                    <a:pt x="0" y="2349"/>
                    <a:pt x="204" y="3641"/>
                    <a:pt x="1081" y="4149"/>
                  </a:cubicBezTo>
                  <a:cubicBezTo>
                    <a:pt x="1322" y="4288"/>
                    <a:pt x="1588" y="4353"/>
                    <a:pt x="1860" y="4353"/>
                  </a:cubicBezTo>
                  <a:cubicBezTo>
                    <a:pt x="2584" y="4353"/>
                    <a:pt x="3353" y="3888"/>
                    <a:pt x="3811" y="3097"/>
                  </a:cubicBezTo>
                  <a:cubicBezTo>
                    <a:pt x="4440" y="2004"/>
                    <a:pt x="4237" y="708"/>
                    <a:pt x="3360" y="205"/>
                  </a:cubicBezTo>
                  <a:cubicBezTo>
                    <a:pt x="3120" y="66"/>
                    <a:pt x="2855" y="0"/>
                    <a:pt x="2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0"/>
            <p:cNvSpPr/>
            <p:nvPr/>
          </p:nvSpPr>
          <p:spPr>
            <a:xfrm>
              <a:off x="7811622" y="1206361"/>
              <a:ext cx="63726" cy="62536"/>
            </a:xfrm>
            <a:custGeom>
              <a:avLst/>
              <a:gdLst/>
              <a:ahLst/>
              <a:cxnLst/>
              <a:rect l="l" t="t" r="r" b="b"/>
              <a:pathLst>
                <a:path w="3161" h="3102" extrusionOk="0">
                  <a:moveTo>
                    <a:pt x="1838" y="0"/>
                  </a:moveTo>
                  <a:cubicBezTo>
                    <a:pt x="1323" y="0"/>
                    <a:pt x="772" y="332"/>
                    <a:pt x="447" y="897"/>
                  </a:cubicBezTo>
                  <a:cubicBezTo>
                    <a:pt x="0" y="1672"/>
                    <a:pt x="147" y="2595"/>
                    <a:pt x="768" y="2956"/>
                  </a:cubicBezTo>
                  <a:cubicBezTo>
                    <a:pt x="939" y="3055"/>
                    <a:pt x="1127" y="3101"/>
                    <a:pt x="1320" y="3101"/>
                  </a:cubicBezTo>
                  <a:cubicBezTo>
                    <a:pt x="1836" y="3101"/>
                    <a:pt x="2386" y="2769"/>
                    <a:pt x="2714" y="2205"/>
                  </a:cubicBezTo>
                  <a:cubicBezTo>
                    <a:pt x="3161" y="1429"/>
                    <a:pt x="3014" y="507"/>
                    <a:pt x="2389" y="145"/>
                  </a:cubicBezTo>
                  <a:cubicBezTo>
                    <a:pt x="2219" y="47"/>
                    <a:pt x="2031" y="0"/>
                    <a:pt x="18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0"/>
            <p:cNvSpPr/>
            <p:nvPr/>
          </p:nvSpPr>
          <p:spPr>
            <a:xfrm>
              <a:off x="7994478" y="1218256"/>
              <a:ext cx="63726" cy="62516"/>
            </a:xfrm>
            <a:custGeom>
              <a:avLst/>
              <a:gdLst/>
              <a:ahLst/>
              <a:cxnLst/>
              <a:rect l="l" t="t" r="r" b="b"/>
              <a:pathLst>
                <a:path w="3161" h="3101" extrusionOk="0">
                  <a:moveTo>
                    <a:pt x="1839" y="1"/>
                  </a:moveTo>
                  <a:cubicBezTo>
                    <a:pt x="1324" y="1"/>
                    <a:pt x="773" y="331"/>
                    <a:pt x="448" y="896"/>
                  </a:cubicBezTo>
                  <a:cubicBezTo>
                    <a:pt x="1" y="1671"/>
                    <a:pt x="143" y="2594"/>
                    <a:pt x="768" y="2955"/>
                  </a:cubicBezTo>
                  <a:cubicBezTo>
                    <a:pt x="939" y="3054"/>
                    <a:pt x="1127" y="3100"/>
                    <a:pt x="1321" y="3100"/>
                  </a:cubicBezTo>
                  <a:cubicBezTo>
                    <a:pt x="1837" y="3100"/>
                    <a:pt x="2386" y="2768"/>
                    <a:pt x="2714" y="2204"/>
                  </a:cubicBezTo>
                  <a:cubicBezTo>
                    <a:pt x="3161" y="1432"/>
                    <a:pt x="3015" y="506"/>
                    <a:pt x="2389" y="144"/>
                  </a:cubicBezTo>
                  <a:cubicBezTo>
                    <a:pt x="2220" y="47"/>
                    <a:pt x="2032" y="1"/>
                    <a:pt x="1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2" name="Google Shape;1332;p40"/>
          <p:cNvGrpSpPr/>
          <p:nvPr/>
        </p:nvGrpSpPr>
        <p:grpSpPr>
          <a:xfrm>
            <a:off x="7129459" y="2973667"/>
            <a:ext cx="692651" cy="720982"/>
            <a:chOff x="6225649" y="692968"/>
            <a:chExt cx="692651" cy="720982"/>
          </a:xfrm>
        </p:grpSpPr>
        <p:sp>
          <p:nvSpPr>
            <p:cNvPr id="1333" name="Google Shape;1333;p40"/>
            <p:cNvSpPr/>
            <p:nvPr/>
          </p:nvSpPr>
          <p:spPr>
            <a:xfrm>
              <a:off x="6518159" y="785969"/>
              <a:ext cx="387354" cy="608933"/>
            </a:xfrm>
            <a:custGeom>
              <a:avLst/>
              <a:gdLst/>
              <a:ahLst/>
              <a:cxnLst/>
              <a:rect l="l" t="t" r="r" b="b"/>
              <a:pathLst>
                <a:path w="19214" h="30205" extrusionOk="0">
                  <a:moveTo>
                    <a:pt x="11247" y="0"/>
                  </a:moveTo>
                  <a:cubicBezTo>
                    <a:pt x="9308" y="0"/>
                    <a:pt x="7560" y="565"/>
                    <a:pt x="6784" y="1455"/>
                  </a:cubicBezTo>
                  <a:cubicBezTo>
                    <a:pt x="6784" y="1455"/>
                    <a:pt x="10533" y="2650"/>
                    <a:pt x="10192" y="10639"/>
                  </a:cubicBezTo>
                  <a:cubicBezTo>
                    <a:pt x="9876" y="17954"/>
                    <a:pt x="6533" y="26236"/>
                    <a:pt x="1450" y="26236"/>
                  </a:cubicBezTo>
                  <a:cubicBezTo>
                    <a:pt x="982" y="26236"/>
                    <a:pt x="498" y="26166"/>
                    <a:pt x="1" y="26018"/>
                  </a:cubicBezTo>
                  <a:lnTo>
                    <a:pt x="1" y="26018"/>
                  </a:lnTo>
                  <a:cubicBezTo>
                    <a:pt x="1" y="26018"/>
                    <a:pt x="2389" y="30205"/>
                    <a:pt x="6789" y="30205"/>
                  </a:cubicBezTo>
                  <a:cubicBezTo>
                    <a:pt x="7566" y="30205"/>
                    <a:pt x="8406" y="30074"/>
                    <a:pt x="9306" y="29767"/>
                  </a:cubicBezTo>
                  <a:cubicBezTo>
                    <a:pt x="15286" y="27728"/>
                    <a:pt x="19213" y="16785"/>
                    <a:pt x="18734" y="6378"/>
                  </a:cubicBezTo>
                  <a:cubicBezTo>
                    <a:pt x="18734" y="6378"/>
                    <a:pt x="18693" y="2735"/>
                    <a:pt x="15570" y="1037"/>
                  </a:cubicBezTo>
                  <a:cubicBezTo>
                    <a:pt x="14238" y="313"/>
                    <a:pt x="12690" y="0"/>
                    <a:pt x="11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0"/>
            <p:cNvSpPr/>
            <p:nvPr/>
          </p:nvSpPr>
          <p:spPr>
            <a:xfrm>
              <a:off x="6327359" y="692968"/>
              <a:ext cx="568895" cy="224220"/>
            </a:xfrm>
            <a:custGeom>
              <a:avLst/>
              <a:gdLst/>
              <a:ahLst/>
              <a:cxnLst/>
              <a:rect l="l" t="t" r="r" b="b"/>
              <a:pathLst>
                <a:path w="28219" h="11122" extrusionOk="0">
                  <a:moveTo>
                    <a:pt x="14171" y="1"/>
                  </a:moveTo>
                  <a:cubicBezTo>
                    <a:pt x="8861" y="1"/>
                    <a:pt x="5388" y="2090"/>
                    <a:pt x="3213" y="4273"/>
                  </a:cubicBezTo>
                  <a:cubicBezTo>
                    <a:pt x="3136" y="4350"/>
                    <a:pt x="3059" y="4431"/>
                    <a:pt x="2982" y="4509"/>
                  </a:cubicBezTo>
                  <a:cubicBezTo>
                    <a:pt x="2689" y="4813"/>
                    <a:pt x="2409" y="5134"/>
                    <a:pt x="2145" y="5467"/>
                  </a:cubicBezTo>
                  <a:cubicBezTo>
                    <a:pt x="2141" y="5475"/>
                    <a:pt x="2129" y="5487"/>
                    <a:pt x="2117" y="5496"/>
                  </a:cubicBezTo>
                  <a:cubicBezTo>
                    <a:pt x="829" y="7116"/>
                    <a:pt x="216" y="8575"/>
                    <a:pt x="53" y="9009"/>
                  </a:cubicBezTo>
                  <a:cubicBezTo>
                    <a:pt x="17" y="9090"/>
                    <a:pt x="0" y="9139"/>
                    <a:pt x="0" y="9139"/>
                  </a:cubicBezTo>
                  <a:lnTo>
                    <a:pt x="1824" y="9046"/>
                  </a:lnTo>
                  <a:lnTo>
                    <a:pt x="2238" y="9021"/>
                  </a:lnTo>
                  <a:lnTo>
                    <a:pt x="3518" y="8956"/>
                  </a:lnTo>
                  <a:lnTo>
                    <a:pt x="4724" y="8895"/>
                  </a:lnTo>
                  <a:lnTo>
                    <a:pt x="5752" y="8847"/>
                  </a:lnTo>
                  <a:lnTo>
                    <a:pt x="12649" y="8497"/>
                  </a:lnTo>
                  <a:lnTo>
                    <a:pt x="14891" y="8384"/>
                  </a:lnTo>
                  <a:cubicBezTo>
                    <a:pt x="14948" y="8225"/>
                    <a:pt x="15017" y="8071"/>
                    <a:pt x="15098" y="7925"/>
                  </a:cubicBezTo>
                  <a:cubicBezTo>
                    <a:pt x="15456" y="7258"/>
                    <a:pt x="15951" y="6674"/>
                    <a:pt x="16544" y="6206"/>
                  </a:cubicBezTo>
                  <a:cubicBezTo>
                    <a:pt x="17398" y="5549"/>
                    <a:pt x="18640" y="4997"/>
                    <a:pt x="20416" y="4997"/>
                  </a:cubicBezTo>
                  <a:cubicBezTo>
                    <a:pt x="20922" y="4997"/>
                    <a:pt x="21472" y="5042"/>
                    <a:pt x="22069" y="5142"/>
                  </a:cubicBezTo>
                  <a:cubicBezTo>
                    <a:pt x="27101" y="5995"/>
                    <a:pt x="28040" y="9960"/>
                    <a:pt x="28194" y="10955"/>
                  </a:cubicBezTo>
                  <a:cubicBezTo>
                    <a:pt x="28194" y="10967"/>
                    <a:pt x="28194" y="10983"/>
                    <a:pt x="28198" y="10995"/>
                  </a:cubicBezTo>
                  <a:cubicBezTo>
                    <a:pt x="28206" y="11048"/>
                    <a:pt x="28214" y="11089"/>
                    <a:pt x="28218" y="11121"/>
                  </a:cubicBezTo>
                  <a:cubicBezTo>
                    <a:pt x="28214" y="11077"/>
                    <a:pt x="28210" y="11004"/>
                    <a:pt x="28194" y="10902"/>
                  </a:cubicBezTo>
                  <a:cubicBezTo>
                    <a:pt x="28198" y="10898"/>
                    <a:pt x="28198" y="10890"/>
                    <a:pt x="28194" y="10886"/>
                  </a:cubicBezTo>
                  <a:cubicBezTo>
                    <a:pt x="28121" y="10276"/>
                    <a:pt x="27999" y="9675"/>
                    <a:pt x="27828" y="9086"/>
                  </a:cubicBezTo>
                  <a:lnTo>
                    <a:pt x="27820" y="9050"/>
                  </a:lnTo>
                  <a:cubicBezTo>
                    <a:pt x="27292" y="7210"/>
                    <a:pt x="26090" y="4549"/>
                    <a:pt x="23360" y="2587"/>
                  </a:cubicBezTo>
                  <a:cubicBezTo>
                    <a:pt x="21407" y="1186"/>
                    <a:pt x="18673" y="146"/>
                    <a:pt x="14851" y="12"/>
                  </a:cubicBezTo>
                  <a:cubicBezTo>
                    <a:pt x="14621" y="4"/>
                    <a:pt x="14394" y="1"/>
                    <a:pt x="141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0"/>
            <p:cNvSpPr/>
            <p:nvPr/>
          </p:nvSpPr>
          <p:spPr>
            <a:xfrm>
              <a:off x="6266091" y="778772"/>
              <a:ext cx="377536" cy="473075"/>
            </a:xfrm>
            <a:custGeom>
              <a:avLst/>
              <a:gdLst/>
              <a:ahLst/>
              <a:cxnLst/>
              <a:rect l="l" t="t" r="r" b="b"/>
              <a:pathLst>
                <a:path w="18727" h="23466" extrusionOk="0">
                  <a:moveTo>
                    <a:pt x="6577" y="1"/>
                  </a:moveTo>
                  <a:cubicBezTo>
                    <a:pt x="6469" y="1"/>
                    <a:pt x="6361" y="6"/>
                    <a:pt x="6252" y="17"/>
                  </a:cubicBezTo>
                  <a:cubicBezTo>
                    <a:pt x="6057" y="29"/>
                    <a:pt x="5862" y="62"/>
                    <a:pt x="5667" y="114"/>
                  </a:cubicBezTo>
                  <a:lnTo>
                    <a:pt x="5663" y="114"/>
                  </a:lnTo>
                  <a:cubicBezTo>
                    <a:pt x="5655" y="119"/>
                    <a:pt x="5651" y="119"/>
                    <a:pt x="5647" y="119"/>
                  </a:cubicBezTo>
                  <a:cubicBezTo>
                    <a:pt x="5452" y="184"/>
                    <a:pt x="5269" y="248"/>
                    <a:pt x="5099" y="318"/>
                  </a:cubicBezTo>
                  <a:cubicBezTo>
                    <a:pt x="5086" y="318"/>
                    <a:pt x="5074" y="322"/>
                    <a:pt x="5062" y="330"/>
                  </a:cubicBezTo>
                  <a:cubicBezTo>
                    <a:pt x="4575" y="553"/>
                    <a:pt x="4148" y="882"/>
                    <a:pt x="3811" y="1296"/>
                  </a:cubicBezTo>
                  <a:cubicBezTo>
                    <a:pt x="3681" y="1447"/>
                    <a:pt x="3567" y="1609"/>
                    <a:pt x="3474" y="1780"/>
                  </a:cubicBezTo>
                  <a:cubicBezTo>
                    <a:pt x="3356" y="1975"/>
                    <a:pt x="3263" y="2178"/>
                    <a:pt x="3194" y="2389"/>
                  </a:cubicBezTo>
                  <a:cubicBezTo>
                    <a:pt x="2893" y="3246"/>
                    <a:pt x="2617" y="4107"/>
                    <a:pt x="2373" y="4956"/>
                  </a:cubicBezTo>
                  <a:cubicBezTo>
                    <a:pt x="2203" y="5529"/>
                    <a:pt x="2048" y="6094"/>
                    <a:pt x="1906" y="6650"/>
                  </a:cubicBezTo>
                  <a:cubicBezTo>
                    <a:pt x="1756" y="7231"/>
                    <a:pt x="1618" y="7804"/>
                    <a:pt x="1488" y="8364"/>
                  </a:cubicBezTo>
                  <a:cubicBezTo>
                    <a:pt x="1240" y="9449"/>
                    <a:pt x="1029" y="10497"/>
                    <a:pt x="858" y="11496"/>
                  </a:cubicBezTo>
                  <a:cubicBezTo>
                    <a:pt x="627" y="12796"/>
                    <a:pt x="452" y="14010"/>
                    <a:pt x="318" y="15103"/>
                  </a:cubicBezTo>
                  <a:cubicBezTo>
                    <a:pt x="216" y="15936"/>
                    <a:pt x="139" y="16703"/>
                    <a:pt x="86" y="17378"/>
                  </a:cubicBezTo>
                  <a:cubicBezTo>
                    <a:pt x="58" y="17678"/>
                    <a:pt x="33" y="17958"/>
                    <a:pt x="17" y="18222"/>
                  </a:cubicBezTo>
                  <a:cubicBezTo>
                    <a:pt x="1" y="18466"/>
                    <a:pt x="9" y="18714"/>
                    <a:pt x="46" y="18958"/>
                  </a:cubicBezTo>
                  <a:cubicBezTo>
                    <a:pt x="224" y="20298"/>
                    <a:pt x="1155" y="21415"/>
                    <a:pt x="2434" y="21838"/>
                  </a:cubicBezTo>
                  <a:cubicBezTo>
                    <a:pt x="5651" y="22898"/>
                    <a:pt x="9526" y="23308"/>
                    <a:pt x="12081" y="23462"/>
                  </a:cubicBezTo>
                  <a:cubicBezTo>
                    <a:pt x="12103" y="23464"/>
                    <a:pt x="12126" y="23465"/>
                    <a:pt x="12148" y="23465"/>
                  </a:cubicBezTo>
                  <a:cubicBezTo>
                    <a:pt x="12169" y="23465"/>
                    <a:pt x="12191" y="23464"/>
                    <a:pt x="12211" y="23462"/>
                  </a:cubicBezTo>
                  <a:cubicBezTo>
                    <a:pt x="12253" y="23464"/>
                    <a:pt x="12294" y="23465"/>
                    <a:pt x="12336" y="23465"/>
                  </a:cubicBezTo>
                  <a:cubicBezTo>
                    <a:pt x="12596" y="23465"/>
                    <a:pt x="12857" y="23432"/>
                    <a:pt x="13109" y="23373"/>
                  </a:cubicBezTo>
                  <a:cubicBezTo>
                    <a:pt x="13653" y="23251"/>
                    <a:pt x="14161" y="23003"/>
                    <a:pt x="14591" y="22646"/>
                  </a:cubicBezTo>
                  <a:cubicBezTo>
                    <a:pt x="14648" y="22597"/>
                    <a:pt x="14709" y="22548"/>
                    <a:pt x="14762" y="22492"/>
                  </a:cubicBezTo>
                  <a:cubicBezTo>
                    <a:pt x="15221" y="22061"/>
                    <a:pt x="15554" y="21517"/>
                    <a:pt x="15733" y="20911"/>
                  </a:cubicBezTo>
                  <a:cubicBezTo>
                    <a:pt x="16224" y="19205"/>
                    <a:pt x="16659" y="17382"/>
                    <a:pt x="17037" y="15570"/>
                  </a:cubicBezTo>
                  <a:cubicBezTo>
                    <a:pt x="17215" y="14725"/>
                    <a:pt x="17374" y="13888"/>
                    <a:pt x="17524" y="13064"/>
                  </a:cubicBezTo>
                  <a:cubicBezTo>
                    <a:pt x="17630" y="12503"/>
                    <a:pt x="17723" y="11943"/>
                    <a:pt x="17817" y="11407"/>
                  </a:cubicBezTo>
                  <a:cubicBezTo>
                    <a:pt x="18174" y="9302"/>
                    <a:pt x="18442" y="7393"/>
                    <a:pt x="18625" y="5964"/>
                  </a:cubicBezTo>
                  <a:cubicBezTo>
                    <a:pt x="18726" y="5163"/>
                    <a:pt x="18556" y="4355"/>
                    <a:pt x="18137" y="3669"/>
                  </a:cubicBezTo>
                  <a:cubicBezTo>
                    <a:pt x="17727" y="2994"/>
                    <a:pt x="17110" y="2474"/>
                    <a:pt x="16379" y="2186"/>
                  </a:cubicBezTo>
                  <a:cubicBezTo>
                    <a:pt x="12329" y="598"/>
                    <a:pt x="8933" y="119"/>
                    <a:pt x="6740" y="5"/>
                  </a:cubicBezTo>
                  <a:cubicBezTo>
                    <a:pt x="6686" y="2"/>
                    <a:pt x="6631" y="1"/>
                    <a:pt x="65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0"/>
            <p:cNvSpPr/>
            <p:nvPr/>
          </p:nvSpPr>
          <p:spPr>
            <a:xfrm>
              <a:off x="6285264" y="1228518"/>
              <a:ext cx="425598" cy="185432"/>
            </a:xfrm>
            <a:custGeom>
              <a:avLst/>
              <a:gdLst/>
              <a:ahLst/>
              <a:cxnLst/>
              <a:rect l="l" t="t" r="r" b="b"/>
              <a:pathLst>
                <a:path w="21111" h="9198" extrusionOk="0">
                  <a:moveTo>
                    <a:pt x="0" y="1"/>
                  </a:moveTo>
                  <a:cubicBezTo>
                    <a:pt x="208" y="3445"/>
                    <a:pt x="3031" y="7670"/>
                    <a:pt x="9509" y="8856"/>
                  </a:cubicBezTo>
                  <a:cubicBezTo>
                    <a:pt x="10760" y="9082"/>
                    <a:pt x="12030" y="9197"/>
                    <a:pt x="13301" y="9197"/>
                  </a:cubicBezTo>
                  <a:cubicBezTo>
                    <a:pt x="13693" y="9197"/>
                    <a:pt x="14085" y="9186"/>
                    <a:pt x="14477" y="9164"/>
                  </a:cubicBezTo>
                  <a:cubicBezTo>
                    <a:pt x="18417" y="8957"/>
                    <a:pt x="21110" y="7751"/>
                    <a:pt x="21110" y="7751"/>
                  </a:cubicBezTo>
                  <a:lnTo>
                    <a:pt x="21110" y="7751"/>
                  </a:lnTo>
                  <a:cubicBezTo>
                    <a:pt x="21110" y="7751"/>
                    <a:pt x="20538" y="7941"/>
                    <a:pt x="19530" y="7941"/>
                  </a:cubicBezTo>
                  <a:cubicBezTo>
                    <a:pt x="18405" y="7941"/>
                    <a:pt x="16736" y="7704"/>
                    <a:pt x="14713" y="6699"/>
                  </a:cubicBezTo>
                  <a:cubicBezTo>
                    <a:pt x="12787" y="5748"/>
                    <a:pt x="12036" y="4351"/>
                    <a:pt x="11772" y="3197"/>
                  </a:cubicBezTo>
                  <a:cubicBezTo>
                    <a:pt x="11500" y="2052"/>
                    <a:pt x="11707" y="1146"/>
                    <a:pt x="11707" y="1146"/>
                  </a:cubicBezTo>
                  <a:lnTo>
                    <a:pt x="11707" y="1146"/>
                  </a:lnTo>
                  <a:cubicBezTo>
                    <a:pt x="10790" y="1439"/>
                    <a:pt x="9729" y="1554"/>
                    <a:pt x="8629" y="1554"/>
                  </a:cubicBezTo>
                  <a:cubicBezTo>
                    <a:pt x="4586" y="1554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0"/>
            <p:cNvSpPr/>
            <p:nvPr/>
          </p:nvSpPr>
          <p:spPr>
            <a:xfrm>
              <a:off x="6308106" y="780989"/>
              <a:ext cx="98038" cy="43183"/>
            </a:xfrm>
            <a:custGeom>
              <a:avLst/>
              <a:gdLst/>
              <a:ahLst/>
              <a:cxnLst/>
              <a:rect l="l" t="t" r="r" b="b"/>
              <a:pathLst>
                <a:path w="4863" h="2142" extrusionOk="0">
                  <a:moveTo>
                    <a:pt x="3579" y="0"/>
                  </a:moveTo>
                  <a:cubicBezTo>
                    <a:pt x="3575" y="4"/>
                    <a:pt x="3567" y="4"/>
                    <a:pt x="3563" y="9"/>
                  </a:cubicBezTo>
                  <a:cubicBezTo>
                    <a:pt x="3368" y="69"/>
                    <a:pt x="3185" y="138"/>
                    <a:pt x="3015" y="203"/>
                  </a:cubicBezTo>
                  <a:cubicBezTo>
                    <a:pt x="3002" y="208"/>
                    <a:pt x="2990" y="212"/>
                    <a:pt x="2978" y="220"/>
                  </a:cubicBezTo>
                  <a:cubicBezTo>
                    <a:pt x="521" y="1146"/>
                    <a:pt x="54" y="2015"/>
                    <a:pt x="9" y="2129"/>
                  </a:cubicBezTo>
                  <a:cubicBezTo>
                    <a:pt x="1" y="2133"/>
                    <a:pt x="1" y="2133"/>
                    <a:pt x="1" y="2141"/>
                  </a:cubicBezTo>
                  <a:lnTo>
                    <a:pt x="1386" y="1678"/>
                  </a:lnTo>
                  <a:lnTo>
                    <a:pt x="3019" y="1130"/>
                  </a:lnTo>
                  <a:lnTo>
                    <a:pt x="3100" y="1101"/>
                  </a:lnTo>
                  <a:lnTo>
                    <a:pt x="4863" y="508"/>
                  </a:lnTo>
                  <a:lnTo>
                    <a:pt x="3941" y="143"/>
                  </a:lnTo>
                  <a:lnTo>
                    <a:pt x="35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0"/>
            <p:cNvSpPr/>
            <p:nvPr/>
          </p:nvSpPr>
          <p:spPr>
            <a:xfrm>
              <a:off x="6496869" y="1232207"/>
              <a:ext cx="66931" cy="40723"/>
            </a:xfrm>
            <a:custGeom>
              <a:avLst/>
              <a:gdLst/>
              <a:ahLst/>
              <a:cxnLst/>
              <a:rect l="l" t="t" r="r" b="b"/>
              <a:pathLst>
                <a:path w="3320" h="2020" extrusionOk="0">
                  <a:moveTo>
                    <a:pt x="3319" y="1"/>
                  </a:moveTo>
                  <a:lnTo>
                    <a:pt x="1390" y="122"/>
                  </a:lnTo>
                  <a:lnTo>
                    <a:pt x="0" y="2019"/>
                  </a:lnTo>
                  <a:cubicBezTo>
                    <a:pt x="0" y="2019"/>
                    <a:pt x="1288" y="1889"/>
                    <a:pt x="3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0"/>
            <p:cNvSpPr/>
            <p:nvPr/>
          </p:nvSpPr>
          <p:spPr>
            <a:xfrm>
              <a:off x="6225649" y="803166"/>
              <a:ext cx="377516" cy="473316"/>
            </a:xfrm>
            <a:custGeom>
              <a:avLst/>
              <a:gdLst/>
              <a:ahLst/>
              <a:cxnLst/>
              <a:rect l="l" t="t" r="r" b="b"/>
              <a:pathLst>
                <a:path w="18726" h="23478" extrusionOk="0">
                  <a:moveTo>
                    <a:pt x="6607" y="1"/>
                  </a:moveTo>
                  <a:cubicBezTo>
                    <a:pt x="6341" y="1"/>
                    <a:pt x="6076" y="31"/>
                    <a:pt x="5817" y="91"/>
                  </a:cubicBezTo>
                  <a:cubicBezTo>
                    <a:pt x="5167" y="233"/>
                    <a:pt x="4570" y="562"/>
                    <a:pt x="4099" y="1029"/>
                  </a:cubicBezTo>
                  <a:cubicBezTo>
                    <a:pt x="4091" y="1033"/>
                    <a:pt x="4091" y="1033"/>
                    <a:pt x="4091" y="1041"/>
                  </a:cubicBezTo>
                  <a:cubicBezTo>
                    <a:pt x="3709" y="1419"/>
                    <a:pt x="3416" y="1882"/>
                    <a:pt x="3238" y="2394"/>
                  </a:cubicBezTo>
                  <a:cubicBezTo>
                    <a:pt x="3018" y="3019"/>
                    <a:pt x="2811" y="3649"/>
                    <a:pt x="2624" y="4274"/>
                  </a:cubicBezTo>
                  <a:cubicBezTo>
                    <a:pt x="2446" y="4851"/>
                    <a:pt x="2283" y="5416"/>
                    <a:pt x="2125" y="5980"/>
                  </a:cubicBezTo>
                  <a:cubicBezTo>
                    <a:pt x="2080" y="6135"/>
                    <a:pt x="2044" y="6281"/>
                    <a:pt x="2007" y="6435"/>
                  </a:cubicBezTo>
                  <a:cubicBezTo>
                    <a:pt x="1601" y="7967"/>
                    <a:pt x="1280" y="9441"/>
                    <a:pt x="1020" y="10838"/>
                  </a:cubicBezTo>
                  <a:cubicBezTo>
                    <a:pt x="776" y="12134"/>
                    <a:pt x="589" y="13349"/>
                    <a:pt x="447" y="14458"/>
                  </a:cubicBezTo>
                  <a:cubicBezTo>
                    <a:pt x="338" y="15278"/>
                    <a:pt x="252" y="16042"/>
                    <a:pt x="191" y="16736"/>
                  </a:cubicBezTo>
                  <a:cubicBezTo>
                    <a:pt x="130" y="17281"/>
                    <a:pt x="94" y="17780"/>
                    <a:pt x="61" y="18227"/>
                  </a:cubicBezTo>
                  <a:cubicBezTo>
                    <a:pt x="61" y="18268"/>
                    <a:pt x="61" y="18308"/>
                    <a:pt x="61" y="18345"/>
                  </a:cubicBezTo>
                  <a:cubicBezTo>
                    <a:pt x="0" y="19921"/>
                    <a:pt x="987" y="21347"/>
                    <a:pt x="2482" y="21842"/>
                  </a:cubicBezTo>
                  <a:cubicBezTo>
                    <a:pt x="2677" y="21907"/>
                    <a:pt x="2876" y="21972"/>
                    <a:pt x="3079" y="22025"/>
                  </a:cubicBezTo>
                  <a:cubicBezTo>
                    <a:pt x="6170" y="22947"/>
                    <a:pt x="9733" y="23321"/>
                    <a:pt x="12133" y="23471"/>
                  </a:cubicBezTo>
                  <a:cubicBezTo>
                    <a:pt x="12204" y="23475"/>
                    <a:pt x="12274" y="23477"/>
                    <a:pt x="12344" y="23477"/>
                  </a:cubicBezTo>
                  <a:cubicBezTo>
                    <a:pt x="13165" y="23477"/>
                    <a:pt x="13963" y="23195"/>
                    <a:pt x="14603" y="22675"/>
                  </a:cubicBezTo>
                  <a:cubicBezTo>
                    <a:pt x="14790" y="22524"/>
                    <a:pt x="14964" y="22350"/>
                    <a:pt x="15115" y="22163"/>
                  </a:cubicBezTo>
                  <a:cubicBezTo>
                    <a:pt x="15318" y="21919"/>
                    <a:pt x="15484" y="21647"/>
                    <a:pt x="15610" y="21355"/>
                  </a:cubicBezTo>
                  <a:cubicBezTo>
                    <a:pt x="15679" y="21212"/>
                    <a:pt x="15736" y="21062"/>
                    <a:pt x="15777" y="20912"/>
                  </a:cubicBezTo>
                  <a:cubicBezTo>
                    <a:pt x="16500" y="18422"/>
                    <a:pt x="17097" y="15672"/>
                    <a:pt x="17568" y="13089"/>
                  </a:cubicBezTo>
                  <a:lnTo>
                    <a:pt x="17848" y="11496"/>
                  </a:lnTo>
                  <a:cubicBezTo>
                    <a:pt x="17893" y="11232"/>
                    <a:pt x="17934" y="10972"/>
                    <a:pt x="17978" y="10716"/>
                  </a:cubicBezTo>
                  <a:cubicBezTo>
                    <a:pt x="18068" y="10168"/>
                    <a:pt x="18153" y="9628"/>
                    <a:pt x="18230" y="9116"/>
                  </a:cubicBezTo>
                  <a:lnTo>
                    <a:pt x="18230" y="9108"/>
                  </a:lnTo>
                  <a:cubicBezTo>
                    <a:pt x="18413" y="7922"/>
                    <a:pt x="18559" y="6850"/>
                    <a:pt x="18673" y="5960"/>
                  </a:cubicBezTo>
                  <a:cubicBezTo>
                    <a:pt x="18685" y="5838"/>
                    <a:pt x="18697" y="5716"/>
                    <a:pt x="18697" y="5594"/>
                  </a:cubicBezTo>
                  <a:cubicBezTo>
                    <a:pt x="18726" y="4640"/>
                    <a:pt x="18360" y="3714"/>
                    <a:pt x="17694" y="3031"/>
                  </a:cubicBezTo>
                  <a:cubicBezTo>
                    <a:pt x="17337" y="2662"/>
                    <a:pt x="16906" y="2373"/>
                    <a:pt x="16423" y="2191"/>
                  </a:cubicBezTo>
                  <a:cubicBezTo>
                    <a:pt x="16175" y="2093"/>
                    <a:pt x="15931" y="1996"/>
                    <a:pt x="15688" y="1910"/>
                  </a:cubicBezTo>
                  <a:cubicBezTo>
                    <a:pt x="14839" y="1597"/>
                    <a:pt x="14026" y="1338"/>
                    <a:pt x="13250" y="1118"/>
                  </a:cubicBezTo>
                  <a:cubicBezTo>
                    <a:pt x="10801" y="420"/>
                    <a:pt x="8717" y="135"/>
                    <a:pt x="7162" y="30"/>
                  </a:cubicBezTo>
                  <a:lnTo>
                    <a:pt x="7109" y="30"/>
                  </a:lnTo>
                  <a:cubicBezTo>
                    <a:pt x="6999" y="17"/>
                    <a:pt x="6889" y="9"/>
                    <a:pt x="6784" y="5"/>
                  </a:cubicBezTo>
                  <a:cubicBezTo>
                    <a:pt x="6725" y="2"/>
                    <a:pt x="6666" y="1"/>
                    <a:pt x="66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0"/>
            <p:cNvSpPr/>
            <p:nvPr/>
          </p:nvSpPr>
          <p:spPr>
            <a:xfrm>
              <a:off x="6268470" y="825706"/>
              <a:ext cx="273450" cy="98038"/>
            </a:xfrm>
            <a:custGeom>
              <a:avLst/>
              <a:gdLst/>
              <a:ahLst/>
              <a:cxnLst/>
              <a:rect l="l" t="t" r="r" b="b"/>
              <a:pathLst>
                <a:path w="13564" h="4863" extrusionOk="0">
                  <a:moveTo>
                    <a:pt x="11126" y="0"/>
                  </a:moveTo>
                  <a:lnTo>
                    <a:pt x="5310" y="1727"/>
                  </a:lnTo>
                  <a:lnTo>
                    <a:pt x="4879" y="1856"/>
                  </a:lnTo>
                  <a:lnTo>
                    <a:pt x="4855" y="1861"/>
                  </a:lnTo>
                  <a:lnTo>
                    <a:pt x="4103" y="2088"/>
                  </a:lnTo>
                  <a:lnTo>
                    <a:pt x="2974" y="2425"/>
                  </a:lnTo>
                  <a:lnTo>
                    <a:pt x="2255" y="2632"/>
                  </a:lnTo>
                  <a:lnTo>
                    <a:pt x="500" y="3156"/>
                  </a:lnTo>
                  <a:cubicBezTo>
                    <a:pt x="322" y="3733"/>
                    <a:pt x="159" y="4302"/>
                    <a:pt x="1" y="4862"/>
                  </a:cubicBezTo>
                  <a:lnTo>
                    <a:pt x="1784" y="4326"/>
                  </a:lnTo>
                  <a:lnTo>
                    <a:pt x="4526" y="3506"/>
                  </a:lnTo>
                  <a:lnTo>
                    <a:pt x="4964" y="3376"/>
                  </a:lnTo>
                  <a:lnTo>
                    <a:pt x="7154" y="2722"/>
                  </a:lnTo>
                  <a:lnTo>
                    <a:pt x="7592" y="2588"/>
                  </a:lnTo>
                  <a:lnTo>
                    <a:pt x="8673" y="2263"/>
                  </a:lnTo>
                  <a:lnTo>
                    <a:pt x="13564" y="796"/>
                  </a:lnTo>
                  <a:cubicBezTo>
                    <a:pt x="12715" y="484"/>
                    <a:pt x="11902" y="220"/>
                    <a:pt x="11126" y="0"/>
                  </a:cubicBezTo>
                  <a:close/>
                </a:path>
              </a:pathLst>
            </a:custGeom>
            <a:solidFill>
              <a:srgbClr val="D5F2ED">
                <a:alpha val="3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0"/>
            <p:cNvSpPr/>
            <p:nvPr/>
          </p:nvSpPr>
          <p:spPr>
            <a:xfrm>
              <a:off x="6226879" y="1034934"/>
              <a:ext cx="358606" cy="138076"/>
            </a:xfrm>
            <a:custGeom>
              <a:avLst/>
              <a:gdLst/>
              <a:ahLst/>
              <a:cxnLst/>
              <a:rect l="l" t="t" r="r" b="b"/>
              <a:pathLst>
                <a:path w="17788" h="6849" extrusionOk="0">
                  <a:moveTo>
                    <a:pt x="17787" y="0"/>
                  </a:moveTo>
                  <a:lnTo>
                    <a:pt x="130" y="5240"/>
                  </a:lnTo>
                  <a:lnTo>
                    <a:pt x="0" y="6849"/>
                  </a:lnTo>
                  <a:lnTo>
                    <a:pt x="0" y="6849"/>
                  </a:lnTo>
                  <a:lnTo>
                    <a:pt x="17503" y="1593"/>
                  </a:lnTo>
                  <a:lnTo>
                    <a:pt x="17787" y="0"/>
                  </a:lnTo>
                  <a:close/>
                </a:path>
              </a:pathLst>
            </a:custGeom>
            <a:solidFill>
              <a:srgbClr val="D5F2ED">
                <a:alpha val="3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0"/>
            <p:cNvSpPr/>
            <p:nvPr/>
          </p:nvSpPr>
          <p:spPr>
            <a:xfrm>
              <a:off x="6234661" y="915945"/>
              <a:ext cx="367940" cy="178698"/>
            </a:xfrm>
            <a:custGeom>
              <a:avLst/>
              <a:gdLst/>
              <a:ahLst/>
              <a:cxnLst/>
              <a:rect l="l" t="t" r="r" b="b"/>
              <a:pathLst>
                <a:path w="18251" h="8864" extrusionOk="0">
                  <a:moveTo>
                    <a:pt x="18250" y="0"/>
                  </a:moveTo>
                  <a:lnTo>
                    <a:pt x="573" y="5244"/>
                  </a:lnTo>
                  <a:cubicBezTo>
                    <a:pt x="329" y="6540"/>
                    <a:pt x="142" y="7759"/>
                    <a:pt x="0" y="8864"/>
                  </a:cubicBezTo>
                  <a:lnTo>
                    <a:pt x="17783" y="3522"/>
                  </a:lnTo>
                  <a:lnTo>
                    <a:pt x="17783" y="3518"/>
                  </a:lnTo>
                  <a:cubicBezTo>
                    <a:pt x="17966" y="2328"/>
                    <a:pt x="18112" y="1256"/>
                    <a:pt x="18226" y="370"/>
                  </a:cubicBezTo>
                  <a:cubicBezTo>
                    <a:pt x="18238" y="248"/>
                    <a:pt x="18246" y="126"/>
                    <a:pt x="18250" y="0"/>
                  </a:cubicBezTo>
                  <a:close/>
                </a:path>
              </a:pathLst>
            </a:custGeom>
            <a:solidFill>
              <a:srgbClr val="D5F2ED">
                <a:alpha val="3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0"/>
            <p:cNvSpPr/>
            <p:nvPr/>
          </p:nvSpPr>
          <p:spPr>
            <a:xfrm>
              <a:off x="6306150" y="934493"/>
              <a:ext cx="103360" cy="104187"/>
            </a:xfrm>
            <a:custGeom>
              <a:avLst/>
              <a:gdLst/>
              <a:ahLst/>
              <a:cxnLst/>
              <a:rect l="l" t="t" r="r" b="b"/>
              <a:pathLst>
                <a:path w="5127" h="5168" extrusionOk="0">
                  <a:moveTo>
                    <a:pt x="1516" y="0"/>
                  </a:moveTo>
                  <a:cubicBezTo>
                    <a:pt x="1121" y="0"/>
                    <a:pt x="788" y="184"/>
                    <a:pt x="675" y="470"/>
                  </a:cubicBezTo>
                  <a:cubicBezTo>
                    <a:pt x="142" y="1814"/>
                    <a:pt x="25" y="3134"/>
                    <a:pt x="8" y="3853"/>
                  </a:cubicBezTo>
                  <a:cubicBezTo>
                    <a:pt x="0" y="4198"/>
                    <a:pt x="301" y="4540"/>
                    <a:pt x="744" y="4670"/>
                  </a:cubicBezTo>
                  <a:cubicBezTo>
                    <a:pt x="1666" y="4946"/>
                    <a:pt x="2770" y="5092"/>
                    <a:pt x="3494" y="5161"/>
                  </a:cubicBezTo>
                  <a:cubicBezTo>
                    <a:pt x="3537" y="5165"/>
                    <a:pt x="3580" y="5167"/>
                    <a:pt x="3622" y="5167"/>
                  </a:cubicBezTo>
                  <a:cubicBezTo>
                    <a:pt x="4038" y="5167"/>
                    <a:pt x="4389" y="4971"/>
                    <a:pt x="4489" y="4661"/>
                  </a:cubicBezTo>
                  <a:cubicBezTo>
                    <a:pt x="4834" y="3569"/>
                    <a:pt x="5013" y="2216"/>
                    <a:pt x="5090" y="1465"/>
                  </a:cubicBezTo>
                  <a:cubicBezTo>
                    <a:pt x="5126" y="1120"/>
                    <a:pt x="4838" y="770"/>
                    <a:pt x="4399" y="616"/>
                  </a:cubicBezTo>
                  <a:cubicBezTo>
                    <a:pt x="3510" y="303"/>
                    <a:pt x="2584" y="96"/>
                    <a:pt x="1645" y="7"/>
                  </a:cubicBezTo>
                  <a:cubicBezTo>
                    <a:pt x="1602" y="2"/>
                    <a:pt x="1558" y="0"/>
                    <a:pt x="15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0"/>
            <p:cNvSpPr/>
            <p:nvPr/>
          </p:nvSpPr>
          <p:spPr>
            <a:xfrm>
              <a:off x="6433968" y="958747"/>
              <a:ext cx="103380" cy="104247"/>
            </a:xfrm>
            <a:custGeom>
              <a:avLst/>
              <a:gdLst/>
              <a:ahLst/>
              <a:cxnLst/>
              <a:rect l="l" t="t" r="r" b="b"/>
              <a:pathLst>
                <a:path w="5128" h="5171" extrusionOk="0">
                  <a:moveTo>
                    <a:pt x="1527" y="0"/>
                  </a:moveTo>
                  <a:cubicBezTo>
                    <a:pt x="1130" y="0"/>
                    <a:pt x="790" y="185"/>
                    <a:pt x="675" y="473"/>
                  </a:cubicBezTo>
                  <a:cubicBezTo>
                    <a:pt x="143" y="1813"/>
                    <a:pt x="29" y="3138"/>
                    <a:pt x="9" y="3852"/>
                  </a:cubicBezTo>
                  <a:cubicBezTo>
                    <a:pt x="1" y="4202"/>
                    <a:pt x="306" y="4539"/>
                    <a:pt x="744" y="4673"/>
                  </a:cubicBezTo>
                  <a:cubicBezTo>
                    <a:pt x="1670" y="4949"/>
                    <a:pt x="2771" y="5091"/>
                    <a:pt x="3498" y="5164"/>
                  </a:cubicBezTo>
                  <a:cubicBezTo>
                    <a:pt x="3541" y="5169"/>
                    <a:pt x="3583" y="5171"/>
                    <a:pt x="3625" y="5171"/>
                  </a:cubicBezTo>
                  <a:cubicBezTo>
                    <a:pt x="4041" y="5171"/>
                    <a:pt x="4390" y="4971"/>
                    <a:pt x="4489" y="4665"/>
                  </a:cubicBezTo>
                  <a:cubicBezTo>
                    <a:pt x="4839" y="3572"/>
                    <a:pt x="5013" y="2220"/>
                    <a:pt x="5090" y="1468"/>
                  </a:cubicBezTo>
                  <a:cubicBezTo>
                    <a:pt x="5127" y="1119"/>
                    <a:pt x="4843" y="774"/>
                    <a:pt x="4400" y="619"/>
                  </a:cubicBezTo>
                  <a:cubicBezTo>
                    <a:pt x="3510" y="306"/>
                    <a:pt x="2584" y="99"/>
                    <a:pt x="1646" y="6"/>
                  </a:cubicBezTo>
                  <a:cubicBezTo>
                    <a:pt x="1606" y="2"/>
                    <a:pt x="1566" y="0"/>
                    <a:pt x="15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0"/>
            <p:cNvSpPr/>
            <p:nvPr/>
          </p:nvSpPr>
          <p:spPr>
            <a:xfrm>
              <a:off x="6284276" y="1065518"/>
              <a:ext cx="103360" cy="104207"/>
            </a:xfrm>
            <a:custGeom>
              <a:avLst/>
              <a:gdLst/>
              <a:ahLst/>
              <a:cxnLst/>
              <a:rect l="l" t="t" r="r" b="b"/>
              <a:pathLst>
                <a:path w="5127" h="5169" extrusionOk="0">
                  <a:moveTo>
                    <a:pt x="1516" y="0"/>
                  </a:moveTo>
                  <a:cubicBezTo>
                    <a:pt x="1121" y="0"/>
                    <a:pt x="789" y="184"/>
                    <a:pt x="675" y="470"/>
                  </a:cubicBezTo>
                  <a:cubicBezTo>
                    <a:pt x="143" y="1814"/>
                    <a:pt x="29" y="3134"/>
                    <a:pt x="9" y="3853"/>
                  </a:cubicBezTo>
                  <a:cubicBezTo>
                    <a:pt x="1" y="4203"/>
                    <a:pt x="301" y="4540"/>
                    <a:pt x="748" y="4670"/>
                  </a:cubicBezTo>
                  <a:cubicBezTo>
                    <a:pt x="1670" y="4946"/>
                    <a:pt x="2771" y="5092"/>
                    <a:pt x="3498" y="5161"/>
                  </a:cubicBezTo>
                  <a:cubicBezTo>
                    <a:pt x="3544" y="5166"/>
                    <a:pt x="3589" y="5168"/>
                    <a:pt x="3634" y="5168"/>
                  </a:cubicBezTo>
                  <a:cubicBezTo>
                    <a:pt x="4047" y="5168"/>
                    <a:pt x="4394" y="4969"/>
                    <a:pt x="4489" y="4662"/>
                  </a:cubicBezTo>
                  <a:cubicBezTo>
                    <a:pt x="4838" y="3569"/>
                    <a:pt x="5017" y="2216"/>
                    <a:pt x="5090" y="1469"/>
                  </a:cubicBezTo>
                  <a:cubicBezTo>
                    <a:pt x="5127" y="1120"/>
                    <a:pt x="4843" y="770"/>
                    <a:pt x="4404" y="616"/>
                  </a:cubicBezTo>
                  <a:cubicBezTo>
                    <a:pt x="3510" y="303"/>
                    <a:pt x="2584" y="100"/>
                    <a:pt x="1646" y="7"/>
                  </a:cubicBezTo>
                  <a:cubicBezTo>
                    <a:pt x="1602" y="2"/>
                    <a:pt x="1559" y="0"/>
                    <a:pt x="1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0"/>
            <p:cNvSpPr/>
            <p:nvPr/>
          </p:nvSpPr>
          <p:spPr>
            <a:xfrm>
              <a:off x="6412114" y="1089832"/>
              <a:ext cx="103360" cy="104187"/>
            </a:xfrm>
            <a:custGeom>
              <a:avLst/>
              <a:gdLst/>
              <a:ahLst/>
              <a:cxnLst/>
              <a:rect l="l" t="t" r="r" b="b"/>
              <a:pathLst>
                <a:path w="5127" h="5168" extrusionOk="0">
                  <a:moveTo>
                    <a:pt x="1517" y="1"/>
                  </a:moveTo>
                  <a:cubicBezTo>
                    <a:pt x="1125" y="1"/>
                    <a:pt x="792" y="184"/>
                    <a:pt x="679" y="470"/>
                  </a:cubicBezTo>
                  <a:cubicBezTo>
                    <a:pt x="143" y="1815"/>
                    <a:pt x="29" y="3135"/>
                    <a:pt x="8" y="3854"/>
                  </a:cubicBezTo>
                  <a:cubicBezTo>
                    <a:pt x="0" y="4199"/>
                    <a:pt x="305" y="4540"/>
                    <a:pt x="748" y="4670"/>
                  </a:cubicBezTo>
                  <a:cubicBezTo>
                    <a:pt x="1670" y="4946"/>
                    <a:pt x="2771" y="5092"/>
                    <a:pt x="3498" y="5162"/>
                  </a:cubicBezTo>
                  <a:cubicBezTo>
                    <a:pt x="3541" y="5166"/>
                    <a:pt x="3584" y="5168"/>
                    <a:pt x="3626" y="5168"/>
                  </a:cubicBezTo>
                  <a:cubicBezTo>
                    <a:pt x="4043" y="5168"/>
                    <a:pt x="4393" y="4972"/>
                    <a:pt x="4489" y="4662"/>
                  </a:cubicBezTo>
                  <a:cubicBezTo>
                    <a:pt x="4838" y="3569"/>
                    <a:pt x="5017" y="2217"/>
                    <a:pt x="5090" y="1465"/>
                  </a:cubicBezTo>
                  <a:cubicBezTo>
                    <a:pt x="5127" y="1120"/>
                    <a:pt x="4842" y="771"/>
                    <a:pt x="4403" y="616"/>
                  </a:cubicBezTo>
                  <a:cubicBezTo>
                    <a:pt x="3510" y="304"/>
                    <a:pt x="2584" y="100"/>
                    <a:pt x="1645" y="7"/>
                  </a:cubicBezTo>
                  <a:cubicBezTo>
                    <a:pt x="1602" y="3"/>
                    <a:pt x="1559" y="1"/>
                    <a:pt x="15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0"/>
            <p:cNvSpPr/>
            <p:nvPr/>
          </p:nvSpPr>
          <p:spPr>
            <a:xfrm>
              <a:off x="6578439" y="1034511"/>
              <a:ext cx="35965" cy="59069"/>
            </a:xfrm>
            <a:custGeom>
              <a:avLst/>
              <a:gdLst/>
              <a:ahLst/>
              <a:cxnLst/>
              <a:rect l="l" t="t" r="r" b="b"/>
              <a:pathLst>
                <a:path w="1784" h="2930" extrusionOk="0">
                  <a:moveTo>
                    <a:pt x="1119" y="1"/>
                  </a:moveTo>
                  <a:cubicBezTo>
                    <a:pt x="738" y="1"/>
                    <a:pt x="326" y="561"/>
                    <a:pt x="171" y="1313"/>
                  </a:cubicBezTo>
                  <a:cubicBezTo>
                    <a:pt x="0" y="2117"/>
                    <a:pt x="187" y="2836"/>
                    <a:pt x="585" y="2922"/>
                  </a:cubicBezTo>
                  <a:cubicBezTo>
                    <a:pt x="610" y="2927"/>
                    <a:pt x="635" y="2929"/>
                    <a:pt x="661" y="2929"/>
                  </a:cubicBezTo>
                  <a:cubicBezTo>
                    <a:pt x="1040" y="2929"/>
                    <a:pt x="1457" y="2372"/>
                    <a:pt x="1613" y="1618"/>
                  </a:cubicBezTo>
                  <a:cubicBezTo>
                    <a:pt x="1783" y="813"/>
                    <a:pt x="1596" y="90"/>
                    <a:pt x="1198" y="9"/>
                  </a:cubicBezTo>
                  <a:cubicBezTo>
                    <a:pt x="1172" y="4"/>
                    <a:pt x="1146" y="1"/>
                    <a:pt x="11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0"/>
            <p:cNvSpPr/>
            <p:nvPr/>
          </p:nvSpPr>
          <p:spPr>
            <a:xfrm>
              <a:off x="6673657" y="1296137"/>
              <a:ext cx="27216" cy="22922"/>
            </a:xfrm>
            <a:custGeom>
              <a:avLst/>
              <a:gdLst/>
              <a:ahLst/>
              <a:cxnLst/>
              <a:rect l="l" t="t" r="r" b="b"/>
              <a:pathLst>
                <a:path w="1350" h="1137" extrusionOk="0">
                  <a:moveTo>
                    <a:pt x="723" y="1"/>
                  </a:moveTo>
                  <a:cubicBezTo>
                    <a:pt x="292" y="1"/>
                    <a:pt x="0" y="493"/>
                    <a:pt x="253" y="879"/>
                  </a:cubicBezTo>
                  <a:cubicBezTo>
                    <a:pt x="369" y="1055"/>
                    <a:pt x="549" y="1136"/>
                    <a:pt x="727" y="1136"/>
                  </a:cubicBezTo>
                  <a:cubicBezTo>
                    <a:pt x="978" y="1136"/>
                    <a:pt x="1225" y="974"/>
                    <a:pt x="1285" y="684"/>
                  </a:cubicBezTo>
                  <a:cubicBezTo>
                    <a:pt x="1350" y="380"/>
                    <a:pt x="1155" y="79"/>
                    <a:pt x="846" y="14"/>
                  </a:cubicBezTo>
                  <a:cubicBezTo>
                    <a:pt x="804" y="5"/>
                    <a:pt x="763" y="1"/>
                    <a:pt x="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0"/>
            <p:cNvSpPr/>
            <p:nvPr/>
          </p:nvSpPr>
          <p:spPr>
            <a:xfrm>
              <a:off x="6732526" y="1214849"/>
              <a:ext cx="27236" cy="22922"/>
            </a:xfrm>
            <a:custGeom>
              <a:avLst/>
              <a:gdLst/>
              <a:ahLst/>
              <a:cxnLst/>
              <a:rect l="l" t="t" r="r" b="b"/>
              <a:pathLst>
                <a:path w="1351" h="1137" extrusionOk="0">
                  <a:moveTo>
                    <a:pt x="726" y="0"/>
                  </a:moveTo>
                  <a:cubicBezTo>
                    <a:pt x="294" y="0"/>
                    <a:pt x="0" y="490"/>
                    <a:pt x="253" y="878"/>
                  </a:cubicBezTo>
                  <a:cubicBezTo>
                    <a:pt x="368" y="1055"/>
                    <a:pt x="547" y="1137"/>
                    <a:pt x="725" y="1137"/>
                  </a:cubicBezTo>
                  <a:cubicBezTo>
                    <a:pt x="976" y="1137"/>
                    <a:pt x="1223" y="974"/>
                    <a:pt x="1285" y="687"/>
                  </a:cubicBezTo>
                  <a:cubicBezTo>
                    <a:pt x="1350" y="378"/>
                    <a:pt x="1151" y="78"/>
                    <a:pt x="847" y="13"/>
                  </a:cubicBezTo>
                  <a:cubicBezTo>
                    <a:pt x="806" y="4"/>
                    <a:pt x="765" y="0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0"/>
            <p:cNvSpPr/>
            <p:nvPr/>
          </p:nvSpPr>
          <p:spPr>
            <a:xfrm>
              <a:off x="6763795" y="1121404"/>
              <a:ext cx="27236" cy="22962"/>
            </a:xfrm>
            <a:custGeom>
              <a:avLst/>
              <a:gdLst/>
              <a:ahLst/>
              <a:cxnLst/>
              <a:rect l="l" t="t" r="r" b="b"/>
              <a:pathLst>
                <a:path w="1351" h="1139" extrusionOk="0">
                  <a:moveTo>
                    <a:pt x="727" y="1"/>
                  </a:moveTo>
                  <a:cubicBezTo>
                    <a:pt x="294" y="1"/>
                    <a:pt x="1" y="491"/>
                    <a:pt x="254" y="878"/>
                  </a:cubicBezTo>
                  <a:cubicBezTo>
                    <a:pt x="369" y="1056"/>
                    <a:pt x="549" y="1138"/>
                    <a:pt x="727" y="1138"/>
                  </a:cubicBezTo>
                  <a:cubicBezTo>
                    <a:pt x="977" y="1138"/>
                    <a:pt x="1224" y="976"/>
                    <a:pt x="1286" y="687"/>
                  </a:cubicBezTo>
                  <a:cubicBezTo>
                    <a:pt x="1351" y="379"/>
                    <a:pt x="1152" y="78"/>
                    <a:pt x="847" y="13"/>
                  </a:cubicBezTo>
                  <a:cubicBezTo>
                    <a:pt x="806" y="5"/>
                    <a:pt x="766" y="1"/>
                    <a:pt x="7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0"/>
            <p:cNvSpPr/>
            <p:nvPr/>
          </p:nvSpPr>
          <p:spPr>
            <a:xfrm>
              <a:off x="6782484" y="1032535"/>
              <a:ext cx="27135" cy="22902"/>
            </a:xfrm>
            <a:custGeom>
              <a:avLst/>
              <a:gdLst/>
              <a:ahLst/>
              <a:cxnLst/>
              <a:rect l="l" t="t" r="r" b="b"/>
              <a:pathLst>
                <a:path w="1346" h="1136" extrusionOk="0">
                  <a:moveTo>
                    <a:pt x="722" y="0"/>
                  </a:moveTo>
                  <a:cubicBezTo>
                    <a:pt x="292" y="0"/>
                    <a:pt x="1" y="489"/>
                    <a:pt x="253" y="879"/>
                  </a:cubicBezTo>
                  <a:cubicBezTo>
                    <a:pt x="368" y="1054"/>
                    <a:pt x="547" y="1136"/>
                    <a:pt x="725" y="1136"/>
                  </a:cubicBezTo>
                  <a:cubicBezTo>
                    <a:pt x="975" y="1136"/>
                    <a:pt x="1223" y="974"/>
                    <a:pt x="1285" y="684"/>
                  </a:cubicBezTo>
                  <a:cubicBezTo>
                    <a:pt x="1346" y="375"/>
                    <a:pt x="1151" y="75"/>
                    <a:pt x="846" y="14"/>
                  </a:cubicBezTo>
                  <a:cubicBezTo>
                    <a:pt x="804" y="5"/>
                    <a:pt x="762" y="0"/>
                    <a:pt x="7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0"/>
            <p:cNvSpPr/>
            <p:nvPr/>
          </p:nvSpPr>
          <p:spPr>
            <a:xfrm>
              <a:off x="6699382" y="921349"/>
              <a:ext cx="218917" cy="84813"/>
            </a:xfrm>
            <a:custGeom>
              <a:avLst/>
              <a:gdLst/>
              <a:ahLst/>
              <a:cxnLst/>
              <a:rect l="l" t="t" r="r" b="b"/>
              <a:pathLst>
                <a:path w="10859" h="4207" extrusionOk="0">
                  <a:moveTo>
                    <a:pt x="1185" y="0"/>
                  </a:moveTo>
                  <a:cubicBezTo>
                    <a:pt x="655" y="0"/>
                    <a:pt x="194" y="381"/>
                    <a:pt x="98" y="910"/>
                  </a:cubicBezTo>
                  <a:cubicBezTo>
                    <a:pt x="1" y="1410"/>
                    <a:pt x="25" y="1926"/>
                    <a:pt x="167" y="2413"/>
                  </a:cubicBezTo>
                  <a:cubicBezTo>
                    <a:pt x="289" y="2795"/>
                    <a:pt x="618" y="3079"/>
                    <a:pt x="1016" y="3148"/>
                  </a:cubicBezTo>
                  <a:cubicBezTo>
                    <a:pt x="3157" y="3526"/>
                    <a:pt x="7747" y="4022"/>
                    <a:pt x="9485" y="4201"/>
                  </a:cubicBezTo>
                  <a:cubicBezTo>
                    <a:pt x="9524" y="4205"/>
                    <a:pt x="9562" y="4207"/>
                    <a:pt x="9600" y="4207"/>
                  </a:cubicBezTo>
                  <a:cubicBezTo>
                    <a:pt x="10052" y="4207"/>
                    <a:pt x="10462" y="3924"/>
                    <a:pt x="10627" y="3494"/>
                  </a:cubicBezTo>
                  <a:cubicBezTo>
                    <a:pt x="10793" y="3035"/>
                    <a:pt x="10858" y="2543"/>
                    <a:pt x="10821" y="2052"/>
                  </a:cubicBezTo>
                  <a:cubicBezTo>
                    <a:pt x="10777" y="1556"/>
                    <a:pt x="10407" y="1154"/>
                    <a:pt x="9916" y="1073"/>
                  </a:cubicBezTo>
                  <a:cubicBezTo>
                    <a:pt x="6914" y="545"/>
                    <a:pt x="2994" y="159"/>
                    <a:pt x="1280" y="5"/>
                  </a:cubicBezTo>
                  <a:cubicBezTo>
                    <a:pt x="1248" y="2"/>
                    <a:pt x="1217" y="0"/>
                    <a:pt x="11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0"/>
            <p:cNvSpPr/>
            <p:nvPr/>
          </p:nvSpPr>
          <p:spPr>
            <a:xfrm>
              <a:off x="6588922" y="1036729"/>
              <a:ext cx="35965" cy="59049"/>
            </a:xfrm>
            <a:custGeom>
              <a:avLst/>
              <a:gdLst/>
              <a:ahLst/>
              <a:cxnLst/>
              <a:rect l="l" t="t" r="r" b="b"/>
              <a:pathLst>
                <a:path w="1784" h="2929" extrusionOk="0">
                  <a:moveTo>
                    <a:pt x="1120" y="1"/>
                  </a:moveTo>
                  <a:cubicBezTo>
                    <a:pt x="741" y="1"/>
                    <a:pt x="326" y="561"/>
                    <a:pt x="171" y="1313"/>
                  </a:cubicBezTo>
                  <a:cubicBezTo>
                    <a:pt x="0" y="2117"/>
                    <a:pt x="187" y="2836"/>
                    <a:pt x="589" y="2921"/>
                  </a:cubicBezTo>
                  <a:cubicBezTo>
                    <a:pt x="614" y="2926"/>
                    <a:pt x="639" y="2929"/>
                    <a:pt x="664" y="2929"/>
                  </a:cubicBezTo>
                  <a:cubicBezTo>
                    <a:pt x="1043" y="2929"/>
                    <a:pt x="1456" y="2367"/>
                    <a:pt x="1613" y="1613"/>
                  </a:cubicBezTo>
                  <a:cubicBezTo>
                    <a:pt x="1783" y="813"/>
                    <a:pt x="1596" y="94"/>
                    <a:pt x="1198" y="9"/>
                  </a:cubicBezTo>
                  <a:cubicBezTo>
                    <a:pt x="1172" y="3"/>
                    <a:pt x="1146" y="1"/>
                    <a:pt x="11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4" name="Google Shape;1354;p40"/>
          <p:cNvGrpSpPr/>
          <p:nvPr/>
        </p:nvGrpSpPr>
        <p:grpSpPr>
          <a:xfrm>
            <a:off x="4801924" y="600284"/>
            <a:ext cx="1016340" cy="890949"/>
            <a:chOff x="7245674" y="2087184"/>
            <a:chExt cx="1016340" cy="890949"/>
          </a:xfrm>
        </p:grpSpPr>
        <p:sp>
          <p:nvSpPr>
            <p:cNvPr id="1355" name="Google Shape;1355;p40"/>
            <p:cNvSpPr/>
            <p:nvPr/>
          </p:nvSpPr>
          <p:spPr>
            <a:xfrm>
              <a:off x="7597852" y="2543321"/>
              <a:ext cx="466946" cy="395499"/>
            </a:xfrm>
            <a:custGeom>
              <a:avLst/>
              <a:gdLst/>
              <a:ahLst/>
              <a:cxnLst/>
              <a:rect l="l" t="t" r="r" b="b"/>
              <a:pathLst>
                <a:path w="23162" h="19618" extrusionOk="0">
                  <a:moveTo>
                    <a:pt x="13823" y="1"/>
                  </a:moveTo>
                  <a:cubicBezTo>
                    <a:pt x="11183" y="1"/>
                    <a:pt x="8312" y="1035"/>
                    <a:pt x="5890" y="3082"/>
                  </a:cubicBezTo>
                  <a:cubicBezTo>
                    <a:pt x="1231" y="7026"/>
                    <a:pt x="0" y="13232"/>
                    <a:pt x="3144" y="16949"/>
                  </a:cubicBezTo>
                  <a:cubicBezTo>
                    <a:pt x="4653" y="18733"/>
                    <a:pt x="6897" y="19618"/>
                    <a:pt x="9339" y="19618"/>
                  </a:cubicBezTo>
                  <a:cubicBezTo>
                    <a:pt x="11978" y="19618"/>
                    <a:pt x="14849" y="18584"/>
                    <a:pt x="17271" y="16535"/>
                  </a:cubicBezTo>
                  <a:cubicBezTo>
                    <a:pt x="21930" y="12591"/>
                    <a:pt x="23161" y="6384"/>
                    <a:pt x="20017" y="2671"/>
                  </a:cubicBezTo>
                  <a:cubicBezTo>
                    <a:pt x="18509" y="886"/>
                    <a:pt x="16265" y="1"/>
                    <a:pt x="138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0"/>
            <p:cNvSpPr/>
            <p:nvPr/>
          </p:nvSpPr>
          <p:spPr>
            <a:xfrm>
              <a:off x="7618396" y="2556869"/>
              <a:ext cx="436484" cy="403603"/>
            </a:xfrm>
            <a:custGeom>
              <a:avLst/>
              <a:gdLst/>
              <a:ahLst/>
              <a:cxnLst/>
              <a:rect l="l" t="t" r="r" b="b"/>
              <a:pathLst>
                <a:path w="21651" h="20020" extrusionOk="0">
                  <a:moveTo>
                    <a:pt x="15598" y="1"/>
                  </a:moveTo>
                  <a:cubicBezTo>
                    <a:pt x="13783" y="1"/>
                    <a:pt x="9020" y="469"/>
                    <a:pt x="5038" y="4952"/>
                  </a:cubicBezTo>
                  <a:cubicBezTo>
                    <a:pt x="1" y="10615"/>
                    <a:pt x="2487" y="16671"/>
                    <a:pt x="2487" y="16671"/>
                  </a:cubicBezTo>
                  <a:cubicBezTo>
                    <a:pt x="2487" y="16671"/>
                    <a:pt x="4550" y="19141"/>
                    <a:pt x="7495" y="19990"/>
                  </a:cubicBezTo>
                  <a:cubicBezTo>
                    <a:pt x="7565" y="20010"/>
                    <a:pt x="7640" y="20020"/>
                    <a:pt x="7719" y="20020"/>
                  </a:cubicBezTo>
                  <a:cubicBezTo>
                    <a:pt x="10968" y="20020"/>
                    <a:pt x="21651" y="3441"/>
                    <a:pt x="21651" y="3441"/>
                  </a:cubicBezTo>
                  <a:cubicBezTo>
                    <a:pt x="21651" y="3441"/>
                    <a:pt x="18767" y="1232"/>
                    <a:pt x="16350" y="34"/>
                  </a:cubicBezTo>
                  <a:cubicBezTo>
                    <a:pt x="16350" y="34"/>
                    <a:pt x="16076" y="1"/>
                    <a:pt x="15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0"/>
            <p:cNvSpPr/>
            <p:nvPr/>
          </p:nvSpPr>
          <p:spPr>
            <a:xfrm>
              <a:off x="7443268" y="2087628"/>
              <a:ext cx="560226" cy="260528"/>
            </a:xfrm>
            <a:custGeom>
              <a:avLst/>
              <a:gdLst/>
              <a:ahLst/>
              <a:cxnLst/>
              <a:rect l="l" t="t" r="r" b="b"/>
              <a:pathLst>
                <a:path w="27789" h="12923" extrusionOk="0">
                  <a:moveTo>
                    <a:pt x="20590" y="1"/>
                  </a:moveTo>
                  <a:cubicBezTo>
                    <a:pt x="5972" y="1"/>
                    <a:pt x="1" y="12922"/>
                    <a:pt x="1" y="12922"/>
                  </a:cubicBezTo>
                  <a:lnTo>
                    <a:pt x="5554" y="12922"/>
                  </a:lnTo>
                  <a:cubicBezTo>
                    <a:pt x="10023" y="5126"/>
                    <a:pt x="15409" y="3125"/>
                    <a:pt x="19760" y="3125"/>
                  </a:cubicBezTo>
                  <a:cubicBezTo>
                    <a:pt x="24350" y="3125"/>
                    <a:pt x="27789" y="5351"/>
                    <a:pt x="27789" y="5351"/>
                  </a:cubicBezTo>
                  <a:cubicBezTo>
                    <a:pt x="27472" y="521"/>
                    <a:pt x="20741" y="1"/>
                    <a:pt x="20741" y="1"/>
                  </a:cubicBezTo>
                  <a:cubicBezTo>
                    <a:pt x="20691" y="1"/>
                    <a:pt x="20640" y="1"/>
                    <a:pt x="20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0"/>
            <p:cNvSpPr/>
            <p:nvPr/>
          </p:nvSpPr>
          <p:spPr>
            <a:xfrm>
              <a:off x="7245674" y="2277018"/>
              <a:ext cx="362215" cy="425880"/>
            </a:xfrm>
            <a:custGeom>
              <a:avLst/>
              <a:gdLst/>
              <a:ahLst/>
              <a:cxnLst/>
              <a:rect l="l" t="t" r="r" b="b"/>
              <a:pathLst>
                <a:path w="17967" h="21125" extrusionOk="0">
                  <a:moveTo>
                    <a:pt x="11843" y="1"/>
                  </a:moveTo>
                  <a:cubicBezTo>
                    <a:pt x="8648" y="1"/>
                    <a:pt x="4899" y="2956"/>
                    <a:pt x="2694" y="7529"/>
                  </a:cubicBezTo>
                  <a:cubicBezTo>
                    <a:pt x="1" y="13114"/>
                    <a:pt x="630" y="19000"/>
                    <a:pt x="4107" y="20678"/>
                  </a:cubicBezTo>
                  <a:cubicBezTo>
                    <a:pt x="4735" y="20980"/>
                    <a:pt x="5414" y="21124"/>
                    <a:pt x="6119" y="21124"/>
                  </a:cubicBezTo>
                  <a:cubicBezTo>
                    <a:pt x="9314" y="21124"/>
                    <a:pt x="13067" y="18168"/>
                    <a:pt x="15273" y="13594"/>
                  </a:cubicBezTo>
                  <a:cubicBezTo>
                    <a:pt x="17966" y="8008"/>
                    <a:pt x="17333" y="2123"/>
                    <a:pt x="13860" y="449"/>
                  </a:cubicBezTo>
                  <a:cubicBezTo>
                    <a:pt x="13230" y="145"/>
                    <a:pt x="12550" y="1"/>
                    <a:pt x="118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0"/>
            <p:cNvSpPr/>
            <p:nvPr/>
          </p:nvSpPr>
          <p:spPr>
            <a:xfrm>
              <a:off x="7282689" y="2294820"/>
              <a:ext cx="362134" cy="425880"/>
            </a:xfrm>
            <a:custGeom>
              <a:avLst/>
              <a:gdLst/>
              <a:ahLst/>
              <a:cxnLst/>
              <a:rect l="l" t="t" r="r" b="b"/>
              <a:pathLst>
                <a:path w="17963" h="21125" extrusionOk="0">
                  <a:moveTo>
                    <a:pt x="11846" y="1"/>
                  </a:moveTo>
                  <a:cubicBezTo>
                    <a:pt x="8651" y="1"/>
                    <a:pt x="4900" y="2957"/>
                    <a:pt x="2694" y="7532"/>
                  </a:cubicBezTo>
                  <a:cubicBezTo>
                    <a:pt x="1" y="13117"/>
                    <a:pt x="630" y="19003"/>
                    <a:pt x="4107" y="20676"/>
                  </a:cubicBezTo>
                  <a:cubicBezTo>
                    <a:pt x="4736" y="20980"/>
                    <a:pt x="5416" y="21125"/>
                    <a:pt x="6123" y="21125"/>
                  </a:cubicBezTo>
                  <a:cubicBezTo>
                    <a:pt x="9316" y="21125"/>
                    <a:pt x="13068" y="18169"/>
                    <a:pt x="15269" y="13596"/>
                  </a:cubicBezTo>
                  <a:cubicBezTo>
                    <a:pt x="17962" y="8011"/>
                    <a:pt x="17333" y="2125"/>
                    <a:pt x="13860" y="448"/>
                  </a:cubicBezTo>
                  <a:cubicBezTo>
                    <a:pt x="13231" y="145"/>
                    <a:pt x="12552" y="1"/>
                    <a:pt x="118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0"/>
            <p:cNvSpPr/>
            <p:nvPr/>
          </p:nvSpPr>
          <p:spPr>
            <a:xfrm>
              <a:off x="7660894" y="2582675"/>
              <a:ext cx="466946" cy="395459"/>
            </a:xfrm>
            <a:custGeom>
              <a:avLst/>
              <a:gdLst/>
              <a:ahLst/>
              <a:cxnLst/>
              <a:rect l="l" t="t" r="r" b="b"/>
              <a:pathLst>
                <a:path w="23162" h="19616" extrusionOk="0">
                  <a:moveTo>
                    <a:pt x="13822" y="1"/>
                  </a:moveTo>
                  <a:cubicBezTo>
                    <a:pt x="11182" y="1"/>
                    <a:pt x="8311" y="1035"/>
                    <a:pt x="5891" y="3084"/>
                  </a:cubicBezTo>
                  <a:cubicBezTo>
                    <a:pt x="1232" y="7024"/>
                    <a:pt x="1" y="13234"/>
                    <a:pt x="3141" y="16947"/>
                  </a:cubicBezTo>
                  <a:cubicBezTo>
                    <a:pt x="4651" y="18731"/>
                    <a:pt x="6896" y="19615"/>
                    <a:pt x="9339" y="19615"/>
                  </a:cubicBezTo>
                  <a:cubicBezTo>
                    <a:pt x="11979" y="19615"/>
                    <a:pt x="14850" y="18581"/>
                    <a:pt x="17272" y="16533"/>
                  </a:cubicBezTo>
                  <a:cubicBezTo>
                    <a:pt x="21931" y="12592"/>
                    <a:pt x="23162" y="6386"/>
                    <a:pt x="20018" y="2669"/>
                  </a:cubicBezTo>
                  <a:cubicBezTo>
                    <a:pt x="18509" y="885"/>
                    <a:pt x="16264" y="1"/>
                    <a:pt x="138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0"/>
            <p:cNvSpPr/>
            <p:nvPr/>
          </p:nvSpPr>
          <p:spPr>
            <a:xfrm>
              <a:off x="7334683" y="2327662"/>
              <a:ext cx="362215" cy="425840"/>
            </a:xfrm>
            <a:custGeom>
              <a:avLst/>
              <a:gdLst/>
              <a:ahLst/>
              <a:cxnLst/>
              <a:rect l="l" t="t" r="r" b="b"/>
              <a:pathLst>
                <a:path w="17967" h="21123" extrusionOk="0">
                  <a:moveTo>
                    <a:pt x="11847" y="0"/>
                  </a:moveTo>
                  <a:cubicBezTo>
                    <a:pt x="8652" y="0"/>
                    <a:pt x="4899" y="2953"/>
                    <a:pt x="2694" y="7527"/>
                  </a:cubicBezTo>
                  <a:cubicBezTo>
                    <a:pt x="1" y="13117"/>
                    <a:pt x="635" y="19002"/>
                    <a:pt x="4107" y="20676"/>
                  </a:cubicBezTo>
                  <a:cubicBezTo>
                    <a:pt x="4736" y="20979"/>
                    <a:pt x="5415" y="21123"/>
                    <a:pt x="6121" y="21123"/>
                  </a:cubicBezTo>
                  <a:cubicBezTo>
                    <a:pt x="9318" y="21123"/>
                    <a:pt x="13071" y="18167"/>
                    <a:pt x="15274" y="13592"/>
                  </a:cubicBezTo>
                  <a:cubicBezTo>
                    <a:pt x="17967" y="8007"/>
                    <a:pt x="17333" y="2121"/>
                    <a:pt x="13860" y="448"/>
                  </a:cubicBezTo>
                  <a:cubicBezTo>
                    <a:pt x="13231" y="145"/>
                    <a:pt x="12553" y="0"/>
                    <a:pt x="118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0"/>
            <p:cNvSpPr/>
            <p:nvPr/>
          </p:nvSpPr>
          <p:spPr>
            <a:xfrm>
              <a:off x="7428957" y="2438477"/>
              <a:ext cx="173658" cy="204184"/>
            </a:xfrm>
            <a:custGeom>
              <a:avLst/>
              <a:gdLst/>
              <a:ahLst/>
              <a:cxnLst/>
              <a:rect l="l" t="t" r="r" b="b"/>
              <a:pathLst>
                <a:path w="6683" h="7857" extrusionOk="0">
                  <a:moveTo>
                    <a:pt x="4407" y="0"/>
                  </a:moveTo>
                  <a:cubicBezTo>
                    <a:pt x="3219" y="0"/>
                    <a:pt x="1823" y="1099"/>
                    <a:pt x="1004" y="2803"/>
                  </a:cubicBezTo>
                  <a:cubicBezTo>
                    <a:pt x="1" y="4878"/>
                    <a:pt x="236" y="7068"/>
                    <a:pt x="1528" y="7689"/>
                  </a:cubicBezTo>
                  <a:cubicBezTo>
                    <a:pt x="1763" y="7803"/>
                    <a:pt x="2016" y="7857"/>
                    <a:pt x="2280" y="7857"/>
                  </a:cubicBezTo>
                  <a:cubicBezTo>
                    <a:pt x="3467" y="7857"/>
                    <a:pt x="4862" y="6759"/>
                    <a:pt x="5679" y="5057"/>
                  </a:cubicBezTo>
                  <a:cubicBezTo>
                    <a:pt x="6683" y="2981"/>
                    <a:pt x="6447" y="788"/>
                    <a:pt x="5155" y="166"/>
                  </a:cubicBezTo>
                  <a:cubicBezTo>
                    <a:pt x="4922" y="54"/>
                    <a:pt x="4670" y="0"/>
                    <a:pt x="4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0"/>
            <p:cNvSpPr/>
            <p:nvPr/>
          </p:nvSpPr>
          <p:spPr>
            <a:xfrm>
              <a:off x="7741443" y="2087184"/>
              <a:ext cx="520572" cy="668022"/>
            </a:xfrm>
            <a:custGeom>
              <a:avLst/>
              <a:gdLst/>
              <a:ahLst/>
              <a:cxnLst/>
              <a:rect l="l" t="t" r="r" b="b"/>
              <a:pathLst>
                <a:path w="25822" h="33136" extrusionOk="0">
                  <a:moveTo>
                    <a:pt x="5763" y="1"/>
                  </a:moveTo>
                  <a:cubicBezTo>
                    <a:pt x="2471" y="1"/>
                    <a:pt x="0" y="921"/>
                    <a:pt x="0" y="921"/>
                  </a:cubicBezTo>
                  <a:cubicBezTo>
                    <a:pt x="1152" y="714"/>
                    <a:pt x="2240" y="615"/>
                    <a:pt x="3266" y="615"/>
                  </a:cubicBezTo>
                  <a:cubicBezTo>
                    <a:pt x="11885" y="615"/>
                    <a:pt x="16058" y="7597"/>
                    <a:pt x="15558" y="15881"/>
                  </a:cubicBezTo>
                  <a:cubicBezTo>
                    <a:pt x="14997" y="25150"/>
                    <a:pt x="9152" y="28554"/>
                    <a:pt x="9152" y="28554"/>
                  </a:cubicBezTo>
                  <a:cubicBezTo>
                    <a:pt x="10976" y="31324"/>
                    <a:pt x="10911" y="33136"/>
                    <a:pt x="10911" y="33136"/>
                  </a:cubicBezTo>
                  <a:cubicBezTo>
                    <a:pt x="10911" y="33136"/>
                    <a:pt x="25822" y="23765"/>
                    <a:pt x="19408" y="9297"/>
                  </a:cubicBezTo>
                  <a:cubicBezTo>
                    <a:pt x="16013" y="1640"/>
                    <a:pt x="10157" y="1"/>
                    <a:pt x="5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Naslov 4">
            <a:extLst>
              <a:ext uri="{FF2B5EF4-FFF2-40B4-BE49-F238E27FC236}">
                <a16:creationId xmlns:a16="http://schemas.microsoft.com/office/drawing/2014/main" id="{EA6B1CC5-44E1-4A2C-A098-A9714E149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980" y="-632555"/>
            <a:ext cx="7814725" cy="1511400"/>
          </a:xfrm>
        </p:spPr>
        <p:txBody>
          <a:bodyPr/>
          <a:lstStyle/>
          <a:p>
            <a:r>
              <a:rPr lang="hr-HR" sz="3200" dirty="0">
                <a:solidFill>
                  <a:schemeClr val="tx2">
                    <a:lumMod val="75000"/>
                  </a:schemeClr>
                </a:solidFill>
              </a:rPr>
              <a:t>Sadržaj knjige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28F9ABBD-C274-4018-9A62-9226A66C3A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4513" r="2675" b="24727"/>
          <a:stretch/>
        </p:blipFill>
        <p:spPr>
          <a:xfrm>
            <a:off x="3292830" y="94413"/>
            <a:ext cx="3854110" cy="48177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3">
            <a:extLst>
              <a:ext uri="{FF2B5EF4-FFF2-40B4-BE49-F238E27FC236}">
                <a16:creationId xmlns:a16="http://schemas.microsoft.com/office/drawing/2014/main" id="{6DE865E0-1AD1-4696-AD04-B45FAF451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8323" y="1069985"/>
            <a:ext cx="7302731" cy="375000"/>
          </a:xfrm>
        </p:spPr>
        <p:txBody>
          <a:bodyPr/>
          <a:lstStyle/>
          <a:p>
            <a:r>
              <a:rPr lang="hr-H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Thomas Alva Edison 1913.:</a:t>
            </a:r>
          </a:p>
          <a:p>
            <a:br>
              <a:rPr lang="hr-H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hr-H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hr-H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Knjige će u školama uskoro biti izlišne… moguće je svaku granu ljudskog znanja poučavati uz pomoć filmova. Naš školski sustav u potpunosti će se promijeniti u roku od 10 godina.</a:t>
            </a:r>
            <a:br>
              <a:rPr lang="hr-HR" sz="18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hr-HR" sz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sz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hr-HR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 godina poslije </a:t>
            </a:r>
            <a:r>
              <a:rPr lang="hr-H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smatralo se da će se pomoću televizije kultura, vrijednosti i znanje sad napokon prenijeti u posljednji zakutak svijeta te da se time općenito može dići obrazovna razina čovječanstva</a:t>
            </a:r>
            <a:endParaRPr lang="hr-H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1918219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40"/>
          <p:cNvSpPr/>
          <p:nvPr/>
        </p:nvSpPr>
        <p:spPr>
          <a:xfrm>
            <a:off x="844850" y="766750"/>
            <a:ext cx="1137000" cy="1137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40"/>
          <p:cNvSpPr txBox="1">
            <a:spLocks noGrp="1"/>
          </p:cNvSpPr>
          <p:nvPr>
            <p:ph type="title"/>
          </p:nvPr>
        </p:nvSpPr>
        <p:spPr>
          <a:xfrm>
            <a:off x="2101450" y="308349"/>
            <a:ext cx="6292660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chemeClr val="tx2">
                    <a:lumMod val="75000"/>
                  </a:schemeClr>
                </a:solidFill>
              </a:rPr>
              <a:t>Digitalne tehnologije - povećavaju li kvalitetu učenja?</a:t>
            </a:r>
            <a:endParaRPr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38" name="Google Shape;1238;p40"/>
          <p:cNvSpPr txBox="1">
            <a:spLocks noGrp="1"/>
          </p:cNvSpPr>
          <p:nvPr>
            <p:ph type="title" idx="2"/>
          </p:nvPr>
        </p:nvSpPr>
        <p:spPr>
          <a:xfrm>
            <a:off x="713225" y="953913"/>
            <a:ext cx="14346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1239" name="Google Shape;1239;p40"/>
          <p:cNvSpPr txBox="1">
            <a:spLocks noGrp="1"/>
          </p:cNvSpPr>
          <p:nvPr>
            <p:ph type="subTitle" idx="1"/>
          </p:nvPr>
        </p:nvSpPr>
        <p:spPr>
          <a:xfrm>
            <a:off x="1177990" y="2112894"/>
            <a:ext cx="6062406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1800" dirty="0" err="1"/>
              <a:t>neuroplastičnost</a:t>
            </a:r>
            <a:r>
              <a:rPr lang="hr-HR" sz="1800" dirty="0"/>
              <a:t> mozga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hr-HR" sz="18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1800" dirty="0"/>
              <a:t>korištenje računala u ranoj dječjoj dobi može dovesti do </a:t>
            </a:r>
            <a:r>
              <a:rPr lang="hr-HR" sz="1800" b="1" dirty="0"/>
              <a:t>poremećaja pozornosti</a:t>
            </a:r>
            <a:r>
              <a:rPr lang="hr-HR" sz="1800" dirty="0"/>
              <a:t>, a u kasnijoj djetinjoj dobi do </a:t>
            </a:r>
            <a:r>
              <a:rPr lang="hr-HR" sz="1800" b="1" dirty="0"/>
              <a:t>slabijega uspjeha </a:t>
            </a:r>
            <a:r>
              <a:rPr lang="hr-HR" sz="1800" dirty="0"/>
              <a:t>(pokazuju američke i njemačke studije)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hr-HR" sz="18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800" b="1" dirty="0"/>
              <a:t>2004. PISA istraživanje </a:t>
            </a:r>
            <a:r>
              <a:rPr lang="hr-HR" sz="1800" dirty="0"/>
              <a:t>– računalo kod kuće rezultat je lošeg uspjeha u školi</a:t>
            </a:r>
            <a:endParaRPr sz="1800" dirty="0"/>
          </a:p>
        </p:txBody>
      </p:sp>
      <p:grpSp>
        <p:nvGrpSpPr>
          <p:cNvPr id="1240" name="Google Shape;1240;p40"/>
          <p:cNvGrpSpPr/>
          <p:nvPr/>
        </p:nvGrpSpPr>
        <p:grpSpPr>
          <a:xfrm>
            <a:off x="8016632" y="1926864"/>
            <a:ext cx="1135455" cy="902355"/>
            <a:chOff x="5684015" y="2953552"/>
            <a:chExt cx="2474309" cy="1729557"/>
          </a:xfrm>
        </p:grpSpPr>
        <p:sp>
          <p:nvSpPr>
            <p:cNvPr id="1241" name="Google Shape;1241;p40"/>
            <p:cNvSpPr/>
            <p:nvPr/>
          </p:nvSpPr>
          <p:spPr>
            <a:xfrm>
              <a:off x="5684015" y="3786978"/>
              <a:ext cx="2306989" cy="896132"/>
            </a:xfrm>
            <a:custGeom>
              <a:avLst/>
              <a:gdLst/>
              <a:ahLst/>
              <a:cxnLst/>
              <a:rect l="l" t="t" r="r" b="b"/>
              <a:pathLst>
                <a:path w="114434" h="44451" extrusionOk="0">
                  <a:moveTo>
                    <a:pt x="50145" y="0"/>
                  </a:moveTo>
                  <a:lnTo>
                    <a:pt x="1" y="14692"/>
                  </a:lnTo>
                  <a:cubicBezTo>
                    <a:pt x="1" y="14692"/>
                    <a:pt x="1" y="17633"/>
                    <a:pt x="1289" y="20939"/>
                  </a:cubicBezTo>
                  <a:cubicBezTo>
                    <a:pt x="1289" y="20939"/>
                    <a:pt x="57243" y="44451"/>
                    <a:pt x="61307" y="44451"/>
                  </a:cubicBezTo>
                  <a:cubicBezTo>
                    <a:pt x="61323" y="44451"/>
                    <a:pt x="61338" y="44450"/>
                    <a:pt x="61352" y="44450"/>
                  </a:cubicBezTo>
                  <a:cubicBezTo>
                    <a:pt x="65028" y="44267"/>
                    <a:pt x="110396" y="27918"/>
                    <a:pt x="112049" y="27365"/>
                  </a:cubicBezTo>
                  <a:cubicBezTo>
                    <a:pt x="112049" y="27365"/>
                    <a:pt x="114254" y="24428"/>
                    <a:pt x="114433" y="21857"/>
                  </a:cubicBezTo>
                  <a:lnTo>
                    <a:pt x="501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0"/>
            <p:cNvSpPr/>
            <p:nvPr/>
          </p:nvSpPr>
          <p:spPr>
            <a:xfrm>
              <a:off x="6787585" y="2953552"/>
              <a:ext cx="1370739" cy="1262903"/>
            </a:xfrm>
            <a:custGeom>
              <a:avLst/>
              <a:gdLst/>
              <a:ahLst/>
              <a:cxnLst/>
              <a:rect l="l" t="t" r="r" b="b"/>
              <a:pathLst>
                <a:path w="67993" h="62644" extrusionOk="0">
                  <a:moveTo>
                    <a:pt x="5095" y="1"/>
                  </a:moveTo>
                  <a:cubicBezTo>
                    <a:pt x="5041" y="1"/>
                    <a:pt x="4996" y="2"/>
                    <a:pt x="4960" y="5"/>
                  </a:cubicBezTo>
                  <a:cubicBezTo>
                    <a:pt x="2571" y="196"/>
                    <a:pt x="0" y="1297"/>
                    <a:pt x="0" y="1297"/>
                  </a:cubicBezTo>
                  <a:cubicBezTo>
                    <a:pt x="21" y="1301"/>
                    <a:pt x="41" y="1305"/>
                    <a:pt x="61" y="1309"/>
                  </a:cubicBezTo>
                  <a:cubicBezTo>
                    <a:pt x="39839" y="10014"/>
                    <a:pt x="62432" y="19746"/>
                    <a:pt x="63849" y="20367"/>
                  </a:cubicBezTo>
                  <a:cubicBezTo>
                    <a:pt x="63870" y="20380"/>
                    <a:pt x="63894" y="20384"/>
                    <a:pt x="63902" y="20392"/>
                  </a:cubicBezTo>
                  <a:cubicBezTo>
                    <a:pt x="63910" y="20392"/>
                    <a:pt x="63914" y="20396"/>
                    <a:pt x="63918" y="20396"/>
                  </a:cubicBezTo>
                  <a:cubicBezTo>
                    <a:pt x="64288" y="27195"/>
                    <a:pt x="59694" y="62644"/>
                    <a:pt x="59694" y="62644"/>
                  </a:cubicBezTo>
                  <a:cubicBezTo>
                    <a:pt x="59743" y="62615"/>
                    <a:pt x="59792" y="62595"/>
                    <a:pt x="59844" y="62563"/>
                  </a:cubicBezTo>
                  <a:cubicBezTo>
                    <a:pt x="62935" y="60958"/>
                    <a:pt x="63187" y="59890"/>
                    <a:pt x="63187" y="59890"/>
                  </a:cubicBezTo>
                  <a:cubicBezTo>
                    <a:pt x="67696" y="41237"/>
                    <a:pt x="67993" y="24027"/>
                    <a:pt x="67976" y="19177"/>
                  </a:cubicBezTo>
                  <a:cubicBezTo>
                    <a:pt x="67976" y="18848"/>
                    <a:pt x="67903" y="18519"/>
                    <a:pt x="67765" y="18219"/>
                  </a:cubicBezTo>
                  <a:cubicBezTo>
                    <a:pt x="67558" y="17756"/>
                    <a:pt x="67209" y="17370"/>
                    <a:pt x="66770" y="17118"/>
                  </a:cubicBezTo>
                  <a:cubicBezTo>
                    <a:pt x="46690" y="5480"/>
                    <a:pt x="8504" y="1"/>
                    <a:pt x="5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0"/>
            <p:cNvSpPr/>
            <p:nvPr/>
          </p:nvSpPr>
          <p:spPr>
            <a:xfrm>
              <a:off x="5684015" y="3772139"/>
              <a:ext cx="2306989" cy="799908"/>
            </a:xfrm>
            <a:custGeom>
              <a:avLst/>
              <a:gdLst/>
              <a:ahLst/>
              <a:cxnLst/>
              <a:rect l="l" t="t" r="r" b="b"/>
              <a:pathLst>
                <a:path w="114434" h="39678" extrusionOk="0">
                  <a:moveTo>
                    <a:pt x="50332" y="1"/>
                  </a:moveTo>
                  <a:cubicBezTo>
                    <a:pt x="33248" y="3120"/>
                    <a:pt x="1" y="15428"/>
                    <a:pt x="1" y="15428"/>
                  </a:cubicBezTo>
                  <a:cubicBezTo>
                    <a:pt x="30124" y="29389"/>
                    <a:pt x="60986" y="39674"/>
                    <a:pt x="60982" y="39678"/>
                  </a:cubicBezTo>
                  <a:cubicBezTo>
                    <a:pt x="78615" y="34901"/>
                    <a:pt x="114433" y="22593"/>
                    <a:pt x="114433" y="22593"/>
                  </a:cubicBezTo>
                  <a:cubicBezTo>
                    <a:pt x="98088" y="14510"/>
                    <a:pt x="50332" y="1"/>
                    <a:pt x="50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0"/>
            <p:cNvSpPr/>
            <p:nvPr/>
          </p:nvSpPr>
          <p:spPr>
            <a:xfrm>
              <a:off x="6232120" y="3868367"/>
              <a:ext cx="1347898" cy="507407"/>
            </a:xfrm>
            <a:custGeom>
              <a:avLst/>
              <a:gdLst/>
              <a:ahLst/>
              <a:cxnLst/>
              <a:rect l="l" t="t" r="r" b="b"/>
              <a:pathLst>
                <a:path w="66860" h="25169" extrusionOk="0">
                  <a:moveTo>
                    <a:pt x="22410" y="1"/>
                  </a:moveTo>
                  <a:cubicBezTo>
                    <a:pt x="12799" y="2019"/>
                    <a:pt x="0" y="7901"/>
                    <a:pt x="0" y="7901"/>
                  </a:cubicBezTo>
                  <a:cubicBezTo>
                    <a:pt x="19835" y="18738"/>
                    <a:pt x="41513" y="25168"/>
                    <a:pt x="41513" y="25168"/>
                  </a:cubicBezTo>
                  <a:cubicBezTo>
                    <a:pt x="52533" y="22410"/>
                    <a:pt x="66859" y="16715"/>
                    <a:pt x="66859" y="16715"/>
                  </a:cubicBezTo>
                  <a:cubicBezTo>
                    <a:pt x="48491" y="7718"/>
                    <a:pt x="22410" y="1"/>
                    <a:pt x="224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0"/>
            <p:cNvSpPr/>
            <p:nvPr/>
          </p:nvSpPr>
          <p:spPr>
            <a:xfrm>
              <a:off x="6309840" y="4205354"/>
              <a:ext cx="407413" cy="181480"/>
            </a:xfrm>
            <a:custGeom>
              <a:avLst/>
              <a:gdLst/>
              <a:ahLst/>
              <a:cxnLst/>
              <a:rect l="l" t="t" r="r" b="b"/>
              <a:pathLst>
                <a:path w="20209" h="9002" extrusionOk="0">
                  <a:moveTo>
                    <a:pt x="6796" y="0"/>
                  </a:moveTo>
                  <a:cubicBezTo>
                    <a:pt x="3493" y="370"/>
                    <a:pt x="0" y="2576"/>
                    <a:pt x="0" y="2576"/>
                  </a:cubicBezTo>
                  <a:cubicBezTo>
                    <a:pt x="5565" y="6077"/>
                    <a:pt x="14485" y="9002"/>
                    <a:pt x="14485" y="9002"/>
                  </a:cubicBezTo>
                  <a:cubicBezTo>
                    <a:pt x="18132" y="8084"/>
                    <a:pt x="20208" y="5882"/>
                    <a:pt x="20208" y="5882"/>
                  </a:cubicBezTo>
                  <a:cubicBezTo>
                    <a:pt x="17450" y="4229"/>
                    <a:pt x="6796" y="0"/>
                    <a:pt x="67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0"/>
            <p:cNvSpPr/>
            <p:nvPr/>
          </p:nvSpPr>
          <p:spPr>
            <a:xfrm>
              <a:off x="6695048" y="2979681"/>
              <a:ext cx="1414466" cy="1247844"/>
            </a:xfrm>
            <a:custGeom>
              <a:avLst/>
              <a:gdLst/>
              <a:ahLst/>
              <a:cxnLst/>
              <a:rect l="l" t="t" r="r" b="b"/>
              <a:pathLst>
                <a:path w="70162" h="61897" extrusionOk="0">
                  <a:moveTo>
                    <a:pt x="4590" y="1"/>
                  </a:moveTo>
                  <a:cubicBezTo>
                    <a:pt x="4448" y="326"/>
                    <a:pt x="4302" y="671"/>
                    <a:pt x="4172" y="1053"/>
                  </a:cubicBezTo>
                  <a:cubicBezTo>
                    <a:pt x="512" y="11183"/>
                    <a:pt x="0" y="40039"/>
                    <a:pt x="0" y="40039"/>
                  </a:cubicBezTo>
                  <a:cubicBezTo>
                    <a:pt x="12673" y="45917"/>
                    <a:pt x="64284" y="61896"/>
                    <a:pt x="64284" y="61896"/>
                  </a:cubicBezTo>
                  <a:cubicBezTo>
                    <a:pt x="64333" y="61689"/>
                    <a:pt x="64382" y="61478"/>
                    <a:pt x="64434" y="61262"/>
                  </a:cubicBezTo>
                  <a:cubicBezTo>
                    <a:pt x="68354" y="44645"/>
                    <a:pt x="70003" y="20424"/>
                    <a:pt x="70154" y="18166"/>
                  </a:cubicBezTo>
                  <a:cubicBezTo>
                    <a:pt x="70158" y="18056"/>
                    <a:pt x="70162" y="17995"/>
                    <a:pt x="70162" y="17995"/>
                  </a:cubicBezTo>
                  <a:cubicBezTo>
                    <a:pt x="43077" y="6163"/>
                    <a:pt x="6357" y="281"/>
                    <a:pt x="4651" y="9"/>
                  </a:cubicBezTo>
                  <a:cubicBezTo>
                    <a:pt x="4631" y="9"/>
                    <a:pt x="4611" y="5"/>
                    <a:pt x="4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0"/>
            <p:cNvSpPr/>
            <p:nvPr/>
          </p:nvSpPr>
          <p:spPr>
            <a:xfrm>
              <a:off x="6759320" y="3072219"/>
              <a:ext cx="1247259" cy="1049832"/>
            </a:xfrm>
            <a:custGeom>
              <a:avLst/>
              <a:gdLst/>
              <a:ahLst/>
              <a:cxnLst/>
              <a:rect l="l" t="t" r="r" b="b"/>
              <a:pathLst>
                <a:path w="61868" h="52075" extrusionOk="0">
                  <a:moveTo>
                    <a:pt x="2873" y="1"/>
                  </a:moveTo>
                  <a:cubicBezTo>
                    <a:pt x="2873" y="1"/>
                    <a:pt x="1942" y="4237"/>
                    <a:pt x="1146" y="11248"/>
                  </a:cubicBezTo>
                  <a:cubicBezTo>
                    <a:pt x="846" y="13872"/>
                    <a:pt x="565" y="16886"/>
                    <a:pt x="358" y="20213"/>
                  </a:cubicBezTo>
                  <a:cubicBezTo>
                    <a:pt x="135" y="23795"/>
                    <a:pt x="1" y="27748"/>
                    <a:pt x="21" y="31960"/>
                  </a:cubicBezTo>
                  <a:lnTo>
                    <a:pt x="2353" y="32801"/>
                  </a:lnTo>
                  <a:lnTo>
                    <a:pt x="2357" y="32801"/>
                  </a:lnTo>
                  <a:cubicBezTo>
                    <a:pt x="5927" y="34068"/>
                    <a:pt x="13202" y="36663"/>
                    <a:pt x="21423" y="39568"/>
                  </a:cubicBezTo>
                  <a:lnTo>
                    <a:pt x="21427" y="39568"/>
                  </a:lnTo>
                  <a:cubicBezTo>
                    <a:pt x="35283" y="44454"/>
                    <a:pt x="51806" y="50230"/>
                    <a:pt x="57794" y="52074"/>
                  </a:cubicBezTo>
                  <a:cubicBezTo>
                    <a:pt x="57794" y="52074"/>
                    <a:pt x="61348" y="32593"/>
                    <a:pt x="61803" y="20371"/>
                  </a:cubicBezTo>
                  <a:lnTo>
                    <a:pt x="61803" y="20367"/>
                  </a:lnTo>
                  <a:cubicBezTo>
                    <a:pt x="61860" y="18986"/>
                    <a:pt x="61868" y="17690"/>
                    <a:pt x="61831" y="16533"/>
                  </a:cubicBezTo>
                  <a:cubicBezTo>
                    <a:pt x="61831" y="16533"/>
                    <a:pt x="57164" y="14725"/>
                    <a:pt x="50072" y="12280"/>
                  </a:cubicBezTo>
                  <a:cubicBezTo>
                    <a:pt x="45421" y="10679"/>
                    <a:pt x="39726" y="8807"/>
                    <a:pt x="33621" y="6987"/>
                  </a:cubicBezTo>
                  <a:cubicBezTo>
                    <a:pt x="29348" y="5720"/>
                    <a:pt x="24880" y="4481"/>
                    <a:pt x="20428" y="3388"/>
                  </a:cubicBezTo>
                  <a:cubicBezTo>
                    <a:pt x="14360" y="1898"/>
                    <a:pt x="8320" y="667"/>
                    <a:pt x="28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0"/>
            <p:cNvSpPr/>
            <p:nvPr/>
          </p:nvSpPr>
          <p:spPr>
            <a:xfrm>
              <a:off x="6766537" y="3140523"/>
              <a:ext cx="670522" cy="339192"/>
            </a:xfrm>
            <a:custGeom>
              <a:avLst/>
              <a:gdLst/>
              <a:ahLst/>
              <a:cxnLst/>
              <a:rect l="l" t="t" r="r" b="b"/>
              <a:pathLst>
                <a:path w="33260" h="16825" extrusionOk="0">
                  <a:moveTo>
                    <a:pt x="20066" y="0"/>
                  </a:moveTo>
                  <a:lnTo>
                    <a:pt x="788" y="7860"/>
                  </a:lnTo>
                  <a:cubicBezTo>
                    <a:pt x="488" y="10484"/>
                    <a:pt x="207" y="13498"/>
                    <a:pt x="0" y="16825"/>
                  </a:cubicBezTo>
                  <a:lnTo>
                    <a:pt x="33259" y="3599"/>
                  </a:lnTo>
                  <a:cubicBezTo>
                    <a:pt x="28990" y="2332"/>
                    <a:pt x="24518" y="1093"/>
                    <a:pt x="20066" y="0"/>
                  </a:cubicBezTo>
                  <a:close/>
                </a:path>
              </a:pathLst>
            </a:custGeom>
            <a:solidFill>
              <a:srgbClr val="D5F2ED">
                <a:alpha val="3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0"/>
            <p:cNvSpPr/>
            <p:nvPr/>
          </p:nvSpPr>
          <p:spPr>
            <a:xfrm>
              <a:off x="6806818" y="3319692"/>
              <a:ext cx="1199762" cy="550146"/>
            </a:xfrm>
            <a:custGeom>
              <a:avLst/>
              <a:gdLst/>
              <a:ahLst/>
              <a:cxnLst/>
              <a:rect l="l" t="t" r="r" b="b"/>
              <a:pathLst>
                <a:path w="59512" h="27289" extrusionOk="0">
                  <a:moveTo>
                    <a:pt x="47716" y="1"/>
                  </a:moveTo>
                  <a:lnTo>
                    <a:pt x="1" y="20522"/>
                  </a:lnTo>
                  <a:cubicBezTo>
                    <a:pt x="3571" y="21789"/>
                    <a:pt x="10846" y="24384"/>
                    <a:pt x="19067" y="27289"/>
                  </a:cubicBezTo>
                  <a:lnTo>
                    <a:pt x="19071" y="27289"/>
                  </a:lnTo>
                  <a:lnTo>
                    <a:pt x="59447" y="8096"/>
                  </a:lnTo>
                  <a:lnTo>
                    <a:pt x="59447" y="8092"/>
                  </a:lnTo>
                  <a:cubicBezTo>
                    <a:pt x="59504" y="6711"/>
                    <a:pt x="59512" y="5415"/>
                    <a:pt x="59475" y="4258"/>
                  </a:cubicBezTo>
                  <a:cubicBezTo>
                    <a:pt x="59475" y="4258"/>
                    <a:pt x="54808" y="2450"/>
                    <a:pt x="47716" y="1"/>
                  </a:cubicBezTo>
                  <a:close/>
                </a:path>
              </a:pathLst>
            </a:custGeom>
            <a:solidFill>
              <a:srgbClr val="D5F2ED">
                <a:alpha val="3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0" name="Google Shape;1250;p40"/>
          <p:cNvGrpSpPr/>
          <p:nvPr/>
        </p:nvGrpSpPr>
        <p:grpSpPr>
          <a:xfrm>
            <a:off x="8285138" y="3510777"/>
            <a:ext cx="557586" cy="335343"/>
            <a:chOff x="8351038" y="3222477"/>
            <a:chExt cx="557586" cy="335343"/>
          </a:xfrm>
        </p:grpSpPr>
        <p:sp>
          <p:nvSpPr>
            <p:cNvPr id="1251" name="Google Shape;1251;p40"/>
            <p:cNvSpPr/>
            <p:nvPr/>
          </p:nvSpPr>
          <p:spPr>
            <a:xfrm>
              <a:off x="8352349" y="3390537"/>
              <a:ext cx="25402" cy="37195"/>
            </a:xfrm>
            <a:custGeom>
              <a:avLst/>
              <a:gdLst/>
              <a:ahLst/>
              <a:cxnLst/>
              <a:rect l="l" t="t" r="r" b="b"/>
              <a:pathLst>
                <a:path w="1260" h="1845" extrusionOk="0">
                  <a:moveTo>
                    <a:pt x="536" y="0"/>
                  </a:moveTo>
                  <a:lnTo>
                    <a:pt x="0" y="1844"/>
                  </a:lnTo>
                  <a:lnTo>
                    <a:pt x="1259" y="169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0"/>
            <p:cNvSpPr/>
            <p:nvPr/>
          </p:nvSpPr>
          <p:spPr>
            <a:xfrm>
              <a:off x="8351038" y="3252294"/>
              <a:ext cx="549158" cy="305525"/>
            </a:xfrm>
            <a:custGeom>
              <a:avLst/>
              <a:gdLst/>
              <a:ahLst/>
              <a:cxnLst/>
              <a:rect l="l" t="t" r="r" b="b"/>
              <a:pathLst>
                <a:path w="27240" h="15155" extrusionOk="0">
                  <a:moveTo>
                    <a:pt x="19458" y="0"/>
                  </a:moveTo>
                  <a:cubicBezTo>
                    <a:pt x="19375" y="0"/>
                    <a:pt x="19291" y="13"/>
                    <a:pt x="19209" y="37"/>
                  </a:cubicBezTo>
                  <a:cubicBezTo>
                    <a:pt x="13945" y="1613"/>
                    <a:pt x="3668" y="6447"/>
                    <a:pt x="646" y="7885"/>
                  </a:cubicBezTo>
                  <a:cubicBezTo>
                    <a:pt x="167" y="8112"/>
                    <a:pt x="0" y="8710"/>
                    <a:pt x="293" y="9152"/>
                  </a:cubicBezTo>
                  <a:cubicBezTo>
                    <a:pt x="1723" y="11358"/>
                    <a:pt x="4290" y="13925"/>
                    <a:pt x="5305" y="14912"/>
                  </a:cubicBezTo>
                  <a:cubicBezTo>
                    <a:pt x="5472" y="15071"/>
                    <a:pt x="5690" y="15155"/>
                    <a:pt x="5912" y="15155"/>
                  </a:cubicBezTo>
                  <a:cubicBezTo>
                    <a:pt x="6037" y="15155"/>
                    <a:pt x="6162" y="15128"/>
                    <a:pt x="6280" y="15075"/>
                  </a:cubicBezTo>
                  <a:cubicBezTo>
                    <a:pt x="7799" y="14364"/>
                    <a:pt x="9538" y="13511"/>
                    <a:pt x="10253" y="13157"/>
                  </a:cubicBezTo>
                  <a:cubicBezTo>
                    <a:pt x="10374" y="13098"/>
                    <a:pt x="10505" y="13068"/>
                    <a:pt x="10636" y="13068"/>
                  </a:cubicBezTo>
                  <a:cubicBezTo>
                    <a:pt x="10737" y="13068"/>
                    <a:pt x="10838" y="13085"/>
                    <a:pt x="10935" y="13121"/>
                  </a:cubicBezTo>
                  <a:cubicBezTo>
                    <a:pt x="11634" y="13377"/>
                    <a:pt x="12214" y="13604"/>
                    <a:pt x="12556" y="13738"/>
                  </a:cubicBezTo>
                  <a:cubicBezTo>
                    <a:pt x="12657" y="13780"/>
                    <a:pt x="12765" y="13800"/>
                    <a:pt x="12873" y="13800"/>
                  </a:cubicBezTo>
                  <a:cubicBezTo>
                    <a:pt x="12986" y="13800"/>
                    <a:pt x="13099" y="13778"/>
                    <a:pt x="13206" y="13734"/>
                  </a:cubicBezTo>
                  <a:cubicBezTo>
                    <a:pt x="13660" y="13543"/>
                    <a:pt x="14436" y="13226"/>
                    <a:pt x="14932" y="13023"/>
                  </a:cubicBezTo>
                  <a:cubicBezTo>
                    <a:pt x="15224" y="12905"/>
                    <a:pt x="15427" y="12637"/>
                    <a:pt x="15464" y="12325"/>
                  </a:cubicBezTo>
                  <a:cubicBezTo>
                    <a:pt x="15505" y="12024"/>
                    <a:pt x="15541" y="11683"/>
                    <a:pt x="15566" y="11415"/>
                  </a:cubicBezTo>
                  <a:cubicBezTo>
                    <a:pt x="15598" y="11122"/>
                    <a:pt x="15773" y="10866"/>
                    <a:pt x="16037" y="10732"/>
                  </a:cubicBezTo>
                  <a:cubicBezTo>
                    <a:pt x="16419" y="10541"/>
                    <a:pt x="16959" y="10273"/>
                    <a:pt x="17332" y="10091"/>
                  </a:cubicBezTo>
                  <a:cubicBezTo>
                    <a:pt x="17452" y="10032"/>
                    <a:pt x="17582" y="10003"/>
                    <a:pt x="17711" y="10003"/>
                  </a:cubicBezTo>
                  <a:cubicBezTo>
                    <a:pt x="17877" y="10003"/>
                    <a:pt x="18042" y="10050"/>
                    <a:pt x="18185" y="10143"/>
                  </a:cubicBezTo>
                  <a:cubicBezTo>
                    <a:pt x="18612" y="10416"/>
                    <a:pt x="19172" y="10822"/>
                    <a:pt x="19538" y="11086"/>
                  </a:cubicBezTo>
                  <a:cubicBezTo>
                    <a:pt x="19689" y="11198"/>
                    <a:pt x="19869" y="11256"/>
                    <a:pt x="20050" y="11256"/>
                  </a:cubicBezTo>
                  <a:cubicBezTo>
                    <a:pt x="20157" y="11256"/>
                    <a:pt x="20264" y="11236"/>
                    <a:pt x="20367" y="11195"/>
                  </a:cubicBezTo>
                  <a:cubicBezTo>
                    <a:pt x="22962" y="10168"/>
                    <a:pt x="25403" y="8807"/>
                    <a:pt x="26671" y="8064"/>
                  </a:cubicBezTo>
                  <a:cubicBezTo>
                    <a:pt x="27142" y="7779"/>
                    <a:pt x="27239" y="7138"/>
                    <a:pt x="26874" y="6727"/>
                  </a:cubicBezTo>
                  <a:cubicBezTo>
                    <a:pt x="23259" y="2694"/>
                    <a:pt x="20822" y="789"/>
                    <a:pt x="19956" y="163"/>
                  </a:cubicBezTo>
                  <a:cubicBezTo>
                    <a:pt x="19810" y="56"/>
                    <a:pt x="19636" y="0"/>
                    <a:pt x="194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0"/>
            <p:cNvSpPr/>
            <p:nvPr/>
          </p:nvSpPr>
          <p:spPr>
            <a:xfrm>
              <a:off x="8359465" y="3222477"/>
              <a:ext cx="549158" cy="305525"/>
            </a:xfrm>
            <a:custGeom>
              <a:avLst/>
              <a:gdLst/>
              <a:ahLst/>
              <a:cxnLst/>
              <a:rect l="l" t="t" r="r" b="b"/>
              <a:pathLst>
                <a:path w="27240" h="15155" extrusionOk="0">
                  <a:moveTo>
                    <a:pt x="19459" y="1"/>
                  </a:moveTo>
                  <a:cubicBezTo>
                    <a:pt x="19375" y="1"/>
                    <a:pt x="19291" y="13"/>
                    <a:pt x="19209" y="38"/>
                  </a:cubicBezTo>
                  <a:cubicBezTo>
                    <a:pt x="13945" y="1614"/>
                    <a:pt x="3669" y="6448"/>
                    <a:pt x="646" y="7885"/>
                  </a:cubicBezTo>
                  <a:cubicBezTo>
                    <a:pt x="171" y="8113"/>
                    <a:pt x="1" y="8710"/>
                    <a:pt x="293" y="9153"/>
                  </a:cubicBezTo>
                  <a:cubicBezTo>
                    <a:pt x="1723" y="11358"/>
                    <a:pt x="4290" y="13925"/>
                    <a:pt x="5305" y="14908"/>
                  </a:cubicBezTo>
                  <a:cubicBezTo>
                    <a:pt x="5473" y="15070"/>
                    <a:pt x="5692" y="15155"/>
                    <a:pt x="5914" y="15155"/>
                  </a:cubicBezTo>
                  <a:cubicBezTo>
                    <a:pt x="6038" y="15155"/>
                    <a:pt x="6163" y="15129"/>
                    <a:pt x="6280" y="15075"/>
                  </a:cubicBezTo>
                  <a:cubicBezTo>
                    <a:pt x="7800" y="14364"/>
                    <a:pt x="9538" y="13511"/>
                    <a:pt x="10253" y="13158"/>
                  </a:cubicBezTo>
                  <a:cubicBezTo>
                    <a:pt x="10372" y="13098"/>
                    <a:pt x="10503" y="13068"/>
                    <a:pt x="10635" y="13068"/>
                  </a:cubicBezTo>
                  <a:cubicBezTo>
                    <a:pt x="10736" y="13068"/>
                    <a:pt x="10838" y="13086"/>
                    <a:pt x="10935" y="13121"/>
                  </a:cubicBezTo>
                  <a:cubicBezTo>
                    <a:pt x="11634" y="13377"/>
                    <a:pt x="12215" y="13605"/>
                    <a:pt x="12556" y="13739"/>
                  </a:cubicBezTo>
                  <a:cubicBezTo>
                    <a:pt x="12658" y="13779"/>
                    <a:pt x="12768" y="13799"/>
                    <a:pt x="12877" y="13799"/>
                  </a:cubicBezTo>
                  <a:cubicBezTo>
                    <a:pt x="12989" y="13799"/>
                    <a:pt x="13101" y="13778"/>
                    <a:pt x="13206" y="13735"/>
                  </a:cubicBezTo>
                  <a:cubicBezTo>
                    <a:pt x="13661" y="13544"/>
                    <a:pt x="14437" y="13227"/>
                    <a:pt x="14932" y="13024"/>
                  </a:cubicBezTo>
                  <a:cubicBezTo>
                    <a:pt x="15225" y="12906"/>
                    <a:pt x="15428" y="12638"/>
                    <a:pt x="15464" y="12325"/>
                  </a:cubicBezTo>
                  <a:cubicBezTo>
                    <a:pt x="15501" y="12029"/>
                    <a:pt x="15537" y="11683"/>
                    <a:pt x="15566" y="11419"/>
                  </a:cubicBezTo>
                  <a:cubicBezTo>
                    <a:pt x="15594" y="11123"/>
                    <a:pt x="15773" y="10867"/>
                    <a:pt x="16037" y="10733"/>
                  </a:cubicBezTo>
                  <a:cubicBezTo>
                    <a:pt x="16415" y="10542"/>
                    <a:pt x="16955" y="10274"/>
                    <a:pt x="17329" y="10091"/>
                  </a:cubicBezTo>
                  <a:cubicBezTo>
                    <a:pt x="17450" y="10032"/>
                    <a:pt x="17581" y="10003"/>
                    <a:pt x="17711" y="10003"/>
                  </a:cubicBezTo>
                  <a:cubicBezTo>
                    <a:pt x="17877" y="10003"/>
                    <a:pt x="18042" y="10050"/>
                    <a:pt x="18186" y="10144"/>
                  </a:cubicBezTo>
                  <a:cubicBezTo>
                    <a:pt x="18612" y="10420"/>
                    <a:pt x="19173" y="10822"/>
                    <a:pt x="19538" y="11090"/>
                  </a:cubicBezTo>
                  <a:cubicBezTo>
                    <a:pt x="19689" y="11200"/>
                    <a:pt x="19868" y="11257"/>
                    <a:pt x="20049" y="11257"/>
                  </a:cubicBezTo>
                  <a:cubicBezTo>
                    <a:pt x="20156" y="11257"/>
                    <a:pt x="20264" y="11237"/>
                    <a:pt x="20367" y="11196"/>
                  </a:cubicBezTo>
                  <a:cubicBezTo>
                    <a:pt x="22963" y="10172"/>
                    <a:pt x="25404" y="8812"/>
                    <a:pt x="26671" y="8064"/>
                  </a:cubicBezTo>
                  <a:cubicBezTo>
                    <a:pt x="27142" y="7784"/>
                    <a:pt x="27240" y="7138"/>
                    <a:pt x="26874" y="6728"/>
                  </a:cubicBezTo>
                  <a:cubicBezTo>
                    <a:pt x="23255" y="2698"/>
                    <a:pt x="20822" y="789"/>
                    <a:pt x="19957" y="164"/>
                  </a:cubicBezTo>
                  <a:cubicBezTo>
                    <a:pt x="19810" y="56"/>
                    <a:pt x="19636" y="1"/>
                    <a:pt x="19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0"/>
            <p:cNvSpPr/>
            <p:nvPr/>
          </p:nvSpPr>
          <p:spPr>
            <a:xfrm>
              <a:off x="8393698" y="3358017"/>
              <a:ext cx="109267" cy="58666"/>
            </a:xfrm>
            <a:custGeom>
              <a:avLst/>
              <a:gdLst/>
              <a:ahLst/>
              <a:cxnLst/>
              <a:rect l="l" t="t" r="r" b="b"/>
              <a:pathLst>
                <a:path w="5420" h="2910" extrusionOk="0">
                  <a:moveTo>
                    <a:pt x="4802" y="1"/>
                  </a:moveTo>
                  <a:lnTo>
                    <a:pt x="1" y="2194"/>
                  </a:lnTo>
                  <a:lnTo>
                    <a:pt x="622" y="2909"/>
                  </a:lnTo>
                  <a:lnTo>
                    <a:pt x="5419" y="756"/>
                  </a:lnTo>
                  <a:lnTo>
                    <a:pt x="48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0"/>
            <p:cNvSpPr/>
            <p:nvPr/>
          </p:nvSpPr>
          <p:spPr>
            <a:xfrm>
              <a:off x="8415149" y="3387916"/>
              <a:ext cx="109267" cy="58645"/>
            </a:xfrm>
            <a:custGeom>
              <a:avLst/>
              <a:gdLst/>
              <a:ahLst/>
              <a:cxnLst/>
              <a:rect l="l" t="t" r="r" b="b"/>
              <a:pathLst>
                <a:path w="5420" h="2909" extrusionOk="0">
                  <a:moveTo>
                    <a:pt x="4802" y="0"/>
                  </a:moveTo>
                  <a:lnTo>
                    <a:pt x="1" y="2194"/>
                  </a:lnTo>
                  <a:lnTo>
                    <a:pt x="622" y="2909"/>
                  </a:lnTo>
                  <a:lnTo>
                    <a:pt x="5419" y="756"/>
                  </a:lnTo>
                  <a:lnTo>
                    <a:pt x="48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0"/>
            <p:cNvSpPr/>
            <p:nvPr/>
          </p:nvSpPr>
          <p:spPr>
            <a:xfrm>
              <a:off x="8441277" y="3417068"/>
              <a:ext cx="109166" cy="58726"/>
            </a:xfrm>
            <a:custGeom>
              <a:avLst/>
              <a:gdLst/>
              <a:ahLst/>
              <a:cxnLst/>
              <a:rect l="l" t="t" r="r" b="b"/>
              <a:pathLst>
                <a:path w="5415" h="2913" extrusionOk="0">
                  <a:moveTo>
                    <a:pt x="4798" y="0"/>
                  </a:moveTo>
                  <a:lnTo>
                    <a:pt x="0" y="2198"/>
                  </a:lnTo>
                  <a:lnTo>
                    <a:pt x="622" y="2913"/>
                  </a:lnTo>
                  <a:lnTo>
                    <a:pt x="5415" y="760"/>
                  </a:lnTo>
                  <a:lnTo>
                    <a:pt x="47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7" name="Google Shape;1257;p40"/>
          <p:cNvGrpSpPr/>
          <p:nvPr/>
        </p:nvGrpSpPr>
        <p:grpSpPr>
          <a:xfrm>
            <a:off x="428218" y="356591"/>
            <a:ext cx="288107" cy="242774"/>
            <a:chOff x="7220211" y="1901524"/>
            <a:chExt cx="288107" cy="242774"/>
          </a:xfrm>
        </p:grpSpPr>
        <p:sp>
          <p:nvSpPr>
            <p:cNvPr id="1258" name="Google Shape;1258;p40"/>
            <p:cNvSpPr/>
            <p:nvPr/>
          </p:nvSpPr>
          <p:spPr>
            <a:xfrm>
              <a:off x="7311518" y="2086398"/>
              <a:ext cx="64290" cy="57900"/>
            </a:xfrm>
            <a:custGeom>
              <a:avLst/>
              <a:gdLst/>
              <a:ahLst/>
              <a:cxnLst/>
              <a:rect l="l" t="t" r="r" b="b"/>
              <a:pathLst>
                <a:path w="3189" h="2872" extrusionOk="0">
                  <a:moveTo>
                    <a:pt x="1596" y="0"/>
                  </a:moveTo>
                  <a:cubicBezTo>
                    <a:pt x="1205" y="0"/>
                    <a:pt x="815" y="159"/>
                    <a:pt x="532" y="473"/>
                  </a:cubicBezTo>
                  <a:cubicBezTo>
                    <a:pt x="0" y="1057"/>
                    <a:pt x="45" y="1963"/>
                    <a:pt x="630" y="2499"/>
                  </a:cubicBezTo>
                  <a:cubicBezTo>
                    <a:pt x="904" y="2749"/>
                    <a:pt x="1249" y="2871"/>
                    <a:pt x="1593" y="2871"/>
                  </a:cubicBezTo>
                  <a:cubicBezTo>
                    <a:pt x="1984" y="2871"/>
                    <a:pt x="2374" y="2713"/>
                    <a:pt x="2657" y="2402"/>
                  </a:cubicBezTo>
                  <a:cubicBezTo>
                    <a:pt x="3189" y="1813"/>
                    <a:pt x="3144" y="907"/>
                    <a:pt x="2559" y="375"/>
                  </a:cubicBezTo>
                  <a:cubicBezTo>
                    <a:pt x="2285" y="124"/>
                    <a:pt x="1940" y="0"/>
                    <a:pt x="1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0"/>
            <p:cNvSpPr/>
            <p:nvPr/>
          </p:nvSpPr>
          <p:spPr>
            <a:xfrm>
              <a:off x="7273112" y="2029585"/>
              <a:ext cx="151099" cy="64149"/>
            </a:xfrm>
            <a:custGeom>
              <a:avLst/>
              <a:gdLst/>
              <a:ahLst/>
              <a:cxnLst/>
              <a:rect l="l" t="t" r="r" b="b"/>
              <a:pathLst>
                <a:path w="7495" h="3182" extrusionOk="0">
                  <a:moveTo>
                    <a:pt x="3479" y="1"/>
                  </a:moveTo>
                  <a:cubicBezTo>
                    <a:pt x="1063" y="1"/>
                    <a:pt x="198" y="1554"/>
                    <a:pt x="163" y="1621"/>
                  </a:cubicBezTo>
                  <a:cubicBezTo>
                    <a:pt x="0" y="1922"/>
                    <a:pt x="110" y="2299"/>
                    <a:pt x="407" y="2462"/>
                  </a:cubicBezTo>
                  <a:cubicBezTo>
                    <a:pt x="503" y="2515"/>
                    <a:pt x="608" y="2541"/>
                    <a:pt x="712" y="2541"/>
                  </a:cubicBezTo>
                  <a:cubicBezTo>
                    <a:pt x="931" y="2541"/>
                    <a:pt x="1144" y="2428"/>
                    <a:pt x="1260" y="2226"/>
                  </a:cubicBezTo>
                  <a:cubicBezTo>
                    <a:pt x="1287" y="2187"/>
                    <a:pt x="1848" y="1257"/>
                    <a:pt x="3484" y="1257"/>
                  </a:cubicBezTo>
                  <a:cubicBezTo>
                    <a:pt x="3537" y="1257"/>
                    <a:pt x="3592" y="1258"/>
                    <a:pt x="3648" y="1260"/>
                  </a:cubicBezTo>
                  <a:cubicBezTo>
                    <a:pt x="5581" y="1325"/>
                    <a:pt x="6183" y="2726"/>
                    <a:pt x="6203" y="2783"/>
                  </a:cubicBezTo>
                  <a:cubicBezTo>
                    <a:pt x="6297" y="3027"/>
                    <a:pt x="6532" y="3181"/>
                    <a:pt x="6787" y="3181"/>
                  </a:cubicBezTo>
                  <a:cubicBezTo>
                    <a:pt x="6829" y="3181"/>
                    <a:pt x="6871" y="3177"/>
                    <a:pt x="6914" y="3169"/>
                  </a:cubicBezTo>
                  <a:cubicBezTo>
                    <a:pt x="6946" y="3161"/>
                    <a:pt x="6983" y="3148"/>
                    <a:pt x="7015" y="3136"/>
                  </a:cubicBezTo>
                  <a:cubicBezTo>
                    <a:pt x="7336" y="3010"/>
                    <a:pt x="7495" y="2649"/>
                    <a:pt x="7369" y="2324"/>
                  </a:cubicBezTo>
                  <a:cubicBezTo>
                    <a:pt x="7336" y="2234"/>
                    <a:pt x="6471" y="102"/>
                    <a:pt x="3689" y="4"/>
                  </a:cubicBezTo>
                  <a:cubicBezTo>
                    <a:pt x="3617" y="2"/>
                    <a:pt x="3547" y="1"/>
                    <a:pt x="34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0"/>
            <p:cNvSpPr/>
            <p:nvPr/>
          </p:nvSpPr>
          <p:spPr>
            <a:xfrm>
              <a:off x="7247387" y="1966643"/>
              <a:ext cx="225469" cy="87615"/>
            </a:xfrm>
            <a:custGeom>
              <a:avLst/>
              <a:gdLst/>
              <a:ahLst/>
              <a:cxnLst/>
              <a:rect l="l" t="t" r="r" b="b"/>
              <a:pathLst>
                <a:path w="11184" h="4346" extrusionOk="0">
                  <a:moveTo>
                    <a:pt x="5159" y="1"/>
                  </a:moveTo>
                  <a:cubicBezTo>
                    <a:pt x="1509" y="1"/>
                    <a:pt x="223" y="2305"/>
                    <a:pt x="167" y="2403"/>
                  </a:cubicBezTo>
                  <a:cubicBezTo>
                    <a:pt x="1" y="2708"/>
                    <a:pt x="115" y="3090"/>
                    <a:pt x="419" y="3256"/>
                  </a:cubicBezTo>
                  <a:cubicBezTo>
                    <a:pt x="515" y="3308"/>
                    <a:pt x="617" y="3333"/>
                    <a:pt x="718" y="3333"/>
                  </a:cubicBezTo>
                  <a:cubicBezTo>
                    <a:pt x="939" y="3333"/>
                    <a:pt x="1154" y="3214"/>
                    <a:pt x="1268" y="3005"/>
                  </a:cubicBezTo>
                  <a:cubicBezTo>
                    <a:pt x="1312" y="2934"/>
                    <a:pt x="2292" y="1253"/>
                    <a:pt x="5169" y="1253"/>
                  </a:cubicBezTo>
                  <a:cubicBezTo>
                    <a:pt x="5258" y="1253"/>
                    <a:pt x="5348" y="1255"/>
                    <a:pt x="5440" y="1258"/>
                  </a:cubicBezTo>
                  <a:cubicBezTo>
                    <a:pt x="8815" y="1376"/>
                    <a:pt x="9847" y="3845"/>
                    <a:pt x="9888" y="3947"/>
                  </a:cubicBezTo>
                  <a:cubicBezTo>
                    <a:pt x="9982" y="4191"/>
                    <a:pt x="10217" y="4346"/>
                    <a:pt x="10472" y="4346"/>
                  </a:cubicBezTo>
                  <a:cubicBezTo>
                    <a:pt x="10514" y="4346"/>
                    <a:pt x="10556" y="4341"/>
                    <a:pt x="10598" y="4333"/>
                  </a:cubicBezTo>
                  <a:cubicBezTo>
                    <a:pt x="10635" y="4325"/>
                    <a:pt x="10667" y="4317"/>
                    <a:pt x="10700" y="4304"/>
                  </a:cubicBezTo>
                  <a:cubicBezTo>
                    <a:pt x="11025" y="4174"/>
                    <a:pt x="11183" y="3813"/>
                    <a:pt x="11057" y="3492"/>
                  </a:cubicBezTo>
                  <a:cubicBezTo>
                    <a:pt x="11005" y="3358"/>
                    <a:pt x="9705" y="153"/>
                    <a:pt x="5484" y="7"/>
                  </a:cubicBezTo>
                  <a:cubicBezTo>
                    <a:pt x="5374" y="3"/>
                    <a:pt x="5266" y="1"/>
                    <a:pt x="51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0"/>
            <p:cNvSpPr/>
            <p:nvPr/>
          </p:nvSpPr>
          <p:spPr>
            <a:xfrm>
              <a:off x="7220211" y="1901524"/>
              <a:ext cx="288107" cy="107533"/>
            </a:xfrm>
            <a:custGeom>
              <a:avLst/>
              <a:gdLst/>
              <a:ahLst/>
              <a:cxnLst/>
              <a:rect l="l" t="t" r="r" b="b"/>
              <a:pathLst>
                <a:path w="14291" h="5334" extrusionOk="0">
                  <a:moveTo>
                    <a:pt x="6590" y="1"/>
                  </a:moveTo>
                  <a:cubicBezTo>
                    <a:pt x="1881" y="1"/>
                    <a:pt x="238" y="2940"/>
                    <a:pt x="167" y="3070"/>
                  </a:cubicBezTo>
                  <a:cubicBezTo>
                    <a:pt x="0" y="3371"/>
                    <a:pt x="114" y="3753"/>
                    <a:pt x="419" y="3919"/>
                  </a:cubicBezTo>
                  <a:cubicBezTo>
                    <a:pt x="514" y="3971"/>
                    <a:pt x="617" y="3996"/>
                    <a:pt x="718" y="3996"/>
                  </a:cubicBezTo>
                  <a:cubicBezTo>
                    <a:pt x="941" y="3996"/>
                    <a:pt x="1156" y="3877"/>
                    <a:pt x="1268" y="3667"/>
                  </a:cubicBezTo>
                  <a:cubicBezTo>
                    <a:pt x="1327" y="3569"/>
                    <a:pt x="2665" y="1256"/>
                    <a:pt x="6592" y="1256"/>
                  </a:cubicBezTo>
                  <a:cubicBezTo>
                    <a:pt x="6709" y="1256"/>
                    <a:pt x="6828" y="1259"/>
                    <a:pt x="6950" y="1263"/>
                  </a:cubicBezTo>
                  <a:cubicBezTo>
                    <a:pt x="11540" y="1425"/>
                    <a:pt x="12938" y="4793"/>
                    <a:pt x="12994" y="4935"/>
                  </a:cubicBezTo>
                  <a:cubicBezTo>
                    <a:pt x="13089" y="5179"/>
                    <a:pt x="13324" y="5333"/>
                    <a:pt x="13579" y="5333"/>
                  </a:cubicBezTo>
                  <a:cubicBezTo>
                    <a:pt x="13621" y="5333"/>
                    <a:pt x="13663" y="5329"/>
                    <a:pt x="13705" y="5321"/>
                  </a:cubicBezTo>
                  <a:cubicBezTo>
                    <a:pt x="13742" y="5313"/>
                    <a:pt x="13774" y="5304"/>
                    <a:pt x="13807" y="5288"/>
                  </a:cubicBezTo>
                  <a:cubicBezTo>
                    <a:pt x="14132" y="5162"/>
                    <a:pt x="14290" y="4801"/>
                    <a:pt x="14164" y="4476"/>
                  </a:cubicBezTo>
                  <a:cubicBezTo>
                    <a:pt x="14095" y="4305"/>
                    <a:pt x="12434" y="199"/>
                    <a:pt x="6995" y="8"/>
                  </a:cubicBezTo>
                  <a:cubicBezTo>
                    <a:pt x="6858" y="3"/>
                    <a:pt x="6723" y="1"/>
                    <a:pt x="65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2" name="Google Shape;1262;p40"/>
          <p:cNvSpPr/>
          <p:nvPr/>
        </p:nvSpPr>
        <p:spPr>
          <a:xfrm>
            <a:off x="8162768" y="2454604"/>
            <a:ext cx="310867" cy="281413"/>
          </a:xfrm>
          <a:custGeom>
            <a:avLst/>
            <a:gdLst/>
            <a:ahLst/>
            <a:cxnLst/>
            <a:rect l="l" t="t" r="r" b="b"/>
            <a:pathLst>
              <a:path w="15420" h="13959" extrusionOk="0">
                <a:moveTo>
                  <a:pt x="7231" y="2778"/>
                </a:moveTo>
                <a:cubicBezTo>
                  <a:pt x="9563" y="5045"/>
                  <a:pt x="11061" y="8505"/>
                  <a:pt x="11061" y="8505"/>
                </a:cubicBezTo>
                <a:cubicBezTo>
                  <a:pt x="9110" y="9256"/>
                  <a:pt x="4543" y="10163"/>
                  <a:pt x="4384" y="10194"/>
                </a:cubicBezTo>
                <a:lnTo>
                  <a:pt x="4384" y="10194"/>
                </a:lnTo>
                <a:cubicBezTo>
                  <a:pt x="5180" y="7286"/>
                  <a:pt x="7231" y="2778"/>
                  <a:pt x="7231" y="2778"/>
                </a:cubicBezTo>
                <a:close/>
                <a:moveTo>
                  <a:pt x="7522" y="0"/>
                </a:moveTo>
                <a:cubicBezTo>
                  <a:pt x="5645" y="0"/>
                  <a:pt x="3806" y="759"/>
                  <a:pt x="2462" y="2173"/>
                </a:cubicBezTo>
                <a:cubicBezTo>
                  <a:pt x="521" y="4220"/>
                  <a:pt x="1" y="7238"/>
                  <a:pt x="1146" y="9817"/>
                </a:cubicBezTo>
                <a:cubicBezTo>
                  <a:pt x="2271" y="12341"/>
                  <a:pt x="4772" y="13959"/>
                  <a:pt x="7520" y="13959"/>
                </a:cubicBezTo>
                <a:cubicBezTo>
                  <a:pt x="7581" y="13959"/>
                  <a:pt x="7641" y="13958"/>
                  <a:pt x="7702" y="13956"/>
                </a:cubicBezTo>
                <a:cubicBezTo>
                  <a:pt x="10525" y="13883"/>
                  <a:pt x="13027" y="12116"/>
                  <a:pt x="14039" y="9484"/>
                </a:cubicBezTo>
                <a:cubicBezTo>
                  <a:pt x="15420" y="5885"/>
                  <a:pt x="13624" y="1848"/>
                  <a:pt x="10026" y="467"/>
                </a:cubicBezTo>
                <a:cubicBezTo>
                  <a:pt x="9211" y="153"/>
                  <a:pt x="8363" y="0"/>
                  <a:pt x="75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3" name="Google Shape;1263;p40"/>
          <p:cNvGrpSpPr/>
          <p:nvPr/>
        </p:nvGrpSpPr>
        <p:grpSpPr>
          <a:xfrm>
            <a:off x="857051" y="317596"/>
            <a:ext cx="261600" cy="352550"/>
            <a:chOff x="5658788" y="2331488"/>
            <a:chExt cx="261600" cy="352550"/>
          </a:xfrm>
        </p:grpSpPr>
        <p:sp>
          <p:nvSpPr>
            <p:cNvPr id="1264" name="Google Shape;1264;p40"/>
            <p:cNvSpPr/>
            <p:nvPr/>
          </p:nvSpPr>
          <p:spPr>
            <a:xfrm>
              <a:off x="5714063" y="2331488"/>
              <a:ext cx="206325" cy="352550"/>
            </a:xfrm>
            <a:custGeom>
              <a:avLst/>
              <a:gdLst/>
              <a:ahLst/>
              <a:cxnLst/>
              <a:rect l="l" t="t" r="r" b="b"/>
              <a:pathLst>
                <a:path w="8253" h="14102" extrusionOk="0">
                  <a:moveTo>
                    <a:pt x="1412" y="1433"/>
                  </a:moveTo>
                  <a:lnTo>
                    <a:pt x="4256" y="2985"/>
                  </a:lnTo>
                  <a:lnTo>
                    <a:pt x="3224" y="5978"/>
                  </a:lnTo>
                  <a:lnTo>
                    <a:pt x="1412" y="1433"/>
                  </a:lnTo>
                  <a:close/>
                  <a:moveTo>
                    <a:pt x="3894" y="7652"/>
                  </a:moveTo>
                  <a:lnTo>
                    <a:pt x="7168" y="8460"/>
                  </a:lnTo>
                  <a:lnTo>
                    <a:pt x="5787" y="12392"/>
                  </a:lnTo>
                  <a:lnTo>
                    <a:pt x="3894" y="7652"/>
                  </a:lnTo>
                  <a:close/>
                  <a:moveTo>
                    <a:pt x="537" y="0"/>
                  </a:moveTo>
                  <a:cubicBezTo>
                    <a:pt x="246" y="0"/>
                    <a:pt x="0" y="301"/>
                    <a:pt x="125" y="612"/>
                  </a:cubicBezTo>
                  <a:lnTo>
                    <a:pt x="5397" y="13822"/>
                  </a:lnTo>
                  <a:cubicBezTo>
                    <a:pt x="5462" y="13992"/>
                    <a:pt x="5629" y="14102"/>
                    <a:pt x="5807" y="14102"/>
                  </a:cubicBezTo>
                  <a:lnTo>
                    <a:pt x="5820" y="14102"/>
                  </a:lnTo>
                  <a:cubicBezTo>
                    <a:pt x="6002" y="14098"/>
                    <a:pt x="6169" y="13980"/>
                    <a:pt x="6230" y="13805"/>
                  </a:cubicBezTo>
                  <a:lnTo>
                    <a:pt x="8167" y="8293"/>
                  </a:lnTo>
                  <a:cubicBezTo>
                    <a:pt x="8253" y="8042"/>
                    <a:pt x="8110" y="7774"/>
                    <a:pt x="7855" y="7713"/>
                  </a:cubicBezTo>
                  <a:lnTo>
                    <a:pt x="3906" y="6738"/>
                  </a:lnTo>
                  <a:lnTo>
                    <a:pt x="5218" y="2915"/>
                  </a:lnTo>
                  <a:cubicBezTo>
                    <a:pt x="5287" y="2712"/>
                    <a:pt x="5202" y="2485"/>
                    <a:pt x="5011" y="2379"/>
                  </a:cubicBezTo>
                  <a:lnTo>
                    <a:pt x="750" y="56"/>
                  </a:lnTo>
                  <a:cubicBezTo>
                    <a:pt x="680" y="17"/>
                    <a:pt x="607" y="0"/>
                    <a:pt x="5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0"/>
            <p:cNvSpPr/>
            <p:nvPr/>
          </p:nvSpPr>
          <p:spPr>
            <a:xfrm>
              <a:off x="5658788" y="2445163"/>
              <a:ext cx="151025" cy="201525"/>
            </a:xfrm>
            <a:custGeom>
              <a:avLst/>
              <a:gdLst/>
              <a:ahLst/>
              <a:cxnLst/>
              <a:rect l="l" t="t" r="r" b="b"/>
              <a:pathLst>
                <a:path w="6041" h="8061" extrusionOk="0">
                  <a:moveTo>
                    <a:pt x="506" y="0"/>
                  </a:moveTo>
                  <a:cubicBezTo>
                    <a:pt x="331" y="0"/>
                    <a:pt x="164" y="105"/>
                    <a:pt x="94" y="278"/>
                  </a:cubicBezTo>
                  <a:cubicBezTo>
                    <a:pt x="0" y="505"/>
                    <a:pt x="110" y="765"/>
                    <a:pt x="337" y="858"/>
                  </a:cubicBezTo>
                  <a:lnTo>
                    <a:pt x="4939" y="2743"/>
                  </a:lnTo>
                  <a:lnTo>
                    <a:pt x="2827" y="7435"/>
                  </a:lnTo>
                  <a:cubicBezTo>
                    <a:pt x="2693" y="7727"/>
                    <a:pt x="2908" y="8060"/>
                    <a:pt x="3233" y="8060"/>
                  </a:cubicBezTo>
                  <a:cubicBezTo>
                    <a:pt x="3408" y="8060"/>
                    <a:pt x="3562" y="7959"/>
                    <a:pt x="3636" y="7800"/>
                  </a:cubicBezTo>
                  <a:lnTo>
                    <a:pt x="5939" y="2690"/>
                  </a:lnTo>
                  <a:cubicBezTo>
                    <a:pt x="6040" y="2459"/>
                    <a:pt x="5935" y="2191"/>
                    <a:pt x="5699" y="2093"/>
                  </a:cubicBezTo>
                  <a:lnTo>
                    <a:pt x="674" y="34"/>
                  </a:lnTo>
                  <a:cubicBezTo>
                    <a:pt x="619" y="11"/>
                    <a:pt x="562" y="0"/>
                    <a:pt x="5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" name="Google Shape;1300;p40"/>
          <p:cNvGrpSpPr/>
          <p:nvPr/>
        </p:nvGrpSpPr>
        <p:grpSpPr>
          <a:xfrm rot="1863367">
            <a:off x="7971832" y="4430602"/>
            <a:ext cx="1017520" cy="509024"/>
            <a:chOff x="6086682" y="1657156"/>
            <a:chExt cx="1017475" cy="509002"/>
          </a:xfrm>
        </p:grpSpPr>
        <p:sp>
          <p:nvSpPr>
            <p:cNvPr id="1301" name="Google Shape;1301;p40"/>
            <p:cNvSpPr/>
            <p:nvPr/>
          </p:nvSpPr>
          <p:spPr>
            <a:xfrm>
              <a:off x="7038826" y="1923197"/>
              <a:ext cx="64048" cy="53988"/>
            </a:xfrm>
            <a:custGeom>
              <a:avLst/>
              <a:gdLst/>
              <a:ahLst/>
              <a:cxnLst/>
              <a:rect l="l" t="t" r="r" b="b"/>
              <a:pathLst>
                <a:path w="3177" h="2678" extrusionOk="0">
                  <a:moveTo>
                    <a:pt x="3103" y="1"/>
                  </a:moveTo>
                  <a:lnTo>
                    <a:pt x="0" y="1337"/>
                  </a:lnTo>
                  <a:lnTo>
                    <a:pt x="3103" y="2678"/>
                  </a:lnTo>
                  <a:cubicBezTo>
                    <a:pt x="3177" y="1199"/>
                    <a:pt x="3103" y="1"/>
                    <a:pt x="31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2" name="Google Shape;1302;p40"/>
            <p:cNvGrpSpPr/>
            <p:nvPr/>
          </p:nvGrpSpPr>
          <p:grpSpPr>
            <a:xfrm>
              <a:off x="6086682" y="1657156"/>
              <a:ext cx="1017475" cy="509002"/>
              <a:chOff x="6086682" y="1657156"/>
              <a:chExt cx="1017475" cy="509002"/>
            </a:xfrm>
          </p:grpSpPr>
          <p:sp>
            <p:nvSpPr>
              <p:cNvPr id="1303" name="Google Shape;1303;p40"/>
              <p:cNvSpPr/>
              <p:nvPr/>
            </p:nvSpPr>
            <p:spPr>
              <a:xfrm>
                <a:off x="6088234" y="1818139"/>
                <a:ext cx="53323" cy="59311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2942" extrusionOk="0">
                    <a:moveTo>
                      <a:pt x="49" y="1"/>
                    </a:moveTo>
                    <a:cubicBezTo>
                      <a:pt x="1" y="979"/>
                      <a:pt x="1" y="1958"/>
                      <a:pt x="49" y="2941"/>
                    </a:cubicBezTo>
                    <a:lnTo>
                      <a:pt x="2645" y="1861"/>
                    </a:lnTo>
                    <a:lnTo>
                      <a:pt x="49" y="1"/>
                    </a:lnTo>
                    <a:close/>
                  </a:path>
                </a:pathLst>
              </a:custGeom>
              <a:solidFill>
                <a:srgbClr val="9DAB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40"/>
              <p:cNvSpPr/>
              <p:nvPr/>
            </p:nvSpPr>
            <p:spPr>
              <a:xfrm>
                <a:off x="6086682" y="1708989"/>
                <a:ext cx="1017475" cy="457168"/>
              </a:xfrm>
              <a:custGeom>
                <a:avLst/>
                <a:gdLst/>
                <a:ahLst/>
                <a:cxnLst/>
                <a:rect l="l" t="t" r="r" b="b"/>
                <a:pathLst>
                  <a:path w="50470" h="22677" extrusionOk="0">
                    <a:moveTo>
                      <a:pt x="18072" y="0"/>
                    </a:moveTo>
                    <a:cubicBezTo>
                      <a:pt x="17710" y="0"/>
                      <a:pt x="17347" y="57"/>
                      <a:pt x="16999" y="171"/>
                    </a:cubicBezTo>
                    <a:cubicBezTo>
                      <a:pt x="9408" y="2669"/>
                      <a:pt x="2978" y="6056"/>
                      <a:pt x="488" y="7445"/>
                    </a:cubicBezTo>
                    <a:cubicBezTo>
                      <a:pt x="0" y="7718"/>
                      <a:pt x="8" y="8416"/>
                      <a:pt x="500" y="8680"/>
                    </a:cubicBezTo>
                    <a:cubicBezTo>
                      <a:pt x="12576" y="15127"/>
                      <a:pt x="26598" y="20748"/>
                      <a:pt x="30924" y="22438"/>
                    </a:cubicBezTo>
                    <a:cubicBezTo>
                      <a:pt x="31332" y="22597"/>
                      <a:pt x="31761" y="22676"/>
                      <a:pt x="32191" y="22676"/>
                    </a:cubicBezTo>
                    <a:cubicBezTo>
                      <a:pt x="32672" y="22676"/>
                      <a:pt x="33152" y="22577"/>
                      <a:pt x="33600" y="22377"/>
                    </a:cubicBezTo>
                    <a:cubicBezTo>
                      <a:pt x="40136" y="19501"/>
                      <a:pt x="47301" y="15427"/>
                      <a:pt x="49990" y="13867"/>
                    </a:cubicBezTo>
                    <a:cubicBezTo>
                      <a:pt x="50470" y="13587"/>
                      <a:pt x="50453" y="12884"/>
                      <a:pt x="49958" y="12633"/>
                    </a:cubicBezTo>
                    <a:cubicBezTo>
                      <a:pt x="40579" y="7848"/>
                      <a:pt x="23689" y="1779"/>
                      <a:pt x="19225" y="199"/>
                    </a:cubicBezTo>
                    <a:cubicBezTo>
                      <a:pt x="18853" y="66"/>
                      <a:pt x="18462" y="0"/>
                      <a:pt x="180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40"/>
              <p:cNvSpPr/>
              <p:nvPr/>
            </p:nvSpPr>
            <p:spPr>
              <a:xfrm>
                <a:off x="6086682" y="1657156"/>
                <a:ext cx="1017475" cy="457168"/>
              </a:xfrm>
              <a:custGeom>
                <a:avLst/>
                <a:gdLst/>
                <a:ahLst/>
                <a:cxnLst/>
                <a:rect l="l" t="t" r="r" b="b"/>
                <a:pathLst>
                  <a:path w="50470" h="22677" extrusionOk="0">
                    <a:moveTo>
                      <a:pt x="18072" y="0"/>
                    </a:moveTo>
                    <a:cubicBezTo>
                      <a:pt x="17710" y="0"/>
                      <a:pt x="17347" y="57"/>
                      <a:pt x="16999" y="170"/>
                    </a:cubicBezTo>
                    <a:cubicBezTo>
                      <a:pt x="9408" y="2668"/>
                      <a:pt x="2978" y="6056"/>
                      <a:pt x="488" y="7445"/>
                    </a:cubicBezTo>
                    <a:cubicBezTo>
                      <a:pt x="0" y="7717"/>
                      <a:pt x="8" y="8416"/>
                      <a:pt x="500" y="8680"/>
                    </a:cubicBezTo>
                    <a:cubicBezTo>
                      <a:pt x="12576" y="15126"/>
                      <a:pt x="26598" y="20752"/>
                      <a:pt x="30924" y="22438"/>
                    </a:cubicBezTo>
                    <a:cubicBezTo>
                      <a:pt x="31332" y="22597"/>
                      <a:pt x="31761" y="22676"/>
                      <a:pt x="32191" y="22676"/>
                    </a:cubicBezTo>
                    <a:cubicBezTo>
                      <a:pt x="32672" y="22676"/>
                      <a:pt x="33152" y="22576"/>
                      <a:pt x="33600" y="22377"/>
                    </a:cubicBezTo>
                    <a:cubicBezTo>
                      <a:pt x="40136" y="19501"/>
                      <a:pt x="47301" y="15427"/>
                      <a:pt x="49990" y="13867"/>
                    </a:cubicBezTo>
                    <a:cubicBezTo>
                      <a:pt x="50470" y="13587"/>
                      <a:pt x="50453" y="12884"/>
                      <a:pt x="49958" y="12632"/>
                    </a:cubicBezTo>
                    <a:cubicBezTo>
                      <a:pt x="40579" y="7847"/>
                      <a:pt x="23689" y="1779"/>
                      <a:pt x="19225" y="199"/>
                    </a:cubicBezTo>
                    <a:cubicBezTo>
                      <a:pt x="18853" y="66"/>
                      <a:pt x="18462" y="0"/>
                      <a:pt x="180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40"/>
              <p:cNvSpPr/>
              <p:nvPr/>
            </p:nvSpPr>
            <p:spPr>
              <a:xfrm>
                <a:off x="6139583" y="1675502"/>
                <a:ext cx="862707" cy="374049"/>
              </a:xfrm>
              <a:custGeom>
                <a:avLst/>
                <a:gdLst/>
                <a:ahLst/>
                <a:cxnLst/>
                <a:rect l="l" t="t" r="r" b="b"/>
                <a:pathLst>
                  <a:path w="42793" h="18554" extrusionOk="0">
                    <a:moveTo>
                      <a:pt x="15310" y="1"/>
                    </a:moveTo>
                    <a:cubicBezTo>
                      <a:pt x="15007" y="1"/>
                      <a:pt x="14703" y="47"/>
                      <a:pt x="14408" y="138"/>
                    </a:cubicBezTo>
                    <a:cubicBezTo>
                      <a:pt x="7974" y="2181"/>
                      <a:pt x="2523" y="4955"/>
                      <a:pt x="407" y="6088"/>
                    </a:cubicBezTo>
                    <a:cubicBezTo>
                      <a:pt x="0" y="6308"/>
                      <a:pt x="8" y="6893"/>
                      <a:pt x="419" y="7104"/>
                    </a:cubicBezTo>
                    <a:cubicBezTo>
                      <a:pt x="630" y="7214"/>
                      <a:pt x="837" y="7319"/>
                      <a:pt x="1052" y="7425"/>
                    </a:cubicBezTo>
                    <a:cubicBezTo>
                      <a:pt x="2332" y="8079"/>
                      <a:pt x="3636" y="8725"/>
                      <a:pt x="4944" y="9346"/>
                    </a:cubicBezTo>
                    <a:cubicBezTo>
                      <a:pt x="6272" y="9984"/>
                      <a:pt x="7604" y="10601"/>
                      <a:pt x="8920" y="11198"/>
                    </a:cubicBezTo>
                    <a:cubicBezTo>
                      <a:pt x="11422" y="12332"/>
                      <a:pt x="13868" y="13392"/>
                      <a:pt x="16118" y="14326"/>
                    </a:cubicBezTo>
                    <a:cubicBezTo>
                      <a:pt x="17044" y="14720"/>
                      <a:pt x="17938" y="15090"/>
                      <a:pt x="18787" y="15435"/>
                    </a:cubicBezTo>
                    <a:cubicBezTo>
                      <a:pt x="22117" y="16796"/>
                      <a:pt x="24790" y="17823"/>
                      <a:pt x="26212" y="18364"/>
                    </a:cubicBezTo>
                    <a:cubicBezTo>
                      <a:pt x="26555" y="18491"/>
                      <a:pt x="26915" y="18554"/>
                      <a:pt x="27275" y="18554"/>
                    </a:cubicBezTo>
                    <a:cubicBezTo>
                      <a:pt x="27686" y="18554"/>
                      <a:pt x="28097" y="18471"/>
                      <a:pt x="28482" y="18307"/>
                    </a:cubicBezTo>
                    <a:cubicBezTo>
                      <a:pt x="30538" y="17437"/>
                      <a:pt x="32678" y="16426"/>
                      <a:pt x="34661" y="15435"/>
                    </a:cubicBezTo>
                    <a:cubicBezTo>
                      <a:pt x="35412" y="15061"/>
                      <a:pt x="36143" y="14692"/>
                      <a:pt x="36842" y="14330"/>
                    </a:cubicBezTo>
                    <a:cubicBezTo>
                      <a:pt x="39259" y="13079"/>
                      <a:pt x="41269" y="11970"/>
                      <a:pt x="42382" y="11349"/>
                    </a:cubicBezTo>
                    <a:cubicBezTo>
                      <a:pt x="42793" y="11125"/>
                      <a:pt x="42776" y="10528"/>
                      <a:pt x="42354" y="10329"/>
                    </a:cubicBezTo>
                    <a:cubicBezTo>
                      <a:pt x="42175" y="10240"/>
                      <a:pt x="41996" y="10154"/>
                      <a:pt x="41814" y="10065"/>
                    </a:cubicBezTo>
                    <a:cubicBezTo>
                      <a:pt x="40550" y="9460"/>
                      <a:pt x="39141" y="8826"/>
                      <a:pt x="37654" y="8193"/>
                    </a:cubicBezTo>
                    <a:cubicBezTo>
                      <a:pt x="35741" y="7368"/>
                      <a:pt x="33698" y="6543"/>
                      <a:pt x="31647" y="5743"/>
                    </a:cubicBezTo>
                    <a:lnTo>
                      <a:pt x="31639" y="5743"/>
                    </a:lnTo>
                    <a:cubicBezTo>
                      <a:pt x="30022" y="5114"/>
                      <a:pt x="28393" y="4500"/>
                      <a:pt x="26837" y="3915"/>
                    </a:cubicBezTo>
                    <a:lnTo>
                      <a:pt x="26829" y="3915"/>
                    </a:lnTo>
                    <a:cubicBezTo>
                      <a:pt x="22162" y="2189"/>
                      <a:pt x="18076" y="771"/>
                      <a:pt x="16293" y="166"/>
                    </a:cubicBezTo>
                    <a:cubicBezTo>
                      <a:pt x="15974" y="56"/>
                      <a:pt x="15642" y="1"/>
                      <a:pt x="153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40"/>
              <p:cNvSpPr/>
              <p:nvPr/>
            </p:nvSpPr>
            <p:spPr>
              <a:xfrm>
                <a:off x="6141781" y="1754592"/>
                <a:ext cx="635806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31538" h="3502" extrusionOk="0">
                    <a:moveTo>
                      <a:pt x="26724" y="0"/>
                    </a:moveTo>
                    <a:cubicBezTo>
                      <a:pt x="19828" y="564"/>
                      <a:pt x="4290" y="1801"/>
                      <a:pt x="1556" y="1801"/>
                    </a:cubicBezTo>
                    <a:cubicBezTo>
                      <a:pt x="1334" y="1801"/>
                      <a:pt x="1196" y="1793"/>
                      <a:pt x="1155" y="1776"/>
                    </a:cubicBezTo>
                    <a:lnTo>
                      <a:pt x="1" y="2641"/>
                    </a:lnTo>
                    <a:lnTo>
                      <a:pt x="943" y="3502"/>
                    </a:lnTo>
                    <a:lnTo>
                      <a:pt x="31534" y="1828"/>
                    </a:lnTo>
                    <a:lnTo>
                      <a:pt x="31538" y="1828"/>
                    </a:lnTo>
                    <a:lnTo>
                      <a:pt x="26728" y="0"/>
                    </a:lnTo>
                    <a:close/>
                  </a:path>
                </a:pathLst>
              </a:custGeom>
              <a:solidFill>
                <a:srgbClr val="D5F2ED">
                  <a:alpha val="38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40"/>
              <p:cNvSpPr/>
              <p:nvPr/>
            </p:nvSpPr>
            <p:spPr>
              <a:xfrm>
                <a:off x="6239237" y="1840820"/>
                <a:ext cx="743319" cy="60540"/>
              </a:xfrm>
              <a:custGeom>
                <a:avLst/>
                <a:gdLst/>
                <a:ahLst/>
                <a:cxnLst/>
                <a:rect l="l" t="t" r="r" b="b"/>
                <a:pathLst>
                  <a:path w="36871" h="3003" extrusionOk="0">
                    <a:moveTo>
                      <a:pt x="32711" y="1"/>
                    </a:moveTo>
                    <a:lnTo>
                      <a:pt x="1" y="1150"/>
                    </a:lnTo>
                    <a:cubicBezTo>
                      <a:pt x="1329" y="1792"/>
                      <a:pt x="2661" y="2409"/>
                      <a:pt x="3981" y="3002"/>
                    </a:cubicBezTo>
                    <a:lnTo>
                      <a:pt x="36871" y="1873"/>
                    </a:lnTo>
                    <a:lnTo>
                      <a:pt x="32711" y="1"/>
                    </a:lnTo>
                    <a:close/>
                  </a:path>
                </a:pathLst>
              </a:custGeom>
              <a:solidFill>
                <a:srgbClr val="D5F2ED">
                  <a:alpha val="38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40"/>
              <p:cNvSpPr/>
              <p:nvPr/>
            </p:nvSpPr>
            <p:spPr>
              <a:xfrm>
                <a:off x="6464512" y="1964405"/>
                <a:ext cx="417816" cy="22357"/>
              </a:xfrm>
              <a:custGeom>
                <a:avLst/>
                <a:gdLst/>
                <a:ahLst/>
                <a:cxnLst/>
                <a:rect l="l" t="t" r="r" b="b"/>
                <a:pathLst>
                  <a:path w="20725" h="1109" extrusionOk="0">
                    <a:moveTo>
                      <a:pt x="1" y="0"/>
                    </a:moveTo>
                    <a:lnTo>
                      <a:pt x="2670" y="1109"/>
                    </a:lnTo>
                    <a:lnTo>
                      <a:pt x="18544" y="1109"/>
                    </a:lnTo>
                    <a:lnTo>
                      <a:pt x="19100" y="825"/>
                    </a:lnTo>
                    <a:lnTo>
                      <a:pt x="20725" y="0"/>
                    </a:lnTo>
                    <a:close/>
                  </a:path>
                </a:pathLst>
              </a:custGeom>
              <a:solidFill>
                <a:srgbClr val="D5F2ED">
                  <a:alpha val="38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40"/>
              <p:cNvSpPr/>
              <p:nvPr/>
            </p:nvSpPr>
            <p:spPr>
              <a:xfrm>
                <a:off x="6883307" y="1982913"/>
                <a:ext cx="40723" cy="27861"/>
              </a:xfrm>
              <a:custGeom>
                <a:avLst/>
                <a:gdLst/>
                <a:ahLst/>
                <a:cxnLst/>
                <a:rect l="l" t="t" r="r" b="b"/>
                <a:pathLst>
                  <a:path w="2020" h="1382" extrusionOk="0">
                    <a:moveTo>
                      <a:pt x="1012" y="0"/>
                    </a:moveTo>
                    <a:cubicBezTo>
                      <a:pt x="451" y="0"/>
                      <a:pt x="1" y="309"/>
                      <a:pt x="1" y="691"/>
                    </a:cubicBezTo>
                    <a:cubicBezTo>
                      <a:pt x="1" y="1072"/>
                      <a:pt x="451" y="1381"/>
                      <a:pt x="1012" y="1381"/>
                    </a:cubicBezTo>
                    <a:cubicBezTo>
                      <a:pt x="1569" y="1381"/>
                      <a:pt x="2019" y="1072"/>
                      <a:pt x="2019" y="691"/>
                    </a:cubicBezTo>
                    <a:cubicBezTo>
                      <a:pt x="2019" y="309"/>
                      <a:pt x="1569" y="0"/>
                      <a:pt x="10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11" name="Google Shape;1311;p40"/>
          <p:cNvGrpSpPr/>
          <p:nvPr/>
        </p:nvGrpSpPr>
        <p:grpSpPr>
          <a:xfrm>
            <a:off x="8315532" y="87487"/>
            <a:ext cx="562457" cy="463338"/>
            <a:chOff x="7432381" y="878104"/>
            <a:chExt cx="1041062" cy="810795"/>
          </a:xfrm>
        </p:grpSpPr>
        <p:sp>
          <p:nvSpPr>
            <p:cNvPr id="1312" name="Google Shape;1312;p40"/>
            <p:cNvSpPr/>
            <p:nvPr/>
          </p:nvSpPr>
          <p:spPr>
            <a:xfrm>
              <a:off x="7432381" y="878104"/>
              <a:ext cx="1041062" cy="810795"/>
            </a:xfrm>
            <a:custGeom>
              <a:avLst/>
              <a:gdLst/>
              <a:ahLst/>
              <a:cxnLst/>
              <a:rect l="l" t="t" r="r" b="b"/>
              <a:pathLst>
                <a:path w="51640" h="40218" extrusionOk="0">
                  <a:moveTo>
                    <a:pt x="27239" y="0"/>
                  </a:moveTo>
                  <a:cubicBezTo>
                    <a:pt x="14735" y="0"/>
                    <a:pt x="5611" y="8132"/>
                    <a:pt x="3116" y="15696"/>
                  </a:cubicBezTo>
                  <a:cubicBezTo>
                    <a:pt x="322" y="24157"/>
                    <a:pt x="1" y="34937"/>
                    <a:pt x="5907" y="35969"/>
                  </a:cubicBezTo>
                  <a:cubicBezTo>
                    <a:pt x="6282" y="36037"/>
                    <a:pt x="6661" y="36071"/>
                    <a:pt x="7040" y="36071"/>
                  </a:cubicBezTo>
                  <a:cubicBezTo>
                    <a:pt x="7116" y="36071"/>
                    <a:pt x="7192" y="36069"/>
                    <a:pt x="7267" y="36067"/>
                  </a:cubicBezTo>
                  <a:cubicBezTo>
                    <a:pt x="9701" y="35953"/>
                    <a:pt x="11313" y="34271"/>
                    <a:pt x="12483" y="32252"/>
                  </a:cubicBezTo>
                  <a:cubicBezTo>
                    <a:pt x="13685" y="30181"/>
                    <a:pt x="14421" y="27764"/>
                    <a:pt x="15087" y="26314"/>
                  </a:cubicBezTo>
                  <a:cubicBezTo>
                    <a:pt x="15148" y="26180"/>
                    <a:pt x="15213" y="26054"/>
                    <a:pt x="15286" y="25928"/>
                  </a:cubicBezTo>
                  <a:cubicBezTo>
                    <a:pt x="15294" y="25912"/>
                    <a:pt x="15302" y="25900"/>
                    <a:pt x="15310" y="25883"/>
                  </a:cubicBezTo>
                  <a:cubicBezTo>
                    <a:pt x="15367" y="25774"/>
                    <a:pt x="15436" y="25668"/>
                    <a:pt x="15509" y="25571"/>
                  </a:cubicBezTo>
                  <a:cubicBezTo>
                    <a:pt x="15655" y="25343"/>
                    <a:pt x="15822" y="25132"/>
                    <a:pt x="16009" y="24937"/>
                  </a:cubicBezTo>
                  <a:lnTo>
                    <a:pt x="16025" y="24921"/>
                  </a:lnTo>
                  <a:cubicBezTo>
                    <a:pt x="16066" y="24876"/>
                    <a:pt x="16106" y="24831"/>
                    <a:pt x="16151" y="24791"/>
                  </a:cubicBezTo>
                  <a:cubicBezTo>
                    <a:pt x="16220" y="24726"/>
                    <a:pt x="16277" y="24665"/>
                    <a:pt x="16350" y="24604"/>
                  </a:cubicBezTo>
                  <a:cubicBezTo>
                    <a:pt x="16362" y="24596"/>
                    <a:pt x="16378" y="24584"/>
                    <a:pt x="16395" y="24567"/>
                  </a:cubicBezTo>
                  <a:cubicBezTo>
                    <a:pt x="16610" y="24389"/>
                    <a:pt x="16837" y="24226"/>
                    <a:pt x="17077" y="24088"/>
                  </a:cubicBezTo>
                  <a:cubicBezTo>
                    <a:pt x="17203" y="24011"/>
                    <a:pt x="17329" y="23942"/>
                    <a:pt x="17463" y="23885"/>
                  </a:cubicBezTo>
                  <a:cubicBezTo>
                    <a:pt x="17573" y="23832"/>
                    <a:pt x="17678" y="23783"/>
                    <a:pt x="17804" y="23731"/>
                  </a:cubicBezTo>
                  <a:cubicBezTo>
                    <a:pt x="17930" y="23682"/>
                    <a:pt x="18064" y="23633"/>
                    <a:pt x="18202" y="23588"/>
                  </a:cubicBezTo>
                  <a:cubicBezTo>
                    <a:pt x="18292" y="23556"/>
                    <a:pt x="18385" y="23527"/>
                    <a:pt x="18478" y="23499"/>
                  </a:cubicBezTo>
                  <a:lnTo>
                    <a:pt x="18608" y="23466"/>
                  </a:lnTo>
                  <a:cubicBezTo>
                    <a:pt x="18698" y="23438"/>
                    <a:pt x="18791" y="23418"/>
                    <a:pt x="18885" y="23397"/>
                  </a:cubicBezTo>
                  <a:lnTo>
                    <a:pt x="18901" y="23397"/>
                  </a:lnTo>
                  <a:cubicBezTo>
                    <a:pt x="19023" y="23369"/>
                    <a:pt x="19140" y="23345"/>
                    <a:pt x="19258" y="23324"/>
                  </a:cubicBezTo>
                  <a:cubicBezTo>
                    <a:pt x="19923" y="23202"/>
                    <a:pt x="20654" y="23146"/>
                    <a:pt x="21449" y="23146"/>
                  </a:cubicBezTo>
                  <a:cubicBezTo>
                    <a:pt x="21660" y="23146"/>
                    <a:pt x="21874" y="23150"/>
                    <a:pt x="22093" y="23158"/>
                  </a:cubicBezTo>
                  <a:cubicBezTo>
                    <a:pt x="22130" y="23158"/>
                    <a:pt x="22167" y="23158"/>
                    <a:pt x="22203" y="23166"/>
                  </a:cubicBezTo>
                  <a:cubicBezTo>
                    <a:pt x="22886" y="23190"/>
                    <a:pt x="23609" y="23255"/>
                    <a:pt x="24380" y="23357"/>
                  </a:cubicBezTo>
                  <a:cubicBezTo>
                    <a:pt x="24734" y="23401"/>
                    <a:pt x="25095" y="23454"/>
                    <a:pt x="25469" y="23515"/>
                  </a:cubicBezTo>
                  <a:cubicBezTo>
                    <a:pt x="25802" y="23572"/>
                    <a:pt x="26119" y="23625"/>
                    <a:pt x="26428" y="23686"/>
                  </a:cubicBezTo>
                  <a:cubicBezTo>
                    <a:pt x="26452" y="23698"/>
                    <a:pt x="26480" y="23702"/>
                    <a:pt x="26505" y="23702"/>
                  </a:cubicBezTo>
                  <a:cubicBezTo>
                    <a:pt x="26805" y="23763"/>
                    <a:pt x="27090" y="23832"/>
                    <a:pt x="27366" y="23901"/>
                  </a:cubicBezTo>
                  <a:cubicBezTo>
                    <a:pt x="27805" y="24011"/>
                    <a:pt x="28219" y="24125"/>
                    <a:pt x="28613" y="24259"/>
                  </a:cubicBezTo>
                  <a:cubicBezTo>
                    <a:pt x="28739" y="24295"/>
                    <a:pt x="28861" y="24340"/>
                    <a:pt x="28978" y="24384"/>
                  </a:cubicBezTo>
                  <a:cubicBezTo>
                    <a:pt x="29405" y="24531"/>
                    <a:pt x="29819" y="24705"/>
                    <a:pt x="30225" y="24904"/>
                  </a:cubicBezTo>
                  <a:cubicBezTo>
                    <a:pt x="30323" y="24945"/>
                    <a:pt x="30420" y="24998"/>
                    <a:pt x="30514" y="25043"/>
                  </a:cubicBezTo>
                  <a:cubicBezTo>
                    <a:pt x="30843" y="25213"/>
                    <a:pt x="31160" y="25404"/>
                    <a:pt x="31464" y="25619"/>
                  </a:cubicBezTo>
                  <a:cubicBezTo>
                    <a:pt x="31537" y="25668"/>
                    <a:pt x="31611" y="25717"/>
                    <a:pt x="31676" y="25770"/>
                  </a:cubicBezTo>
                  <a:cubicBezTo>
                    <a:pt x="31765" y="25835"/>
                    <a:pt x="31842" y="25900"/>
                    <a:pt x="31923" y="25965"/>
                  </a:cubicBezTo>
                  <a:cubicBezTo>
                    <a:pt x="31996" y="26025"/>
                    <a:pt x="32065" y="26086"/>
                    <a:pt x="32130" y="26147"/>
                  </a:cubicBezTo>
                  <a:cubicBezTo>
                    <a:pt x="32281" y="26281"/>
                    <a:pt x="32423" y="26419"/>
                    <a:pt x="32553" y="26574"/>
                  </a:cubicBezTo>
                  <a:cubicBezTo>
                    <a:pt x="32598" y="26619"/>
                    <a:pt x="32638" y="26663"/>
                    <a:pt x="32679" y="26716"/>
                  </a:cubicBezTo>
                  <a:cubicBezTo>
                    <a:pt x="32711" y="26749"/>
                    <a:pt x="32740" y="26785"/>
                    <a:pt x="32764" y="26826"/>
                  </a:cubicBezTo>
                  <a:cubicBezTo>
                    <a:pt x="32817" y="26883"/>
                    <a:pt x="32862" y="26948"/>
                    <a:pt x="32902" y="27013"/>
                  </a:cubicBezTo>
                  <a:cubicBezTo>
                    <a:pt x="33032" y="27195"/>
                    <a:pt x="33150" y="27386"/>
                    <a:pt x="33243" y="27585"/>
                  </a:cubicBezTo>
                  <a:cubicBezTo>
                    <a:pt x="33276" y="27650"/>
                    <a:pt x="33308" y="27711"/>
                    <a:pt x="33333" y="27780"/>
                  </a:cubicBezTo>
                  <a:cubicBezTo>
                    <a:pt x="33353" y="27825"/>
                    <a:pt x="33373" y="27874"/>
                    <a:pt x="33394" y="27926"/>
                  </a:cubicBezTo>
                  <a:cubicBezTo>
                    <a:pt x="33414" y="27983"/>
                    <a:pt x="33430" y="28032"/>
                    <a:pt x="33455" y="28089"/>
                  </a:cubicBezTo>
                  <a:cubicBezTo>
                    <a:pt x="33503" y="28243"/>
                    <a:pt x="33544" y="28406"/>
                    <a:pt x="33576" y="28568"/>
                  </a:cubicBezTo>
                  <a:cubicBezTo>
                    <a:pt x="33593" y="28637"/>
                    <a:pt x="33605" y="28710"/>
                    <a:pt x="33613" y="28784"/>
                  </a:cubicBezTo>
                  <a:cubicBezTo>
                    <a:pt x="33930" y="31103"/>
                    <a:pt x="33373" y="39162"/>
                    <a:pt x="37923" y="40124"/>
                  </a:cubicBezTo>
                  <a:cubicBezTo>
                    <a:pt x="38231" y="40185"/>
                    <a:pt x="38544" y="40218"/>
                    <a:pt x="38861" y="40218"/>
                  </a:cubicBezTo>
                  <a:lnTo>
                    <a:pt x="38865" y="40218"/>
                  </a:lnTo>
                  <a:cubicBezTo>
                    <a:pt x="40656" y="40218"/>
                    <a:pt x="42801" y="39267"/>
                    <a:pt x="44795" y="37517"/>
                  </a:cubicBezTo>
                  <a:cubicBezTo>
                    <a:pt x="44800" y="37509"/>
                    <a:pt x="44808" y="37509"/>
                    <a:pt x="44812" y="37504"/>
                  </a:cubicBezTo>
                  <a:cubicBezTo>
                    <a:pt x="47943" y="34755"/>
                    <a:pt x="50685" y="30051"/>
                    <a:pt x="51100" y="23995"/>
                  </a:cubicBezTo>
                  <a:cubicBezTo>
                    <a:pt x="51640" y="16009"/>
                    <a:pt x="48878" y="7970"/>
                    <a:pt x="41152" y="3494"/>
                  </a:cubicBezTo>
                  <a:cubicBezTo>
                    <a:pt x="39328" y="2442"/>
                    <a:pt x="37224" y="1581"/>
                    <a:pt x="34823" y="972"/>
                  </a:cubicBezTo>
                  <a:cubicBezTo>
                    <a:pt x="34815" y="972"/>
                    <a:pt x="34807" y="968"/>
                    <a:pt x="34799" y="963"/>
                  </a:cubicBezTo>
                  <a:cubicBezTo>
                    <a:pt x="34783" y="963"/>
                    <a:pt x="34763" y="959"/>
                    <a:pt x="34746" y="955"/>
                  </a:cubicBezTo>
                  <a:cubicBezTo>
                    <a:pt x="33824" y="724"/>
                    <a:pt x="32862" y="517"/>
                    <a:pt x="31858" y="366"/>
                  </a:cubicBezTo>
                  <a:cubicBezTo>
                    <a:pt x="31070" y="236"/>
                    <a:pt x="30294" y="151"/>
                    <a:pt x="29527" y="90"/>
                  </a:cubicBezTo>
                  <a:cubicBezTo>
                    <a:pt x="28752" y="30"/>
                    <a:pt x="27989" y="0"/>
                    <a:pt x="27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0"/>
            <p:cNvSpPr/>
            <p:nvPr/>
          </p:nvSpPr>
          <p:spPr>
            <a:xfrm>
              <a:off x="8122074" y="1104025"/>
              <a:ext cx="257544" cy="252564"/>
            </a:xfrm>
            <a:custGeom>
              <a:avLst/>
              <a:gdLst/>
              <a:ahLst/>
              <a:cxnLst/>
              <a:rect l="l" t="t" r="r" b="b"/>
              <a:pathLst>
                <a:path w="12775" h="12528" extrusionOk="0">
                  <a:moveTo>
                    <a:pt x="7430" y="1"/>
                  </a:moveTo>
                  <a:cubicBezTo>
                    <a:pt x="5345" y="1"/>
                    <a:pt x="3125" y="1340"/>
                    <a:pt x="1808" y="3621"/>
                  </a:cubicBezTo>
                  <a:cubicBezTo>
                    <a:pt x="0" y="6757"/>
                    <a:pt x="581" y="10481"/>
                    <a:pt x="3108" y="11940"/>
                  </a:cubicBezTo>
                  <a:cubicBezTo>
                    <a:pt x="3798" y="12339"/>
                    <a:pt x="4561" y="12527"/>
                    <a:pt x="5344" y="12527"/>
                  </a:cubicBezTo>
                  <a:cubicBezTo>
                    <a:pt x="7428" y="12527"/>
                    <a:pt x="9646" y="11186"/>
                    <a:pt x="10963" y="8905"/>
                  </a:cubicBezTo>
                  <a:cubicBezTo>
                    <a:pt x="12775" y="5770"/>
                    <a:pt x="12194" y="2049"/>
                    <a:pt x="9663" y="587"/>
                  </a:cubicBezTo>
                  <a:cubicBezTo>
                    <a:pt x="8974" y="189"/>
                    <a:pt x="8212" y="1"/>
                    <a:pt x="7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0"/>
            <p:cNvSpPr/>
            <p:nvPr/>
          </p:nvSpPr>
          <p:spPr>
            <a:xfrm>
              <a:off x="7588061" y="1015197"/>
              <a:ext cx="257564" cy="252585"/>
            </a:xfrm>
            <a:custGeom>
              <a:avLst/>
              <a:gdLst/>
              <a:ahLst/>
              <a:cxnLst/>
              <a:rect l="l" t="t" r="r" b="b"/>
              <a:pathLst>
                <a:path w="12776" h="12529" extrusionOk="0">
                  <a:moveTo>
                    <a:pt x="7435" y="0"/>
                  </a:moveTo>
                  <a:cubicBezTo>
                    <a:pt x="5349" y="0"/>
                    <a:pt x="3130" y="1342"/>
                    <a:pt x="1812" y="3624"/>
                  </a:cubicBezTo>
                  <a:cubicBezTo>
                    <a:pt x="0" y="6759"/>
                    <a:pt x="581" y="10484"/>
                    <a:pt x="3112" y="11942"/>
                  </a:cubicBezTo>
                  <a:cubicBezTo>
                    <a:pt x="3801" y="12340"/>
                    <a:pt x="4564" y="12528"/>
                    <a:pt x="5345" y="12528"/>
                  </a:cubicBezTo>
                  <a:cubicBezTo>
                    <a:pt x="7430" y="12528"/>
                    <a:pt x="9649" y="11189"/>
                    <a:pt x="10964" y="8908"/>
                  </a:cubicBezTo>
                  <a:cubicBezTo>
                    <a:pt x="12775" y="5772"/>
                    <a:pt x="12194" y="2048"/>
                    <a:pt x="9668" y="585"/>
                  </a:cubicBezTo>
                  <a:cubicBezTo>
                    <a:pt x="8978" y="188"/>
                    <a:pt x="8216" y="0"/>
                    <a:pt x="74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0"/>
            <p:cNvSpPr/>
            <p:nvPr/>
          </p:nvSpPr>
          <p:spPr>
            <a:xfrm>
              <a:off x="7815311" y="879918"/>
              <a:ext cx="446705" cy="517709"/>
            </a:xfrm>
            <a:custGeom>
              <a:avLst/>
              <a:gdLst/>
              <a:ahLst/>
              <a:cxnLst/>
              <a:rect l="l" t="t" r="r" b="b"/>
              <a:pathLst>
                <a:path w="22158" h="25680" extrusionOk="0">
                  <a:moveTo>
                    <a:pt x="10533" y="0"/>
                  </a:moveTo>
                  <a:cubicBezTo>
                    <a:pt x="10301" y="146"/>
                    <a:pt x="10029" y="333"/>
                    <a:pt x="9720" y="569"/>
                  </a:cubicBezTo>
                  <a:lnTo>
                    <a:pt x="9716" y="569"/>
                  </a:lnTo>
                  <a:cubicBezTo>
                    <a:pt x="8047" y="1852"/>
                    <a:pt x="5325" y="4602"/>
                    <a:pt x="2722" y="10098"/>
                  </a:cubicBezTo>
                  <a:cubicBezTo>
                    <a:pt x="1483" y="12718"/>
                    <a:pt x="776" y="14993"/>
                    <a:pt x="398" y="16890"/>
                  </a:cubicBezTo>
                  <a:cubicBezTo>
                    <a:pt x="276" y="17507"/>
                    <a:pt x="187" y="18092"/>
                    <a:pt x="126" y="18632"/>
                  </a:cubicBezTo>
                  <a:lnTo>
                    <a:pt x="126" y="18636"/>
                  </a:lnTo>
                  <a:cubicBezTo>
                    <a:pt x="53" y="19266"/>
                    <a:pt x="12" y="19895"/>
                    <a:pt x="8" y="20529"/>
                  </a:cubicBezTo>
                  <a:lnTo>
                    <a:pt x="8" y="20558"/>
                  </a:lnTo>
                  <a:cubicBezTo>
                    <a:pt x="0" y="21813"/>
                    <a:pt x="142" y="22710"/>
                    <a:pt x="264" y="23230"/>
                  </a:cubicBezTo>
                  <a:lnTo>
                    <a:pt x="264" y="23234"/>
                  </a:lnTo>
                  <a:cubicBezTo>
                    <a:pt x="929" y="23112"/>
                    <a:pt x="1660" y="23056"/>
                    <a:pt x="2455" y="23056"/>
                  </a:cubicBezTo>
                  <a:cubicBezTo>
                    <a:pt x="2666" y="23056"/>
                    <a:pt x="2880" y="23060"/>
                    <a:pt x="3099" y="23068"/>
                  </a:cubicBezTo>
                  <a:cubicBezTo>
                    <a:pt x="3136" y="23068"/>
                    <a:pt x="3173" y="23072"/>
                    <a:pt x="3209" y="23076"/>
                  </a:cubicBezTo>
                  <a:cubicBezTo>
                    <a:pt x="3892" y="23100"/>
                    <a:pt x="4615" y="23165"/>
                    <a:pt x="5386" y="23267"/>
                  </a:cubicBezTo>
                  <a:cubicBezTo>
                    <a:pt x="5736" y="23311"/>
                    <a:pt x="6101" y="23364"/>
                    <a:pt x="6475" y="23425"/>
                  </a:cubicBezTo>
                  <a:cubicBezTo>
                    <a:pt x="6808" y="23482"/>
                    <a:pt x="7125" y="23535"/>
                    <a:pt x="7434" y="23596"/>
                  </a:cubicBezTo>
                  <a:cubicBezTo>
                    <a:pt x="7458" y="23608"/>
                    <a:pt x="7486" y="23612"/>
                    <a:pt x="7511" y="23612"/>
                  </a:cubicBezTo>
                  <a:cubicBezTo>
                    <a:pt x="7811" y="23673"/>
                    <a:pt x="8096" y="23742"/>
                    <a:pt x="8372" y="23811"/>
                  </a:cubicBezTo>
                  <a:cubicBezTo>
                    <a:pt x="8811" y="23921"/>
                    <a:pt x="9225" y="24035"/>
                    <a:pt x="9615" y="24169"/>
                  </a:cubicBezTo>
                  <a:cubicBezTo>
                    <a:pt x="9745" y="24205"/>
                    <a:pt x="9863" y="24250"/>
                    <a:pt x="9984" y="24294"/>
                  </a:cubicBezTo>
                  <a:cubicBezTo>
                    <a:pt x="10411" y="24445"/>
                    <a:pt x="10825" y="24615"/>
                    <a:pt x="11231" y="24814"/>
                  </a:cubicBezTo>
                  <a:cubicBezTo>
                    <a:pt x="11329" y="24855"/>
                    <a:pt x="11422" y="24908"/>
                    <a:pt x="11516" y="24953"/>
                  </a:cubicBezTo>
                  <a:cubicBezTo>
                    <a:pt x="11849" y="25123"/>
                    <a:pt x="12166" y="25314"/>
                    <a:pt x="12470" y="25529"/>
                  </a:cubicBezTo>
                  <a:cubicBezTo>
                    <a:pt x="12543" y="25578"/>
                    <a:pt x="12612" y="25627"/>
                    <a:pt x="12682" y="25680"/>
                  </a:cubicBezTo>
                  <a:cubicBezTo>
                    <a:pt x="12682" y="24863"/>
                    <a:pt x="12706" y="23645"/>
                    <a:pt x="12840" y="22170"/>
                  </a:cubicBezTo>
                  <a:cubicBezTo>
                    <a:pt x="12844" y="22146"/>
                    <a:pt x="12848" y="22121"/>
                    <a:pt x="12848" y="22097"/>
                  </a:cubicBezTo>
                  <a:cubicBezTo>
                    <a:pt x="13116" y="19197"/>
                    <a:pt x="13790" y="15330"/>
                    <a:pt x="15415" y="11638"/>
                  </a:cubicBezTo>
                  <a:cubicBezTo>
                    <a:pt x="17873" y="6073"/>
                    <a:pt x="20899" y="4046"/>
                    <a:pt x="22158" y="3404"/>
                  </a:cubicBezTo>
                  <a:cubicBezTo>
                    <a:pt x="20334" y="2352"/>
                    <a:pt x="18230" y="1491"/>
                    <a:pt x="15829" y="882"/>
                  </a:cubicBezTo>
                  <a:cubicBezTo>
                    <a:pt x="15821" y="882"/>
                    <a:pt x="15813" y="882"/>
                    <a:pt x="15809" y="878"/>
                  </a:cubicBezTo>
                  <a:cubicBezTo>
                    <a:pt x="15789" y="878"/>
                    <a:pt x="15769" y="873"/>
                    <a:pt x="15752" y="865"/>
                  </a:cubicBezTo>
                  <a:cubicBezTo>
                    <a:pt x="14830" y="634"/>
                    <a:pt x="13868" y="431"/>
                    <a:pt x="12864" y="276"/>
                  </a:cubicBezTo>
                  <a:cubicBezTo>
                    <a:pt x="12076" y="150"/>
                    <a:pt x="11300" y="61"/>
                    <a:pt x="105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0"/>
            <p:cNvSpPr/>
            <p:nvPr/>
          </p:nvSpPr>
          <p:spPr>
            <a:xfrm>
              <a:off x="7578807" y="1283476"/>
              <a:ext cx="637036" cy="405377"/>
            </a:xfrm>
            <a:custGeom>
              <a:avLst/>
              <a:gdLst/>
              <a:ahLst/>
              <a:cxnLst/>
              <a:rect l="l" t="t" r="r" b="b"/>
              <a:pathLst>
                <a:path w="31599" h="20108" extrusionOk="0">
                  <a:moveTo>
                    <a:pt x="16485" y="0"/>
                  </a:moveTo>
                  <a:cubicBezTo>
                    <a:pt x="14668" y="0"/>
                    <a:pt x="13148" y="174"/>
                    <a:pt x="11869" y="480"/>
                  </a:cubicBezTo>
                  <a:lnTo>
                    <a:pt x="11857" y="480"/>
                  </a:lnTo>
                  <a:cubicBezTo>
                    <a:pt x="11821" y="492"/>
                    <a:pt x="11780" y="504"/>
                    <a:pt x="11739" y="508"/>
                  </a:cubicBezTo>
                  <a:cubicBezTo>
                    <a:pt x="5317" y="2129"/>
                    <a:pt x="5159" y="7255"/>
                    <a:pt x="4233" y="11154"/>
                  </a:cubicBezTo>
                  <a:cubicBezTo>
                    <a:pt x="4083" y="11808"/>
                    <a:pt x="3863" y="12442"/>
                    <a:pt x="3579" y="13043"/>
                  </a:cubicBezTo>
                  <a:cubicBezTo>
                    <a:pt x="2214" y="15886"/>
                    <a:pt x="0" y="15955"/>
                    <a:pt x="0" y="15955"/>
                  </a:cubicBezTo>
                  <a:cubicBezTo>
                    <a:pt x="4" y="15955"/>
                    <a:pt x="4" y="15955"/>
                    <a:pt x="4" y="15960"/>
                  </a:cubicBezTo>
                  <a:cubicBezTo>
                    <a:pt x="2438" y="15846"/>
                    <a:pt x="4050" y="14164"/>
                    <a:pt x="5220" y="12145"/>
                  </a:cubicBezTo>
                  <a:cubicBezTo>
                    <a:pt x="6422" y="10074"/>
                    <a:pt x="7158" y="7657"/>
                    <a:pt x="7824" y="6207"/>
                  </a:cubicBezTo>
                  <a:cubicBezTo>
                    <a:pt x="7885" y="6073"/>
                    <a:pt x="7950" y="5947"/>
                    <a:pt x="8023" y="5821"/>
                  </a:cubicBezTo>
                  <a:cubicBezTo>
                    <a:pt x="8031" y="5805"/>
                    <a:pt x="8039" y="5793"/>
                    <a:pt x="8047" y="5776"/>
                  </a:cubicBezTo>
                  <a:cubicBezTo>
                    <a:pt x="8104" y="5667"/>
                    <a:pt x="8173" y="5561"/>
                    <a:pt x="8246" y="5464"/>
                  </a:cubicBezTo>
                  <a:cubicBezTo>
                    <a:pt x="8392" y="5236"/>
                    <a:pt x="8559" y="5025"/>
                    <a:pt x="8746" y="4830"/>
                  </a:cubicBezTo>
                  <a:lnTo>
                    <a:pt x="8762" y="4814"/>
                  </a:lnTo>
                  <a:cubicBezTo>
                    <a:pt x="8803" y="4769"/>
                    <a:pt x="8843" y="4724"/>
                    <a:pt x="8888" y="4684"/>
                  </a:cubicBezTo>
                  <a:cubicBezTo>
                    <a:pt x="8957" y="4619"/>
                    <a:pt x="9014" y="4558"/>
                    <a:pt x="9087" y="4497"/>
                  </a:cubicBezTo>
                  <a:cubicBezTo>
                    <a:pt x="9099" y="4485"/>
                    <a:pt x="9115" y="4477"/>
                    <a:pt x="9132" y="4460"/>
                  </a:cubicBezTo>
                  <a:cubicBezTo>
                    <a:pt x="9347" y="4282"/>
                    <a:pt x="9574" y="4119"/>
                    <a:pt x="9814" y="3981"/>
                  </a:cubicBezTo>
                  <a:cubicBezTo>
                    <a:pt x="9940" y="3904"/>
                    <a:pt x="10066" y="3835"/>
                    <a:pt x="10200" y="3778"/>
                  </a:cubicBezTo>
                  <a:cubicBezTo>
                    <a:pt x="10310" y="3725"/>
                    <a:pt x="10415" y="3672"/>
                    <a:pt x="10541" y="3624"/>
                  </a:cubicBezTo>
                  <a:cubicBezTo>
                    <a:pt x="10667" y="3575"/>
                    <a:pt x="10801" y="3526"/>
                    <a:pt x="10939" y="3481"/>
                  </a:cubicBezTo>
                  <a:cubicBezTo>
                    <a:pt x="11029" y="3449"/>
                    <a:pt x="11122" y="3420"/>
                    <a:pt x="11215" y="3392"/>
                  </a:cubicBezTo>
                  <a:lnTo>
                    <a:pt x="11345" y="3359"/>
                  </a:lnTo>
                  <a:cubicBezTo>
                    <a:pt x="11435" y="3331"/>
                    <a:pt x="11528" y="3311"/>
                    <a:pt x="11622" y="3286"/>
                  </a:cubicBezTo>
                  <a:lnTo>
                    <a:pt x="11638" y="3286"/>
                  </a:lnTo>
                  <a:cubicBezTo>
                    <a:pt x="11756" y="3262"/>
                    <a:pt x="11877" y="3234"/>
                    <a:pt x="11995" y="3209"/>
                  </a:cubicBezTo>
                  <a:cubicBezTo>
                    <a:pt x="12659" y="3094"/>
                    <a:pt x="13388" y="3039"/>
                    <a:pt x="14180" y="3039"/>
                  </a:cubicBezTo>
                  <a:cubicBezTo>
                    <a:pt x="14393" y="3039"/>
                    <a:pt x="14609" y="3043"/>
                    <a:pt x="14830" y="3051"/>
                  </a:cubicBezTo>
                  <a:cubicBezTo>
                    <a:pt x="14867" y="3051"/>
                    <a:pt x="14904" y="3051"/>
                    <a:pt x="14940" y="3055"/>
                  </a:cubicBezTo>
                  <a:cubicBezTo>
                    <a:pt x="15623" y="3083"/>
                    <a:pt x="16346" y="3148"/>
                    <a:pt x="17117" y="3250"/>
                  </a:cubicBezTo>
                  <a:cubicBezTo>
                    <a:pt x="17471" y="3294"/>
                    <a:pt x="17832" y="3347"/>
                    <a:pt x="18206" y="3408"/>
                  </a:cubicBezTo>
                  <a:cubicBezTo>
                    <a:pt x="18539" y="3465"/>
                    <a:pt x="18856" y="3518"/>
                    <a:pt x="19165" y="3579"/>
                  </a:cubicBezTo>
                  <a:cubicBezTo>
                    <a:pt x="19189" y="3591"/>
                    <a:pt x="19217" y="3595"/>
                    <a:pt x="19242" y="3595"/>
                  </a:cubicBezTo>
                  <a:cubicBezTo>
                    <a:pt x="19542" y="3656"/>
                    <a:pt x="19827" y="3725"/>
                    <a:pt x="20103" y="3794"/>
                  </a:cubicBezTo>
                  <a:cubicBezTo>
                    <a:pt x="20542" y="3904"/>
                    <a:pt x="20956" y="4018"/>
                    <a:pt x="21350" y="4152"/>
                  </a:cubicBezTo>
                  <a:cubicBezTo>
                    <a:pt x="21476" y="4188"/>
                    <a:pt x="21598" y="4233"/>
                    <a:pt x="21715" y="4277"/>
                  </a:cubicBezTo>
                  <a:cubicBezTo>
                    <a:pt x="22142" y="4424"/>
                    <a:pt x="22556" y="4598"/>
                    <a:pt x="22962" y="4793"/>
                  </a:cubicBezTo>
                  <a:cubicBezTo>
                    <a:pt x="23060" y="4838"/>
                    <a:pt x="23157" y="4891"/>
                    <a:pt x="23251" y="4931"/>
                  </a:cubicBezTo>
                  <a:cubicBezTo>
                    <a:pt x="23580" y="5106"/>
                    <a:pt x="23897" y="5297"/>
                    <a:pt x="24201" y="5512"/>
                  </a:cubicBezTo>
                  <a:cubicBezTo>
                    <a:pt x="24274" y="5561"/>
                    <a:pt x="24348" y="5610"/>
                    <a:pt x="24413" y="5663"/>
                  </a:cubicBezTo>
                  <a:cubicBezTo>
                    <a:pt x="24502" y="5728"/>
                    <a:pt x="24579" y="5793"/>
                    <a:pt x="24660" y="5858"/>
                  </a:cubicBezTo>
                  <a:cubicBezTo>
                    <a:pt x="24733" y="5918"/>
                    <a:pt x="24802" y="5979"/>
                    <a:pt x="24867" y="6040"/>
                  </a:cubicBezTo>
                  <a:cubicBezTo>
                    <a:pt x="25018" y="6174"/>
                    <a:pt x="25160" y="6312"/>
                    <a:pt x="25290" y="6467"/>
                  </a:cubicBezTo>
                  <a:cubicBezTo>
                    <a:pt x="25335" y="6512"/>
                    <a:pt x="25375" y="6556"/>
                    <a:pt x="25416" y="6609"/>
                  </a:cubicBezTo>
                  <a:cubicBezTo>
                    <a:pt x="25448" y="6642"/>
                    <a:pt x="25477" y="6678"/>
                    <a:pt x="25501" y="6719"/>
                  </a:cubicBezTo>
                  <a:cubicBezTo>
                    <a:pt x="25554" y="6776"/>
                    <a:pt x="25599" y="6841"/>
                    <a:pt x="25639" y="6906"/>
                  </a:cubicBezTo>
                  <a:cubicBezTo>
                    <a:pt x="25769" y="7088"/>
                    <a:pt x="25887" y="7279"/>
                    <a:pt x="25980" y="7478"/>
                  </a:cubicBezTo>
                  <a:cubicBezTo>
                    <a:pt x="26013" y="7543"/>
                    <a:pt x="26045" y="7604"/>
                    <a:pt x="26070" y="7673"/>
                  </a:cubicBezTo>
                  <a:cubicBezTo>
                    <a:pt x="26090" y="7718"/>
                    <a:pt x="26110" y="7767"/>
                    <a:pt x="26131" y="7819"/>
                  </a:cubicBezTo>
                  <a:cubicBezTo>
                    <a:pt x="26151" y="7876"/>
                    <a:pt x="26167" y="7925"/>
                    <a:pt x="26192" y="7982"/>
                  </a:cubicBezTo>
                  <a:cubicBezTo>
                    <a:pt x="26240" y="8136"/>
                    <a:pt x="26281" y="8299"/>
                    <a:pt x="26313" y="8461"/>
                  </a:cubicBezTo>
                  <a:cubicBezTo>
                    <a:pt x="26330" y="8530"/>
                    <a:pt x="26342" y="8603"/>
                    <a:pt x="26350" y="8677"/>
                  </a:cubicBezTo>
                  <a:cubicBezTo>
                    <a:pt x="26667" y="10996"/>
                    <a:pt x="26110" y="19055"/>
                    <a:pt x="30660" y="20017"/>
                  </a:cubicBezTo>
                  <a:cubicBezTo>
                    <a:pt x="30951" y="20075"/>
                    <a:pt x="31246" y="20107"/>
                    <a:pt x="31545" y="20107"/>
                  </a:cubicBezTo>
                  <a:cubicBezTo>
                    <a:pt x="31563" y="20107"/>
                    <a:pt x="31580" y="20107"/>
                    <a:pt x="31598" y="20107"/>
                  </a:cubicBezTo>
                  <a:cubicBezTo>
                    <a:pt x="31574" y="20107"/>
                    <a:pt x="31553" y="20103"/>
                    <a:pt x="31529" y="20103"/>
                  </a:cubicBezTo>
                  <a:cubicBezTo>
                    <a:pt x="28263" y="19806"/>
                    <a:pt x="27942" y="16102"/>
                    <a:pt x="28584" y="12267"/>
                  </a:cubicBezTo>
                  <a:cubicBezTo>
                    <a:pt x="29019" y="9651"/>
                    <a:pt x="28523" y="4907"/>
                    <a:pt x="24571" y="2149"/>
                  </a:cubicBezTo>
                  <a:cubicBezTo>
                    <a:pt x="24445" y="2056"/>
                    <a:pt x="24311" y="1970"/>
                    <a:pt x="24173" y="1885"/>
                  </a:cubicBezTo>
                  <a:cubicBezTo>
                    <a:pt x="22377" y="756"/>
                    <a:pt x="19920" y="17"/>
                    <a:pt x="16610" y="0"/>
                  </a:cubicBezTo>
                  <a:cubicBezTo>
                    <a:pt x="16568" y="0"/>
                    <a:pt x="16526" y="0"/>
                    <a:pt x="16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0"/>
            <p:cNvSpPr/>
            <p:nvPr/>
          </p:nvSpPr>
          <p:spPr>
            <a:xfrm>
              <a:off x="7563747" y="1007637"/>
              <a:ext cx="257544" cy="252524"/>
            </a:xfrm>
            <a:custGeom>
              <a:avLst/>
              <a:gdLst/>
              <a:ahLst/>
              <a:cxnLst/>
              <a:rect l="l" t="t" r="r" b="b"/>
              <a:pathLst>
                <a:path w="12775" h="12526" extrusionOk="0">
                  <a:moveTo>
                    <a:pt x="7430" y="1"/>
                  </a:moveTo>
                  <a:cubicBezTo>
                    <a:pt x="5345" y="1"/>
                    <a:pt x="3125" y="1340"/>
                    <a:pt x="1808" y="3621"/>
                  </a:cubicBezTo>
                  <a:cubicBezTo>
                    <a:pt x="0" y="6757"/>
                    <a:pt x="581" y="10481"/>
                    <a:pt x="3107" y="11940"/>
                  </a:cubicBezTo>
                  <a:cubicBezTo>
                    <a:pt x="3797" y="12337"/>
                    <a:pt x="4561" y="12526"/>
                    <a:pt x="5343" y="12526"/>
                  </a:cubicBezTo>
                  <a:cubicBezTo>
                    <a:pt x="7428" y="12526"/>
                    <a:pt x="9646" y="11186"/>
                    <a:pt x="10963" y="8905"/>
                  </a:cubicBezTo>
                  <a:cubicBezTo>
                    <a:pt x="12775" y="5770"/>
                    <a:pt x="12190" y="2045"/>
                    <a:pt x="9663" y="587"/>
                  </a:cubicBezTo>
                  <a:cubicBezTo>
                    <a:pt x="8974" y="189"/>
                    <a:pt x="8212" y="1"/>
                    <a:pt x="7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0"/>
            <p:cNvSpPr/>
            <p:nvPr/>
          </p:nvSpPr>
          <p:spPr>
            <a:xfrm>
              <a:off x="7909723" y="1156362"/>
              <a:ext cx="89531" cy="87837"/>
            </a:xfrm>
            <a:custGeom>
              <a:avLst/>
              <a:gdLst/>
              <a:ahLst/>
              <a:cxnLst/>
              <a:rect l="l" t="t" r="r" b="b"/>
              <a:pathLst>
                <a:path w="4441" h="4357" extrusionOk="0">
                  <a:moveTo>
                    <a:pt x="2584" y="1"/>
                  </a:moveTo>
                  <a:cubicBezTo>
                    <a:pt x="1859" y="1"/>
                    <a:pt x="1088" y="468"/>
                    <a:pt x="630" y="1260"/>
                  </a:cubicBezTo>
                  <a:cubicBezTo>
                    <a:pt x="1" y="2349"/>
                    <a:pt x="200" y="3645"/>
                    <a:pt x="1081" y="4152"/>
                  </a:cubicBezTo>
                  <a:cubicBezTo>
                    <a:pt x="1320" y="4291"/>
                    <a:pt x="1584" y="4356"/>
                    <a:pt x="1855" y="4356"/>
                  </a:cubicBezTo>
                  <a:cubicBezTo>
                    <a:pt x="2580" y="4356"/>
                    <a:pt x="3352" y="3889"/>
                    <a:pt x="3811" y="3096"/>
                  </a:cubicBezTo>
                  <a:cubicBezTo>
                    <a:pt x="4440" y="2008"/>
                    <a:pt x="4237" y="712"/>
                    <a:pt x="3360" y="204"/>
                  </a:cubicBezTo>
                  <a:cubicBezTo>
                    <a:pt x="3120" y="66"/>
                    <a:pt x="2855" y="1"/>
                    <a:pt x="25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0"/>
            <p:cNvSpPr/>
            <p:nvPr/>
          </p:nvSpPr>
          <p:spPr>
            <a:xfrm>
              <a:off x="7821117" y="1207752"/>
              <a:ext cx="63726" cy="62536"/>
            </a:xfrm>
            <a:custGeom>
              <a:avLst/>
              <a:gdLst/>
              <a:ahLst/>
              <a:cxnLst/>
              <a:rect l="l" t="t" r="r" b="b"/>
              <a:pathLst>
                <a:path w="3161" h="3102" extrusionOk="0">
                  <a:moveTo>
                    <a:pt x="1841" y="0"/>
                  </a:moveTo>
                  <a:cubicBezTo>
                    <a:pt x="1325" y="0"/>
                    <a:pt x="775" y="332"/>
                    <a:pt x="447" y="897"/>
                  </a:cubicBezTo>
                  <a:cubicBezTo>
                    <a:pt x="1" y="1673"/>
                    <a:pt x="147" y="2595"/>
                    <a:pt x="768" y="2956"/>
                  </a:cubicBezTo>
                  <a:cubicBezTo>
                    <a:pt x="939" y="3055"/>
                    <a:pt x="1128" y="3101"/>
                    <a:pt x="1321" y="3101"/>
                  </a:cubicBezTo>
                  <a:cubicBezTo>
                    <a:pt x="1838" y="3101"/>
                    <a:pt x="2389" y="2769"/>
                    <a:pt x="2714" y="2205"/>
                  </a:cubicBezTo>
                  <a:cubicBezTo>
                    <a:pt x="3161" y="1433"/>
                    <a:pt x="3015" y="507"/>
                    <a:pt x="2393" y="145"/>
                  </a:cubicBezTo>
                  <a:cubicBezTo>
                    <a:pt x="2223" y="47"/>
                    <a:pt x="2034" y="0"/>
                    <a:pt x="18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0"/>
            <p:cNvSpPr/>
            <p:nvPr/>
          </p:nvSpPr>
          <p:spPr>
            <a:xfrm>
              <a:off x="8003974" y="1219708"/>
              <a:ext cx="63746" cy="62536"/>
            </a:xfrm>
            <a:custGeom>
              <a:avLst/>
              <a:gdLst/>
              <a:ahLst/>
              <a:cxnLst/>
              <a:rect l="l" t="t" r="r" b="b"/>
              <a:pathLst>
                <a:path w="3162" h="3102" extrusionOk="0">
                  <a:moveTo>
                    <a:pt x="1840" y="0"/>
                  </a:moveTo>
                  <a:cubicBezTo>
                    <a:pt x="1323" y="0"/>
                    <a:pt x="773" y="332"/>
                    <a:pt x="448" y="897"/>
                  </a:cubicBezTo>
                  <a:cubicBezTo>
                    <a:pt x="1" y="1673"/>
                    <a:pt x="147" y="2595"/>
                    <a:pt x="769" y="2956"/>
                  </a:cubicBezTo>
                  <a:cubicBezTo>
                    <a:pt x="939" y="3055"/>
                    <a:pt x="1128" y="3101"/>
                    <a:pt x="1322" y="3101"/>
                  </a:cubicBezTo>
                  <a:cubicBezTo>
                    <a:pt x="1838" y="3101"/>
                    <a:pt x="2389" y="2769"/>
                    <a:pt x="2714" y="2205"/>
                  </a:cubicBezTo>
                  <a:cubicBezTo>
                    <a:pt x="3161" y="1429"/>
                    <a:pt x="3015" y="507"/>
                    <a:pt x="2393" y="145"/>
                  </a:cubicBezTo>
                  <a:cubicBezTo>
                    <a:pt x="2223" y="47"/>
                    <a:pt x="2034" y="0"/>
                    <a:pt x="18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0"/>
            <p:cNvSpPr/>
            <p:nvPr/>
          </p:nvSpPr>
          <p:spPr>
            <a:xfrm>
              <a:off x="8097660" y="1096404"/>
              <a:ext cx="257564" cy="252605"/>
            </a:xfrm>
            <a:custGeom>
              <a:avLst/>
              <a:gdLst/>
              <a:ahLst/>
              <a:cxnLst/>
              <a:rect l="l" t="t" r="r" b="b"/>
              <a:pathLst>
                <a:path w="12776" h="12530" extrusionOk="0">
                  <a:moveTo>
                    <a:pt x="7431" y="1"/>
                  </a:moveTo>
                  <a:cubicBezTo>
                    <a:pt x="5346" y="1"/>
                    <a:pt x="3127" y="1340"/>
                    <a:pt x="1812" y="3621"/>
                  </a:cubicBezTo>
                  <a:cubicBezTo>
                    <a:pt x="1" y="6757"/>
                    <a:pt x="582" y="10482"/>
                    <a:pt x="3112" y="11944"/>
                  </a:cubicBezTo>
                  <a:cubicBezTo>
                    <a:pt x="3800" y="12341"/>
                    <a:pt x="4562" y="12529"/>
                    <a:pt x="5343" y="12529"/>
                  </a:cubicBezTo>
                  <a:cubicBezTo>
                    <a:pt x="7428" y="12529"/>
                    <a:pt x="9649" y="11187"/>
                    <a:pt x="10964" y="8906"/>
                  </a:cubicBezTo>
                  <a:cubicBezTo>
                    <a:pt x="12775" y="5770"/>
                    <a:pt x="12195" y="2045"/>
                    <a:pt x="9664" y="587"/>
                  </a:cubicBezTo>
                  <a:cubicBezTo>
                    <a:pt x="8975" y="189"/>
                    <a:pt x="8212" y="1"/>
                    <a:pt x="74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0"/>
            <p:cNvSpPr/>
            <p:nvPr/>
          </p:nvSpPr>
          <p:spPr>
            <a:xfrm>
              <a:off x="8215176" y="1123097"/>
              <a:ext cx="56186" cy="55097"/>
            </a:xfrm>
            <a:custGeom>
              <a:avLst/>
              <a:gdLst/>
              <a:ahLst/>
              <a:cxnLst/>
              <a:rect l="l" t="t" r="r" b="b"/>
              <a:pathLst>
                <a:path w="2787" h="2733" extrusionOk="0">
                  <a:moveTo>
                    <a:pt x="1620" y="0"/>
                  </a:moveTo>
                  <a:cubicBezTo>
                    <a:pt x="1166" y="0"/>
                    <a:pt x="684" y="291"/>
                    <a:pt x="395" y="790"/>
                  </a:cubicBezTo>
                  <a:cubicBezTo>
                    <a:pt x="1" y="1472"/>
                    <a:pt x="126" y="2285"/>
                    <a:pt x="679" y="2606"/>
                  </a:cubicBezTo>
                  <a:cubicBezTo>
                    <a:pt x="829" y="2692"/>
                    <a:pt x="995" y="2733"/>
                    <a:pt x="1165" y="2733"/>
                  </a:cubicBezTo>
                  <a:cubicBezTo>
                    <a:pt x="1620" y="2733"/>
                    <a:pt x="2103" y="2440"/>
                    <a:pt x="2393" y="1944"/>
                  </a:cubicBezTo>
                  <a:cubicBezTo>
                    <a:pt x="2787" y="1261"/>
                    <a:pt x="2661" y="449"/>
                    <a:pt x="2109" y="128"/>
                  </a:cubicBezTo>
                  <a:cubicBezTo>
                    <a:pt x="1958" y="41"/>
                    <a:pt x="1791" y="0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0"/>
            <p:cNvSpPr/>
            <p:nvPr/>
          </p:nvSpPr>
          <p:spPr>
            <a:xfrm>
              <a:off x="8136892" y="1183257"/>
              <a:ext cx="56186" cy="55097"/>
            </a:xfrm>
            <a:custGeom>
              <a:avLst/>
              <a:gdLst/>
              <a:ahLst/>
              <a:cxnLst/>
              <a:rect l="l" t="t" r="r" b="b"/>
              <a:pathLst>
                <a:path w="2787" h="2733" extrusionOk="0">
                  <a:moveTo>
                    <a:pt x="1619" y="0"/>
                  </a:moveTo>
                  <a:cubicBezTo>
                    <a:pt x="1165" y="0"/>
                    <a:pt x="684" y="292"/>
                    <a:pt x="398" y="788"/>
                  </a:cubicBezTo>
                  <a:cubicBezTo>
                    <a:pt x="0" y="1474"/>
                    <a:pt x="130" y="2282"/>
                    <a:pt x="679" y="2603"/>
                  </a:cubicBezTo>
                  <a:cubicBezTo>
                    <a:pt x="830" y="2691"/>
                    <a:pt x="997" y="2733"/>
                    <a:pt x="1169" y="2733"/>
                  </a:cubicBezTo>
                  <a:cubicBezTo>
                    <a:pt x="1623" y="2733"/>
                    <a:pt x="2107" y="2440"/>
                    <a:pt x="2393" y="1941"/>
                  </a:cubicBezTo>
                  <a:cubicBezTo>
                    <a:pt x="2787" y="1259"/>
                    <a:pt x="2661" y="446"/>
                    <a:pt x="2108" y="129"/>
                  </a:cubicBezTo>
                  <a:cubicBezTo>
                    <a:pt x="1957" y="42"/>
                    <a:pt x="1790" y="0"/>
                    <a:pt x="16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0"/>
            <p:cNvSpPr/>
            <p:nvPr/>
          </p:nvSpPr>
          <p:spPr>
            <a:xfrm>
              <a:off x="8178826" y="1263658"/>
              <a:ext cx="56186" cy="55117"/>
            </a:xfrm>
            <a:custGeom>
              <a:avLst/>
              <a:gdLst/>
              <a:ahLst/>
              <a:cxnLst/>
              <a:rect l="l" t="t" r="r" b="b"/>
              <a:pathLst>
                <a:path w="2787" h="2734" extrusionOk="0">
                  <a:moveTo>
                    <a:pt x="1618" y="1"/>
                  </a:moveTo>
                  <a:cubicBezTo>
                    <a:pt x="1163" y="1"/>
                    <a:pt x="680" y="293"/>
                    <a:pt x="394" y="788"/>
                  </a:cubicBezTo>
                  <a:cubicBezTo>
                    <a:pt x="0" y="1471"/>
                    <a:pt x="126" y="2283"/>
                    <a:pt x="678" y="2604"/>
                  </a:cubicBezTo>
                  <a:cubicBezTo>
                    <a:pt x="830" y="2692"/>
                    <a:pt x="997" y="2733"/>
                    <a:pt x="1168" y="2733"/>
                  </a:cubicBezTo>
                  <a:cubicBezTo>
                    <a:pt x="1621" y="2733"/>
                    <a:pt x="2103" y="2440"/>
                    <a:pt x="2393" y="1942"/>
                  </a:cubicBezTo>
                  <a:cubicBezTo>
                    <a:pt x="2787" y="1259"/>
                    <a:pt x="2661" y="447"/>
                    <a:pt x="2108" y="130"/>
                  </a:cubicBezTo>
                  <a:cubicBezTo>
                    <a:pt x="1957" y="42"/>
                    <a:pt x="1789" y="1"/>
                    <a:pt x="16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0"/>
            <p:cNvSpPr/>
            <p:nvPr/>
          </p:nvSpPr>
          <p:spPr>
            <a:xfrm>
              <a:off x="8256525" y="1210756"/>
              <a:ext cx="56206" cy="55117"/>
            </a:xfrm>
            <a:custGeom>
              <a:avLst/>
              <a:gdLst/>
              <a:ahLst/>
              <a:cxnLst/>
              <a:rect l="l" t="t" r="r" b="b"/>
              <a:pathLst>
                <a:path w="2788" h="2734" extrusionOk="0">
                  <a:moveTo>
                    <a:pt x="1619" y="1"/>
                  </a:moveTo>
                  <a:cubicBezTo>
                    <a:pt x="1166" y="1"/>
                    <a:pt x="685" y="293"/>
                    <a:pt x="399" y="788"/>
                  </a:cubicBezTo>
                  <a:cubicBezTo>
                    <a:pt x="1" y="1475"/>
                    <a:pt x="131" y="2283"/>
                    <a:pt x="679" y="2604"/>
                  </a:cubicBezTo>
                  <a:cubicBezTo>
                    <a:pt x="830" y="2692"/>
                    <a:pt x="998" y="2733"/>
                    <a:pt x="1169" y="2733"/>
                  </a:cubicBezTo>
                  <a:cubicBezTo>
                    <a:pt x="1624" y="2733"/>
                    <a:pt x="2107" y="2441"/>
                    <a:pt x="2393" y="1946"/>
                  </a:cubicBezTo>
                  <a:cubicBezTo>
                    <a:pt x="2787" y="1259"/>
                    <a:pt x="2661" y="451"/>
                    <a:pt x="2109" y="130"/>
                  </a:cubicBezTo>
                  <a:cubicBezTo>
                    <a:pt x="1958" y="42"/>
                    <a:pt x="1790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0"/>
            <p:cNvSpPr/>
            <p:nvPr/>
          </p:nvSpPr>
          <p:spPr>
            <a:xfrm>
              <a:off x="7619431" y="1065861"/>
              <a:ext cx="155917" cy="146745"/>
            </a:xfrm>
            <a:custGeom>
              <a:avLst/>
              <a:gdLst/>
              <a:ahLst/>
              <a:cxnLst/>
              <a:rect l="l" t="t" r="r" b="b"/>
              <a:pathLst>
                <a:path w="7734" h="7279" extrusionOk="0">
                  <a:moveTo>
                    <a:pt x="4178" y="1"/>
                  </a:moveTo>
                  <a:cubicBezTo>
                    <a:pt x="3713" y="1"/>
                    <a:pt x="3298" y="297"/>
                    <a:pt x="3152" y="741"/>
                  </a:cubicBezTo>
                  <a:cubicBezTo>
                    <a:pt x="2884" y="1545"/>
                    <a:pt x="2620" y="2467"/>
                    <a:pt x="2620" y="2467"/>
                  </a:cubicBezTo>
                  <a:lnTo>
                    <a:pt x="1198" y="2467"/>
                  </a:lnTo>
                  <a:cubicBezTo>
                    <a:pt x="687" y="2467"/>
                    <a:pt x="244" y="2829"/>
                    <a:pt x="138" y="3333"/>
                  </a:cubicBezTo>
                  <a:lnTo>
                    <a:pt x="134" y="3365"/>
                  </a:lnTo>
                  <a:cubicBezTo>
                    <a:pt x="0" y="4015"/>
                    <a:pt x="488" y="4632"/>
                    <a:pt x="1154" y="4657"/>
                  </a:cubicBezTo>
                  <a:cubicBezTo>
                    <a:pt x="1771" y="4677"/>
                    <a:pt x="2380" y="4701"/>
                    <a:pt x="2380" y="4701"/>
                  </a:cubicBezTo>
                  <a:cubicBezTo>
                    <a:pt x="2242" y="5071"/>
                    <a:pt x="2137" y="5550"/>
                    <a:pt x="2060" y="5977"/>
                  </a:cubicBezTo>
                  <a:cubicBezTo>
                    <a:pt x="1954" y="6598"/>
                    <a:pt x="2397" y="7183"/>
                    <a:pt x="3026" y="7240"/>
                  </a:cubicBezTo>
                  <a:cubicBezTo>
                    <a:pt x="3201" y="7256"/>
                    <a:pt x="3372" y="7269"/>
                    <a:pt x="3526" y="7277"/>
                  </a:cubicBezTo>
                  <a:cubicBezTo>
                    <a:pt x="3549" y="7278"/>
                    <a:pt x="3572" y="7279"/>
                    <a:pt x="3595" y="7279"/>
                  </a:cubicBezTo>
                  <a:cubicBezTo>
                    <a:pt x="4067" y="7279"/>
                    <a:pt x="4483" y="6966"/>
                    <a:pt x="4619" y="6513"/>
                  </a:cubicBezTo>
                  <a:cubicBezTo>
                    <a:pt x="4805" y="5887"/>
                    <a:pt x="5013" y="5181"/>
                    <a:pt x="5013" y="5181"/>
                  </a:cubicBezTo>
                  <a:lnTo>
                    <a:pt x="6536" y="5181"/>
                  </a:lnTo>
                  <a:cubicBezTo>
                    <a:pt x="6539" y="5181"/>
                    <a:pt x="6542" y="5181"/>
                    <a:pt x="6545" y="5181"/>
                  </a:cubicBezTo>
                  <a:cubicBezTo>
                    <a:pt x="7045" y="5181"/>
                    <a:pt x="7479" y="4837"/>
                    <a:pt x="7588" y="4348"/>
                  </a:cubicBezTo>
                  <a:cubicBezTo>
                    <a:pt x="7608" y="4246"/>
                    <a:pt x="7628" y="4145"/>
                    <a:pt x="7641" y="4043"/>
                  </a:cubicBezTo>
                  <a:cubicBezTo>
                    <a:pt x="7734" y="3446"/>
                    <a:pt x="7295" y="2898"/>
                    <a:pt x="6694" y="2825"/>
                  </a:cubicBezTo>
                  <a:cubicBezTo>
                    <a:pt x="5991" y="2740"/>
                    <a:pt x="5252" y="2707"/>
                    <a:pt x="5252" y="2707"/>
                  </a:cubicBezTo>
                  <a:lnTo>
                    <a:pt x="5614" y="1399"/>
                  </a:lnTo>
                  <a:cubicBezTo>
                    <a:pt x="5788" y="761"/>
                    <a:pt x="5358" y="120"/>
                    <a:pt x="4700" y="42"/>
                  </a:cubicBezTo>
                  <a:cubicBezTo>
                    <a:pt x="4537" y="22"/>
                    <a:pt x="4375" y="10"/>
                    <a:pt x="4225" y="2"/>
                  </a:cubicBezTo>
                  <a:cubicBezTo>
                    <a:pt x="4209" y="1"/>
                    <a:pt x="4194" y="1"/>
                    <a:pt x="41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0"/>
            <p:cNvSpPr/>
            <p:nvPr/>
          </p:nvSpPr>
          <p:spPr>
            <a:xfrm>
              <a:off x="7875652" y="1119468"/>
              <a:ext cx="58081" cy="25019"/>
            </a:xfrm>
            <a:custGeom>
              <a:avLst/>
              <a:gdLst/>
              <a:ahLst/>
              <a:cxnLst/>
              <a:rect l="l" t="t" r="r" b="b"/>
              <a:pathLst>
                <a:path w="2881" h="1241" extrusionOk="0">
                  <a:moveTo>
                    <a:pt x="664" y="1"/>
                  </a:moveTo>
                  <a:cubicBezTo>
                    <a:pt x="464" y="1"/>
                    <a:pt x="281" y="108"/>
                    <a:pt x="188" y="288"/>
                  </a:cubicBezTo>
                  <a:lnTo>
                    <a:pt x="180" y="300"/>
                  </a:lnTo>
                  <a:cubicBezTo>
                    <a:pt x="1" y="637"/>
                    <a:pt x="220" y="1047"/>
                    <a:pt x="598" y="1084"/>
                  </a:cubicBezTo>
                  <a:lnTo>
                    <a:pt x="2186" y="1238"/>
                  </a:lnTo>
                  <a:cubicBezTo>
                    <a:pt x="2203" y="1240"/>
                    <a:pt x="2219" y="1240"/>
                    <a:pt x="2235" y="1240"/>
                  </a:cubicBezTo>
                  <a:cubicBezTo>
                    <a:pt x="2444" y="1240"/>
                    <a:pt x="2636" y="1122"/>
                    <a:pt x="2722" y="929"/>
                  </a:cubicBezTo>
                  <a:cubicBezTo>
                    <a:pt x="2881" y="596"/>
                    <a:pt x="2661" y="206"/>
                    <a:pt x="2292" y="170"/>
                  </a:cubicBezTo>
                  <a:lnTo>
                    <a:pt x="716" y="3"/>
                  </a:lnTo>
                  <a:cubicBezTo>
                    <a:pt x="698" y="2"/>
                    <a:pt x="681" y="1"/>
                    <a:pt x="6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0"/>
            <p:cNvSpPr/>
            <p:nvPr/>
          </p:nvSpPr>
          <p:spPr>
            <a:xfrm>
              <a:off x="8015606" y="1138298"/>
              <a:ext cx="58162" cy="24938"/>
            </a:xfrm>
            <a:custGeom>
              <a:avLst/>
              <a:gdLst/>
              <a:ahLst/>
              <a:cxnLst/>
              <a:rect l="l" t="t" r="r" b="b"/>
              <a:pathLst>
                <a:path w="2885" h="1237" extrusionOk="0">
                  <a:moveTo>
                    <a:pt x="657" y="0"/>
                  </a:moveTo>
                  <a:cubicBezTo>
                    <a:pt x="460" y="0"/>
                    <a:pt x="280" y="110"/>
                    <a:pt x="188" y="284"/>
                  </a:cubicBezTo>
                  <a:lnTo>
                    <a:pt x="179" y="296"/>
                  </a:lnTo>
                  <a:cubicBezTo>
                    <a:pt x="1" y="633"/>
                    <a:pt x="224" y="1043"/>
                    <a:pt x="602" y="1080"/>
                  </a:cubicBezTo>
                  <a:lnTo>
                    <a:pt x="2190" y="1234"/>
                  </a:lnTo>
                  <a:cubicBezTo>
                    <a:pt x="2206" y="1236"/>
                    <a:pt x="2222" y="1237"/>
                    <a:pt x="2238" y="1237"/>
                  </a:cubicBezTo>
                  <a:cubicBezTo>
                    <a:pt x="2444" y="1237"/>
                    <a:pt x="2636" y="1118"/>
                    <a:pt x="2726" y="930"/>
                  </a:cubicBezTo>
                  <a:cubicBezTo>
                    <a:pt x="2885" y="593"/>
                    <a:pt x="2665" y="203"/>
                    <a:pt x="2296" y="166"/>
                  </a:cubicBezTo>
                  <a:lnTo>
                    <a:pt x="716" y="4"/>
                  </a:lnTo>
                  <a:cubicBezTo>
                    <a:pt x="696" y="1"/>
                    <a:pt x="676" y="0"/>
                    <a:pt x="6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0"/>
            <p:cNvSpPr/>
            <p:nvPr/>
          </p:nvSpPr>
          <p:spPr>
            <a:xfrm>
              <a:off x="7896296" y="1154387"/>
              <a:ext cx="89531" cy="87777"/>
            </a:xfrm>
            <a:custGeom>
              <a:avLst/>
              <a:gdLst/>
              <a:ahLst/>
              <a:cxnLst/>
              <a:rect l="l" t="t" r="r" b="b"/>
              <a:pathLst>
                <a:path w="4441" h="4354" extrusionOk="0">
                  <a:moveTo>
                    <a:pt x="2583" y="0"/>
                  </a:moveTo>
                  <a:cubicBezTo>
                    <a:pt x="1859" y="0"/>
                    <a:pt x="1088" y="466"/>
                    <a:pt x="630" y="1257"/>
                  </a:cubicBezTo>
                  <a:cubicBezTo>
                    <a:pt x="0" y="2349"/>
                    <a:pt x="204" y="3641"/>
                    <a:pt x="1081" y="4149"/>
                  </a:cubicBezTo>
                  <a:cubicBezTo>
                    <a:pt x="1322" y="4288"/>
                    <a:pt x="1588" y="4353"/>
                    <a:pt x="1860" y="4353"/>
                  </a:cubicBezTo>
                  <a:cubicBezTo>
                    <a:pt x="2584" y="4353"/>
                    <a:pt x="3353" y="3888"/>
                    <a:pt x="3811" y="3097"/>
                  </a:cubicBezTo>
                  <a:cubicBezTo>
                    <a:pt x="4440" y="2004"/>
                    <a:pt x="4237" y="708"/>
                    <a:pt x="3360" y="205"/>
                  </a:cubicBezTo>
                  <a:cubicBezTo>
                    <a:pt x="3120" y="66"/>
                    <a:pt x="2855" y="0"/>
                    <a:pt x="25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0"/>
            <p:cNvSpPr/>
            <p:nvPr/>
          </p:nvSpPr>
          <p:spPr>
            <a:xfrm>
              <a:off x="7811622" y="1206361"/>
              <a:ext cx="63726" cy="62536"/>
            </a:xfrm>
            <a:custGeom>
              <a:avLst/>
              <a:gdLst/>
              <a:ahLst/>
              <a:cxnLst/>
              <a:rect l="l" t="t" r="r" b="b"/>
              <a:pathLst>
                <a:path w="3161" h="3102" extrusionOk="0">
                  <a:moveTo>
                    <a:pt x="1838" y="0"/>
                  </a:moveTo>
                  <a:cubicBezTo>
                    <a:pt x="1323" y="0"/>
                    <a:pt x="772" y="332"/>
                    <a:pt x="447" y="897"/>
                  </a:cubicBezTo>
                  <a:cubicBezTo>
                    <a:pt x="0" y="1672"/>
                    <a:pt x="147" y="2595"/>
                    <a:pt x="768" y="2956"/>
                  </a:cubicBezTo>
                  <a:cubicBezTo>
                    <a:pt x="939" y="3055"/>
                    <a:pt x="1127" y="3101"/>
                    <a:pt x="1320" y="3101"/>
                  </a:cubicBezTo>
                  <a:cubicBezTo>
                    <a:pt x="1836" y="3101"/>
                    <a:pt x="2386" y="2769"/>
                    <a:pt x="2714" y="2205"/>
                  </a:cubicBezTo>
                  <a:cubicBezTo>
                    <a:pt x="3161" y="1429"/>
                    <a:pt x="3014" y="507"/>
                    <a:pt x="2389" y="145"/>
                  </a:cubicBezTo>
                  <a:cubicBezTo>
                    <a:pt x="2219" y="47"/>
                    <a:pt x="2031" y="0"/>
                    <a:pt x="18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0"/>
            <p:cNvSpPr/>
            <p:nvPr/>
          </p:nvSpPr>
          <p:spPr>
            <a:xfrm>
              <a:off x="7994478" y="1218256"/>
              <a:ext cx="63726" cy="62516"/>
            </a:xfrm>
            <a:custGeom>
              <a:avLst/>
              <a:gdLst/>
              <a:ahLst/>
              <a:cxnLst/>
              <a:rect l="l" t="t" r="r" b="b"/>
              <a:pathLst>
                <a:path w="3161" h="3101" extrusionOk="0">
                  <a:moveTo>
                    <a:pt x="1839" y="1"/>
                  </a:moveTo>
                  <a:cubicBezTo>
                    <a:pt x="1324" y="1"/>
                    <a:pt x="773" y="331"/>
                    <a:pt x="448" y="896"/>
                  </a:cubicBezTo>
                  <a:cubicBezTo>
                    <a:pt x="1" y="1671"/>
                    <a:pt x="143" y="2594"/>
                    <a:pt x="768" y="2955"/>
                  </a:cubicBezTo>
                  <a:cubicBezTo>
                    <a:pt x="939" y="3054"/>
                    <a:pt x="1127" y="3100"/>
                    <a:pt x="1321" y="3100"/>
                  </a:cubicBezTo>
                  <a:cubicBezTo>
                    <a:pt x="1837" y="3100"/>
                    <a:pt x="2386" y="2768"/>
                    <a:pt x="2714" y="2204"/>
                  </a:cubicBezTo>
                  <a:cubicBezTo>
                    <a:pt x="3161" y="1432"/>
                    <a:pt x="3015" y="506"/>
                    <a:pt x="2389" y="144"/>
                  </a:cubicBezTo>
                  <a:cubicBezTo>
                    <a:pt x="2220" y="47"/>
                    <a:pt x="2032" y="1"/>
                    <a:pt x="1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2" name="Google Shape;1332;p40"/>
          <p:cNvGrpSpPr/>
          <p:nvPr/>
        </p:nvGrpSpPr>
        <p:grpSpPr>
          <a:xfrm>
            <a:off x="7708056" y="3042242"/>
            <a:ext cx="692651" cy="720982"/>
            <a:chOff x="6225649" y="692968"/>
            <a:chExt cx="692651" cy="720982"/>
          </a:xfrm>
        </p:grpSpPr>
        <p:sp>
          <p:nvSpPr>
            <p:cNvPr id="1333" name="Google Shape;1333;p40"/>
            <p:cNvSpPr/>
            <p:nvPr/>
          </p:nvSpPr>
          <p:spPr>
            <a:xfrm>
              <a:off x="6518159" y="785969"/>
              <a:ext cx="387354" cy="608933"/>
            </a:xfrm>
            <a:custGeom>
              <a:avLst/>
              <a:gdLst/>
              <a:ahLst/>
              <a:cxnLst/>
              <a:rect l="l" t="t" r="r" b="b"/>
              <a:pathLst>
                <a:path w="19214" h="30205" extrusionOk="0">
                  <a:moveTo>
                    <a:pt x="11247" y="0"/>
                  </a:moveTo>
                  <a:cubicBezTo>
                    <a:pt x="9308" y="0"/>
                    <a:pt x="7560" y="565"/>
                    <a:pt x="6784" y="1455"/>
                  </a:cubicBezTo>
                  <a:cubicBezTo>
                    <a:pt x="6784" y="1455"/>
                    <a:pt x="10533" y="2650"/>
                    <a:pt x="10192" y="10639"/>
                  </a:cubicBezTo>
                  <a:cubicBezTo>
                    <a:pt x="9876" y="17954"/>
                    <a:pt x="6533" y="26236"/>
                    <a:pt x="1450" y="26236"/>
                  </a:cubicBezTo>
                  <a:cubicBezTo>
                    <a:pt x="982" y="26236"/>
                    <a:pt x="498" y="26166"/>
                    <a:pt x="1" y="26018"/>
                  </a:cubicBezTo>
                  <a:lnTo>
                    <a:pt x="1" y="26018"/>
                  </a:lnTo>
                  <a:cubicBezTo>
                    <a:pt x="1" y="26018"/>
                    <a:pt x="2389" y="30205"/>
                    <a:pt x="6789" y="30205"/>
                  </a:cubicBezTo>
                  <a:cubicBezTo>
                    <a:pt x="7566" y="30205"/>
                    <a:pt x="8406" y="30074"/>
                    <a:pt x="9306" y="29767"/>
                  </a:cubicBezTo>
                  <a:cubicBezTo>
                    <a:pt x="15286" y="27728"/>
                    <a:pt x="19213" y="16785"/>
                    <a:pt x="18734" y="6378"/>
                  </a:cubicBezTo>
                  <a:cubicBezTo>
                    <a:pt x="18734" y="6378"/>
                    <a:pt x="18693" y="2735"/>
                    <a:pt x="15570" y="1037"/>
                  </a:cubicBezTo>
                  <a:cubicBezTo>
                    <a:pt x="14238" y="313"/>
                    <a:pt x="12690" y="0"/>
                    <a:pt x="112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0"/>
            <p:cNvSpPr/>
            <p:nvPr/>
          </p:nvSpPr>
          <p:spPr>
            <a:xfrm>
              <a:off x="6327359" y="692968"/>
              <a:ext cx="568895" cy="224220"/>
            </a:xfrm>
            <a:custGeom>
              <a:avLst/>
              <a:gdLst/>
              <a:ahLst/>
              <a:cxnLst/>
              <a:rect l="l" t="t" r="r" b="b"/>
              <a:pathLst>
                <a:path w="28219" h="11122" extrusionOk="0">
                  <a:moveTo>
                    <a:pt x="14171" y="1"/>
                  </a:moveTo>
                  <a:cubicBezTo>
                    <a:pt x="8861" y="1"/>
                    <a:pt x="5388" y="2090"/>
                    <a:pt x="3213" y="4273"/>
                  </a:cubicBezTo>
                  <a:cubicBezTo>
                    <a:pt x="3136" y="4350"/>
                    <a:pt x="3059" y="4431"/>
                    <a:pt x="2982" y="4509"/>
                  </a:cubicBezTo>
                  <a:cubicBezTo>
                    <a:pt x="2689" y="4813"/>
                    <a:pt x="2409" y="5134"/>
                    <a:pt x="2145" y="5467"/>
                  </a:cubicBezTo>
                  <a:cubicBezTo>
                    <a:pt x="2141" y="5475"/>
                    <a:pt x="2129" y="5487"/>
                    <a:pt x="2117" y="5496"/>
                  </a:cubicBezTo>
                  <a:cubicBezTo>
                    <a:pt x="829" y="7116"/>
                    <a:pt x="216" y="8575"/>
                    <a:pt x="53" y="9009"/>
                  </a:cubicBezTo>
                  <a:cubicBezTo>
                    <a:pt x="17" y="9090"/>
                    <a:pt x="0" y="9139"/>
                    <a:pt x="0" y="9139"/>
                  </a:cubicBezTo>
                  <a:lnTo>
                    <a:pt x="1824" y="9046"/>
                  </a:lnTo>
                  <a:lnTo>
                    <a:pt x="2238" y="9021"/>
                  </a:lnTo>
                  <a:lnTo>
                    <a:pt x="3518" y="8956"/>
                  </a:lnTo>
                  <a:lnTo>
                    <a:pt x="4724" y="8895"/>
                  </a:lnTo>
                  <a:lnTo>
                    <a:pt x="5752" y="8847"/>
                  </a:lnTo>
                  <a:lnTo>
                    <a:pt x="12649" y="8497"/>
                  </a:lnTo>
                  <a:lnTo>
                    <a:pt x="14891" y="8384"/>
                  </a:lnTo>
                  <a:cubicBezTo>
                    <a:pt x="14948" y="8225"/>
                    <a:pt x="15017" y="8071"/>
                    <a:pt x="15098" y="7925"/>
                  </a:cubicBezTo>
                  <a:cubicBezTo>
                    <a:pt x="15456" y="7258"/>
                    <a:pt x="15951" y="6674"/>
                    <a:pt x="16544" y="6206"/>
                  </a:cubicBezTo>
                  <a:cubicBezTo>
                    <a:pt x="17398" y="5549"/>
                    <a:pt x="18640" y="4997"/>
                    <a:pt x="20416" y="4997"/>
                  </a:cubicBezTo>
                  <a:cubicBezTo>
                    <a:pt x="20922" y="4997"/>
                    <a:pt x="21472" y="5042"/>
                    <a:pt x="22069" y="5142"/>
                  </a:cubicBezTo>
                  <a:cubicBezTo>
                    <a:pt x="27101" y="5995"/>
                    <a:pt x="28040" y="9960"/>
                    <a:pt x="28194" y="10955"/>
                  </a:cubicBezTo>
                  <a:cubicBezTo>
                    <a:pt x="28194" y="10967"/>
                    <a:pt x="28194" y="10983"/>
                    <a:pt x="28198" y="10995"/>
                  </a:cubicBezTo>
                  <a:cubicBezTo>
                    <a:pt x="28206" y="11048"/>
                    <a:pt x="28214" y="11089"/>
                    <a:pt x="28218" y="11121"/>
                  </a:cubicBezTo>
                  <a:cubicBezTo>
                    <a:pt x="28214" y="11077"/>
                    <a:pt x="28210" y="11004"/>
                    <a:pt x="28194" y="10902"/>
                  </a:cubicBezTo>
                  <a:cubicBezTo>
                    <a:pt x="28198" y="10898"/>
                    <a:pt x="28198" y="10890"/>
                    <a:pt x="28194" y="10886"/>
                  </a:cubicBezTo>
                  <a:cubicBezTo>
                    <a:pt x="28121" y="10276"/>
                    <a:pt x="27999" y="9675"/>
                    <a:pt x="27828" y="9086"/>
                  </a:cubicBezTo>
                  <a:lnTo>
                    <a:pt x="27820" y="9050"/>
                  </a:lnTo>
                  <a:cubicBezTo>
                    <a:pt x="27292" y="7210"/>
                    <a:pt x="26090" y="4549"/>
                    <a:pt x="23360" y="2587"/>
                  </a:cubicBezTo>
                  <a:cubicBezTo>
                    <a:pt x="21407" y="1186"/>
                    <a:pt x="18673" y="146"/>
                    <a:pt x="14851" y="12"/>
                  </a:cubicBezTo>
                  <a:cubicBezTo>
                    <a:pt x="14621" y="4"/>
                    <a:pt x="14394" y="1"/>
                    <a:pt x="141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0"/>
            <p:cNvSpPr/>
            <p:nvPr/>
          </p:nvSpPr>
          <p:spPr>
            <a:xfrm>
              <a:off x="6266091" y="778772"/>
              <a:ext cx="377536" cy="473075"/>
            </a:xfrm>
            <a:custGeom>
              <a:avLst/>
              <a:gdLst/>
              <a:ahLst/>
              <a:cxnLst/>
              <a:rect l="l" t="t" r="r" b="b"/>
              <a:pathLst>
                <a:path w="18727" h="23466" extrusionOk="0">
                  <a:moveTo>
                    <a:pt x="6577" y="1"/>
                  </a:moveTo>
                  <a:cubicBezTo>
                    <a:pt x="6469" y="1"/>
                    <a:pt x="6361" y="6"/>
                    <a:pt x="6252" y="17"/>
                  </a:cubicBezTo>
                  <a:cubicBezTo>
                    <a:pt x="6057" y="29"/>
                    <a:pt x="5862" y="62"/>
                    <a:pt x="5667" y="114"/>
                  </a:cubicBezTo>
                  <a:lnTo>
                    <a:pt x="5663" y="114"/>
                  </a:lnTo>
                  <a:cubicBezTo>
                    <a:pt x="5655" y="119"/>
                    <a:pt x="5651" y="119"/>
                    <a:pt x="5647" y="119"/>
                  </a:cubicBezTo>
                  <a:cubicBezTo>
                    <a:pt x="5452" y="184"/>
                    <a:pt x="5269" y="248"/>
                    <a:pt x="5099" y="318"/>
                  </a:cubicBezTo>
                  <a:cubicBezTo>
                    <a:pt x="5086" y="318"/>
                    <a:pt x="5074" y="322"/>
                    <a:pt x="5062" y="330"/>
                  </a:cubicBezTo>
                  <a:cubicBezTo>
                    <a:pt x="4575" y="553"/>
                    <a:pt x="4148" y="882"/>
                    <a:pt x="3811" y="1296"/>
                  </a:cubicBezTo>
                  <a:cubicBezTo>
                    <a:pt x="3681" y="1447"/>
                    <a:pt x="3567" y="1609"/>
                    <a:pt x="3474" y="1780"/>
                  </a:cubicBezTo>
                  <a:cubicBezTo>
                    <a:pt x="3356" y="1975"/>
                    <a:pt x="3263" y="2178"/>
                    <a:pt x="3194" y="2389"/>
                  </a:cubicBezTo>
                  <a:cubicBezTo>
                    <a:pt x="2893" y="3246"/>
                    <a:pt x="2617" y="4107"/>
                    <a:pt x="2373" y="4956"/>
                  </a:cubicBezTo>
                  <a:cubicBezTo>
                    <a:pt x="2203" y="5529"/>
                    <a:pt x="2048" y="6094"/>
                    <a:pt x="1906" y="6650"/>
                  </a:cubicBezTo>
                  <a:cubicBezTo>
                    <a:pt x="1756" y="7231"/>
                    <a:pt x="1618" y="7804"/>
                    <a:pt x="1488" y="8364"/>
                  </a:cubicBezTo>
                  <a:cubicBezTo>
                    <a:pt x="1240" y="9449"/>
                    <a:pt x="1029" y="10497"/>
                    <a:pt x="858" y="11496"/>
                  </a:cubicBezTo>
                  <a:cubicBezTo>
                    <a:pt x="627" y="12796"/>
                    <a:pt x="452" y="14010"/>
                    <a:pt x="318" y="15103"/>
                  </a:cubicBezTo>
                  <a:cubicBezTo>
                    <a:pt x="216" y="15936"/>
                    <a:pt x="139" y="16703"/>
                    <a:pt x="86" y="17378"/>
                  </a:cubicBezTo>
                  <a:cubicBezTo>
                    <a:pt x="58" y="17678"/>
                    <a:pt x="33" y="17958"/>
                    <a:pt x="17" y="18222"/>
                  </a:cubicBezTo>
                  <a:cubicBezTo>
                    <a:pt x="1" y="18466"/>
                    <a:pt x="9" y="18714"/>
                    <a:pt x="46" y="18958"/>
                  </a:cubicBezTo>
                  <a:cubicBezTo>
                    <a:pt x="224" y="20298"/>
                    <a:pt x="1155" y="21415"/>
                    <a:pt x="2434" y="21838"/>
                  </a:cubicBezTo>
                  <a:cubicBezTo>
                    <a:pt x="5651" y="22898"/>
                    <a:pt x="9526" y="23308"/>
                    <a:pt x="12081" y="23462"/>
                  </a:cubicBezTo>
                  <a:cubicBezTo>
                    <a:pt x="12103" y="23464"/>
                    <a:pt x="12126" y="23465"/>
                    <a:pt x="12148" y="23465"/>
                  </a:cubicBezTo>
                  <a:cubicBezTo>
                    <a:pt x="12169" y="23465"/>
                    <a:pt x="12191" y="23464"/>
                    <a:pt x="12211" y="23462"/>
                  </a:cubicBezTo>
                  <a:cubicBezTo>
                    <a:pt x="12253" y="23464"/>
                    <a:pt x="12294" y="23465"/>
                    <a:pt x="12336" y="23465"/>
                  </a:cubicBezTo>
                  <a:cubicBezTo>
                    <a:pt x="12596" y="23465"/>
                    <a:pt x="12857" y="23432"/>
                    <a:pt x="13109" y="23373"/>
                  </a:cubicBezTo>
                  <a:cubicBezTo>
                    <a:pt x="13653" y="23251"/>
                    <a:pt x="14161" y="23003"/>
                    <a:pt x="14591" y="22646"/>
                  </a:cubicBezTo>
                  <a:cubicBezTo>
                    <a:pt x="14648" y="22597"/>
                    <a:pt x="14709" y="22548"/>
                    <a:pt x="14762" y="22492"/>
                  </a:cubicBezTo>
                  <a:cubicBezTo>
                    <a:pt x="15221" y="22061"/>
                    <a:pt x="15554" y="21517"/>
                    <a:pt x="15733" y="20911"/>
                  </a:cubicBezTo>
                  <a:cubicBezTo>
                    <a:pt x="16224" y="19205"/>
                    <a:pt x="16659" y="17382"/>
                    <a:pt x="17037" y="15570"/>
                  </a:cubicBezTo>
                  <a:cubicBezTo>
                    <a:pt x="17215" y="14725"/>
                    <a:pt x="17374" y="13888"/>
                    <a:pt x="17524" y="13064"/>
                  </a:cubicBezTo>
                  <a:cubicBezTo>
                    <a:pt x="17630" y="12503"/>
                    <a:pt x="17723" y="11943"/>
                    <a:pt x="17817" y="11407"/>
                  </a:cubicBezTo>
                  <a:cubicBezTo>
                    <a:pt x="18174" y="9302"/>
                    <a:pt x="18442" y="7393"/>
                    <a:pt x="18625" y="5964"/>
                  </a:cubicBezTo>
                  <a:cubicBezTo>
                    <a:pt x="18726" y="5163"/>
                    <a:pt x="18556" y="4355"/>
                    <a:pt x="18137" y="3669"/>
                  </a:cubicBezTo>
                  <a:cubicBezTo>
                    <a:pt x="17727" y="2994"/>
                    <a:pt x="17110" y="2474"/>
                    <a:pt x="16379" y="2186"/>
                  </a:cubicBezTo>
                  <a:cubicBezTo>
                    <a:pt x="12329" y="598"/>
                    <a:pt x="8933" y="119"/>
                    <a:pt x="6740" y="5"/>
                  </a:cubicBezTo>
                  <a:cubicBezTo>
                    <a:pt x="6686" y="2"/>
                    <a:pt x="6631" y="1"/>
                    <a:pt x="65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0"/>
            <p:cNvSpPr/>
            <p:nvPr/>
          </p:nvSpPr>
          <p:spPr>
            <a:xfrm>
              <a:off x="6285264" y="1228518"/>
              <a:ext cx="425598" cy="185432"/>
            </a:xfrm>
            <a:custGeom>
              <a:avLst/>
              <a:gdLst/>
              <a:ahLst/>
              <a:cxnLst/>
              <a:rect l="l" t="t" r="r" b="b"/>
              <a:pathLst>
                <a:path w="21111" h="9198" extrusionOk="0">
                  <a:moveTo>
                    <a:pt x="0" y="1"/>
                  </a:moveTo>
                  <a:cubicBezTo>
                    <a:pt x="208" y="3445"/>
                    <a:pt x="3031" y="7670"/>
                    <a:pt x="9509" y="8856"/>
                  </a:cubicBezTo>
                  <a:cubicBezTo>
                    <a:pt x="10760" y="9082"/>
                    <a:pt x="12030" y="9197"/>
                    <a:pt x="13301" y="9197"/>
                  </a:cubicBezTo>
                  <a:cubicBezTo>
                    <a:pt x="13693" y="9197"/>
                    <a:pt x="14085" y="9186"/>
                    <a:pt x="14477" y="9164"/>
                  </a:cubicBezTo>
                  <a:cubicBezTo>
                    <a:pt x="18417" y="8957"/>
                    <a:pt x="21110" y="7751"/>
                    <a:pt x="21110" y="7751"/>
                  </a:cubicBezTo>
                  <a:lnTo>
                    <a:pt x="21110" y="7751"/>
                  </a:lnTo>
                  <a:cubicBezTo>
                    <a:pt x="21110" y="7751"/>
                    <a:pt x="20538" y="7941"/>
                    <a:pt x="19530" y="7941"/>
                  </a:cubicBezTo>
                  <a:cubicBezTo>
                    <a:pt x="18405" y="7941"/>
                    <a:pt x="16736" y="7704"/>
                    <a:pt x="14713" y="6699"/>
                  </a:cubicBezTo>
                  <a:cubicBezTo>
                    <a:pt x="12787" y="5748"/>
                    <a:pt x="12036" y="4351"/>
                    <a:pt x="11772" y="3197"/>
                  </a:cubicBezTo>
                  <a:cubicBezTo>
                    <a:pt x="11500" y="2052"/>
                    <a:pt x="11707" y="1146"/>
                    <a:pt x="11707" y="1146"/>
                  </a:cubicBezTo>
                  <a:lnTo>
                    <a:pt x="11707" y="1146"/>
                  </a:lnTo>
                  <a:cubicBezTo>
                    <a:pt x="10790" y="1439"/>
                    <a:pt x="9729" y="1554"/>
                    <a:pt x="8629" y="1554"/>
                  </a:cubicBezTo>
                  <a:cubicBezTo>
                    <a:pt x="4586" y="1554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0"/>
            <p:cNvSpPr/>
            <p:nvPr/>
          </p:nvSpPr>
          <p:spPr>
            <a:xfrm>
              <a:off x="6308106" y="780989"/>
              <a:ext cx="98038" cy="43183"/>
            </a:xfrm>
            <a:custGeom>
              <a:avLst/>
              <a:gdLst/>
              <a:ahLst/>
              <a:cxnLst/>
              <a:rect l="l" t="t" r="r" b="b"/>
              <a:pathLst>
                <a:path w="4863" h="2142" extrusionOk="0">
                  <a:moveTo>
                    <a:pt x="3579" y="0"/>
                  </a:moveTo>
                  <a:cubicBezTo>
                    <a:pt x="3575" y="4"/>
                    <a:pt x="3567" y="4"/>
                    <a:pt x="3563" y="9"/>
                  </a:cubicBezTo>
                  <a:cubicBezTo>
                    <a:pt x="3368" y="69"/>
                    <a:pt x="3185" y="138"/>
                    <a:pt x="3015" y="203"/>
                  </a:cubicBezTo>
                  <a:cubicBezTo>
                    <a:pt x="3002" y="208"/>
                    <a:pt x="2990" y="212"/>
                    <a:pt x="2978" y="220"/>
                  </a:cubicBezTo>
                  <a:cubicBezTo>
                    <a:pt x="521" y="1146"/>
                    <a:pt x="54" y="2015"/>
                    <a:pt x="9" y="2129"/>
                  </a:cubicBezTo>
                  <a:cubicBezTo>
                    <a:pt x="1" y="2133"/>
                    <a:pt x="1" y="2133"/>
                    <a:pt x="1" y="2141"/>
                  </a:cubicBezTo>
                  <a:lnTo>
                    <a:pt x="1386" y="1678"/>
                  </a:lnTo>
                  <a:lnTo>
                    <a:pt x="3019" y="1130"/>
                  </a:lnTo>
                  <a:lnTo>
                    <a:pt x="3100" y="1101"/>
                  </a:lnTo>
                  <a:lnTo>
                    <a:pt x="4863" y="508"/>
                  </a:lnTo>
                  <a:lnTo>
                    <a:pt x="3941" y="143"/>
                  </a:lnTo>
                  <a:lnTo>
                    <a:pt x="35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0"/>
            <p:cNvSpPr/>
            <p:nvPr/>
          </p:nvSpPr>
          <p:spPr>
            <a:xfrm>
              <a:off x="6496869" y="1232207"/>
              <a:ext cx="66931" cy="40723"/>
            </a:xfrm>
            <a:custGeom>
              <a:avLst/>
              <a:gdLst/>
              <a:ahLst/>
              <a:cxnLst/>
              <a:rect l="l" t="t" r="r" b="b"/>
              <a:pathLst>
                <a:path w="3320" h="2020" extrusionOk="0">
                  <a:moveTo>
                    <a:pt x="3319" y="1"/>
                  </a:moveTo>
                  <a:lnTo>
                    <a:pt x="1390" y="122"/>
                  </a:lnTo>
                  <a:lnTo>
                    <a:pt x="0" y="2019"/>
                  </a:lnTo>
                  <a:cubicBezTo>
                    <a:pt x="0" y="2019"/>
                    <a:pt x="1288" y="1889"/>
                    <a:pt x="3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0"/>
            <p:cNvSpPr/>
            <p:nvPr/>
          </p:nvSpPr>
          <p:spPr>
            <a:xfrm>
              <a:off x="6225649" y="803166"/>
              <a:ext cx="377516" cy="473316"/>
            </a:xfrm>
            <a:custGeom>
              <a:avLst/>
              <a:gdLst/>
              <a:ahLst/>
              <a:cxnLst/>
              <a:rect l="l" t="t" r="r" b="b"/>
              <a:pathLst>
                <a:path w="18726" h="23478" extrusionOk="0">
                  <a:moveTo>
                    <a:pt x="6607" y="1"/>
                  </a:moveTo>
                  <a:cubicBezTo>
                    <a:pt x="6341" y="1"/>
                    <a:pt x="6076" y="31"/>
                    <a:pt x="5817" y="91"/>
                  </a:cubicBezTo>
                  <a:cubicBezTo>
                    <a:pt x="5167" y="233"/>
                    <a:pt x="4570" y="562"/>
                    <a:pt x="4099" y="1029"/>
                  </a:cubicBezTo>
                  <a:cubicBezTo>
                    <a:pt x="4091" y="1033"/>
                    <a:pt x="4091" y="1033"/>
                    <a:pt x="4091" y="1041"/>
                  </a:cubicBezTo>
                  <a:cubicBezTo>
                    <a:pt x="3709" y="1419"/>
                    <a:pt x="3416" y="1882"/>
                    <a:pt x="3238" y="2394"/>
                  </a:cubicBezTo>
                  <a:cubicBezTo>
                    <a:pt x="3018" y="3019"/>
                    <a:pt x="2811" y="3649"/>
                    <a:pt x="2624" y="4274"/>
                  </a:cubicBezTo>
                  <a:cubicBezTo>
                    <a:pt x="2446" y="4851"/>
                    <a:pt x="2283" y="5416"/>
                    <a:pt x="2125" y="5980"/>
                  </a:cubicBezTo>
                  <a:cubicBezTo>
                    <a:pt x="2080" y="6135"/>
                    <a:pt x="2044" y="6281"/>
                    <a:pt x="2007" y="6435"/>
                  </a:cubicBezTo>
                  <a:cubicBezTo>
                    <a:pt x="1601" y="7967"/>
                    <a:pt x="1280" y="9441"/>
                    <a:pt x="1020" y="10838"/>
                  </a:cubicBezTo>
                  <a:cubicBezTo>
                    <a:pt x="776" y="12134"/>
                    <a:pt x="589" y="13349"/>
                    <a:pt x="447" y="14458"/>
                  </a:cubicBezTo>
                  <a:cubicBezTo>
                    <a:pt x="338" y="15278"/>
                    <a:pt x="252" y="16042"/>
                    <a:pt x="191" y="16736"/>
                  </a:cubicBezTo>
                  <a:cubicBezTo>
                    <a:pt x="130" y="17281"/>
                    <a:pt x="94" y="17780"/>
                    <a:pt x="61" y="18227"/>
                  </a:cubicBezTo>
                  <a:cubicBezTo>
                    <a:pt x="61" y="18268"/>
                    <a:pt x="61" y="18308"/>
                    <a:pt x="61" y="18345"/>
                  </a:cubicBezTo>
                  <a:cubicBezTo>
                    <a:pt x="0" y="19921"/>
                    <a:pt x="987" y="21347"/>
                    <a:pt x="2482" y="21842"/>
                  </a:cubicBezTo>
                  <a:cubicBezTo>
                    <a:pt x="2677" y="21907"/>
                    <a:pt x="2876" y="21972"/>
                    <a:pt x="3079" y="22025"/>
                  </a:cubicBezTo>
                  <a:cubicBezTo>
                    <a:pt x="6170" y="22947"/>
                    <a:pt x="9733" y="23321"/>
                    <a:pt x="12133" y="23471"/>
                  </a:cubicBezTo>
                  <a:cubicBezTo>
                    <a:pt x="12204" y="23475"/>
                    <a:pt x="12274" y="23477"/>
                    <a:pt x="12344" y="23477"/>
                  </a:cubicBezTo>
                  <a:cubicBezTo>
                    <a:pt x="13165" y="23477"/>
                    <a:pt x="13963" y="23195"/>
                    <a:pt x="14603" y="22675"/>
                  </a:cubicBezTo>
                  <a:cubicBezTo>
                    <a:pt x="14790" y="22524"/>
                    <a:pt x="14964" y="22350"/>
                    <a:pt x="15115" y="22163"/>
                  </a:cubicBezTo>
                  <a:cubicBezTo>
                    <a:pt x="15318" y="21919"/>
                    <a:pt x="15484" y="21647"/>
                    <a:pt x="15610" y="21355"/>
                  </a:cubicBezTo>
                  <a:cubicBezTo>
                    <a:pt x="15679" y="21212"/>
                    <a:pt x="15736" y="21062"/>
                    <a:pt x="15777" y="20912"/>
                  </a:cubicBezTo>
                  <a:cubicBezTo>
                    <a:pt x="16500" y="18422"/>
                    <a:pt x="17097" y="15672"/>
                    <a:pt x="17568" y="13089"/>
                  </a:cubicBezTo>
                  <a:lnTo>
                    <a:pt x="17848" y="11496"/>
                  </a:lnTo>
                  <a:cubicBezTo>
                    <a:pt x="17893" y="11232"/>
                    <a:pt x="17934" y="10972"/>
                    <a:pt x="17978" y="10716"/>
                  </a:cubicBezTo>
                  <a:cubicBezTo>
                    <a:pt x="18068" y="10168"/>
                    <a:pt x="18153" y="9628"/>
                    <a:pt x="18230" y="9116"/>
                  </a:cubicBezTo>
                  <a:lnTo>
                    <a:pt x="18230" y="9108"/>
                  </a:lnTo>
                  <a:cubicBezTo>
                    <a:pt x="18413" y="7922"/>
                    <a:pt x="18559" y="6850"/>
                    <a:pt x="18673" y="5960"/>
                  </a:cubicBezTo>
                  <a:cubicBezTo>
                    <a:pt x="18685" y="5838"/>
                    <a:pt x="18697" y="5716"/>
                    <a:pt x="18697" y="5594"/>
                  </a:cubicBezTo>
                  <a:cubicBezTo>
                    <a:pt x="18726" y="4640"/>
                    <a:pt x="18360" y="3714"/>
                    <a:pt x="17694" y="3031"/>
                  </a:cubicBezTo>
                  <a:cubicBezTo>
                    <a:pt x="17337" y="2662"/>
                    <a:pt x="16906" y="2373"/>
                    <a:pt x="16423" y="2191"/>
                  </a:cubicBezTo>
                  <a:cubicBezTo>
                    <a:pt x="16175" y="2093"/>
                    <a:pt x="15931" y="1996"/>
                    <a:pt x="15688" y="1910"/>
                  </a:cubicBezTo>
                  <a:cubicBezTo>
                    <a:pt x="14839" y="1597"/>
                    <a:pt x="14026" y="1338"/>
                    <a:pt x="13250" y="1118"/>
                  </a:cubicBezTo>
                  <a:cubicBezTo>
                    <a:pt x="10801" y="420"/>
                    <a:pt x="8717" y="135"/>
                    <a:pt x="7162" y="30"/>
                  </a:cubicBezTo>
                  <a:lnTo>
                    <a:pt x="7109" y="30"/>
                  </a:lnTo>
                  <a:cubicBezTo>
                    <a:pt x="6999" y="17"/>
                    <a:pt x="6889" y="9"/>
                    <a:pt x="6784" y="5"/>
                  </a:cubicBezTo>
                  <a:cubicBezTo>
                    <a:pt x="6725" y="2"/>
                    <a:pt x="6666" y="1"/>
                    <a:pt x="66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0"/>
            <p:cNvSpPr/>
            <p:nvPr/>
          </p:nvSpPr>
          <p:spPr>
            <a:xfrm>
              <a:off x="6268470" y="825706"/>
              <a:ext cx="273450" cy="98038"/>
            </a:xfrm>
            <a:custGeom>
              <a:avLst/>
              <a:gdLst/>
              <a:ahLst/>
              <a:cxnLst/>
              <a:rect l="l" t="t" r="r" b="b"/>
              <a:pathLst>
                <a:path w="13564" h="4863" extrusionOk="0">
                  <a:moveTo>
                    <a:pt x="11126" y="0"/>
                  </a:moveTo>
                  <a:lnTo>
                    <a:pt x="5310" y="1727"/>
                  </a:lnTo>
                  <a:lnTo>
                    <a:pt x="4879" y="1856"/>
                  </a:lnTo>
                  <a:lnTo>
                    <a:pt x="4855" y="1861"/>
                  </a:lnTo>
                  <a:lnTo>
                    <a:pt x="4103" y="2088"/>
                  </a:lnTo>
                  <a:lnTo>
                    <a:pt x="2974" y="2425"/>
                  </a:lnTo>
                  <a:lnTo>
                    <a:pt x="2255" y="2632"/>
                  </a:lnTo>
                  <a:lnTo>
                    <a:pt x="500" y="3156"/>
                  </a:lnTo>
                  <a:cubicBezTo>
                    <a:pt x="322" y="3733"/>
                    <a:pt x="159" y="4302"/>
                    <a:pt x="1" y="4862"/>
                  </a:cubicBezTo>
                  <a:lnTo>
                    <a:pt x="1784" y="4326"/>
                  </a:lnTo>
                  <a:lnTo>
                    <a:pt x="4526" y="3506"/>
                  </a:lnTo>
                  <a:lnTo>
                    <a:pt x="4964" y="3376"/>
                  </a:lnTo>
                  <a:lnTo>
                    <a:pt x="7154" y="2722"/>
                  </a:lnTo>
                  <a:lnTo>
                    <a:pt x="7592" y="2588"/>
                  </a:lnTo>
                  <a:lnTo>
                    <a:pt x="8673" y="2263"/>
                  </a:lnTo>
                  <a:lnTo>
                    <a:pt x="13564" y="796"/>
                  </a:lnTo>
                  <a:cubicBezTo>
                    <a:pt x="12715" y="484"/>
                    <a:pt x="11902" y="220"/>
                    <a:pt x="11126" y="0"/>
                  </a:cubicBezTo>
                  <a:close/>
                </a:path>
              </a:pathLst>
            </a:custGeom>
            <a:solidFill>
              <a:srgbClr val="D5F2ED">
                <a:alpha val="3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0"/>
            <p:cNvSpPr/>
            <p:nvPr/>
          </p:nvSpPr>
          <p:spPr>
            <a:xfrm>
              <a:off x="6226879" y="1034934"/>
              <a:ext cx="358606" cy="138076"/>
            </a:xfrm>
            <a:custGeom>
              <a:avLst/>
              <a:gdLst/>
              <a:ahLst/>
              <a:cxnLst/>
              <a:rect l="l" t="t" r="r" b="b"/>
              <a:pathLst>
                <a:path w="17788" h="6849" extrusionOk="0">
                  <a:moveTo>
                    <a:pt x="17787" y="0"/>
                  </a:moveTo>
                  <a:lnTo>
                    <a:pt x="130" y="5240"/>
                  </a:lnTo>
                  <a:lnTo>
                    <a:pt x="0" y="6849"/>
                  </a:lnTo>
                  <a:lnTo>
                    <a:pt x="0" y="6849"/>
                  </a:lnTo>
                  <a:lnTo>
                    <a:pt x="17503" y="1593"/>
                  </a:lnTo>
                  <a:lnTo>
                    <a:pt x="17787" y="0"/>
                  </a:lnTo>
                  <a:close/>
                </a:path>
              </a:pathLst>
            </a:custGeom>
            <a:solidFill>
              <a:srgbClr val="D5F2ED">
                <a:alpha val="3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0"/>
            <p:cNvSpPr/>
            <p:nvPr/>
          </p:nvSpPr>
          <p:spPr>
            <a:xfrm>
              <a:off x="6234661" y="915945"/>
              <a:ext cx="367940" cy="178698"/>
            </a:xfrm>
            <a:custGeom>
              <a:avLst/>
              <a:gdLst/>
              <a:ahLst/>
              <a:cxnLst/>
              <a:rect l="l" t="t" r="r" b="b"/>
              <a:pathLst>
                <a:path w="18251" h="8864" extrusionOk="0">
                  <a:moveTo>
                    <a:pt x="18250" y="0"/>
                  </a:moveTo>
                  <a:lnTo>
                    <a:pt x="573" y="5244"/>
                  </a:lnTo>
                  <a:cubicBezTo>
                    <a:pt x="329" y="6540"/>
                    <a:pt x="142" y="7759"/>
                    <a:pt x="0" y="8864"/>
                  </a:cubicBezTo>
                  <a:lnTo>
                    <a:pt x="17783" y="3522"/>
                  </a:lnTo>
                  <a:lnTo>
                    <a:pt x="17783" y="3518"/>
                  </a:lnTo>
                  <a:cubicBezTo>
                    <a:pt x="17966" y="2328"/>
                    <a:pt x="18112" y="1256"/>
                    <a:pt x="18226" y="370"/>
                  </a:cubicBezTo>
                  <a:cubicBezTo>
                    <a:pt x="18238" y="248"/>
                    <a:pt x="18246" y="126"/>
                    <a:pt x="18250" y="0"/>
                  </a:cubicBezTo>
                  <a:close/>
                </a:path>
              </a:pathLst>
            </a:custGeom>
            <a:solidFill>
              <a:srgbClr val="D5F2ED">
                <a:alpha val="38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0"/>
            <p:cNvSpPr/>
            <p:nvPr/>
          </p:nvSpPr>
          <p:spPr>
            <a:xfrm>
              <a:off x="6306150" y="934493"/>
              <a:ext cx="103360" cy="104187"/>
            </a:xfrm>
            <a:custGeom>
              <a:avLst/>
              <a:gdLst/>
              <a:ahLst/>
              <a:cxnLst/>
              <a:rect l="l" t="t" r="r" b="b"/>
              <a:pathLst>
                <a:path w="5127" h="5168" extrusionOk="0">
                  <a:moveTo>
                    <a:pt x="1516" y="0"/>
                  </a:moveTo>
                  <a:cubicBezTo>
                    <a:pt x="1121" y="0"/>
                    <a:pt x="788" y="184"/>
                    <a:pt x="675" y="470"/>
                  </a:cubicBezTo>
                  <a:cubicBezTo>
                    <a:pt x="142" y="1814"/>
                    <a:pt x="25" y="3134"/>
                    <a:pt x="8" y="3853"/>
                  </a:cubicBezTo>
                  <a:cubicBezTo>
                    <a:pt x="0" y="4198"/>
                    <a:pt x="301" y="4540"/>
                    <a:pt x="744" y="4670"/>
                  </a:cubicBezTo>
                  <a:cubicBezTo>
                    <a:pt x="1666" y="4946"/>
                    <a:pt x="2770" y="5092"/>
                    <a:pt x="3494" y="5161"/>
                  </a:cubicBezTo>
                  <a:cubicBezTo>
                    <a:pt x="3537" y="5165"/>
                    <a:pt x="3580" y="5167"/>
                    <a:pt x="3622" y="5167"/>
                  </a:cubicBezTo>
                  <a:cubicBezTo>
                    <a:pt x="4038" y="5167"/>
                    <a:pt x="4389" y="4971"/>
                    <a:pt x="4489" y="4661"/>
                  </a:cubicBezTo>
                  <a:cubicBezTo>
                    <a:pt x="4834" y="3569"/>
                    <a:pt x="5013" y="2216"/>
                    <a:pt x="5090" y="1465"/>
                  </a:cubicBezTo>
                  <a:cubicBezTo>
                    <a:pt x="5126" y="1120"/>
                    <a:pt x="4838" y="770"/>
                    <a:pt x="4399" y="616"/>
                  </a:cubicBezTo>
                  <a:cubicBezTo>
                    <a:pt x="3510" y="303"/>
                    <a:pt x="2584" y="96"/>
                    <a:pt x="1645" y="7"/>
                  </a:cubicBezTo>
                  <a:cubicBezTo>
                    <a:pt x="1602" y="2"/>
                    <a:pt x="1558" y="0"/>
                    <a:pt x="15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0"/>
            <p:cNvSpPr/>
            <p:nvPr/>
          </p:nvSpPr>
          <p:spPr>
            <a:xfrm>
              <a:off x="6433968" y="958747"/>
              <a:ext cx="103380" cy="104247"/>
            </a:xfrm>
            <a:custGeom>
              <a:avLst/>
              <a:gdLst/>
              <a:ahLst/>
              <a:cxnLst/>
              <a:rect l="l" t="t" r="r" b="b"/>
              <a:pathLst>
                <a:path w="5128" h="5171" extrusionOk="0">
                  <a:moveTo>
                    <a:pt x="1527" y="0"/>
                  </a:moveTo>
                  <a:cubicBezTo>
                    <a:pt x="1130" y="0"/>
                    <a:pt x="790" y="185"/>
                    <a:pt x="675" y="473"/>
                  </a:cubicBezTo>
                  <a:cubicBezTo>
                    <a:pt x="143" y="1813"/>
                    <a:pt x="29" y="3138"/>
                    <a:pt x="9" y="3852"/>
                  </a:cubicBezTo>
                  <a:cubicBezTo>
                    <a:pt x="1" y="4202"/>
                    <a:pt x="306" y="4539"/>
                    <a:pt x="744" y="4673"/>
                  </a:cubicBezTo>
                  <a:cubicBezTo>
                    <a:pt x="1670" y="4949"/>
                    <a:pt x="2771" y="5091"/>
                    <a:pt x="3498" y="5164"/>
                  </a:cubicBezTo>
                  <a:cubicBezTo>
                    <a:pt x="3541" y="5169"/>
                    <a:pt x="3583" y="5171"/>
                    <a:pt x="3625" y="5171"/>
                  </a:cubicBezTo>
                  <a:cubicBezTo>
                    <a:pt x="4041" y="5171"/>
                    <a:pt x="4390" y="4971"/>
                    <a:pt x="4489" y="4665"/>
                  </a:cubicBezTo>
                  <a:cubicBezTo>
                    <a:pt x="4839" y="3572"/>
                    <a:pt x="5013" y="2220"/>
                    <a:pt x="5090" y="1468"/>
                  </a:cubicBezTo>
                  <a:cubicBezTo>
                    <a:pt x="5127" y="1119"/>
                    <a:pt x="4843" y="774"/>
                    <a:pt x="4400" y="619"/>
                  </a:cubicBezTo>
                  <a:cubicBezTo>
                    <a:pt x="3510" y="306"/>
                    <a:pt x="2584" y="99"/>
                    <a:pt x="1646" y="6"/>
                  </a:cubicBezTo>
                  <a:cubicBezTo>
                    <a:pt x="1606" y="2"/>
                    <a:pt x="1566" y="0"/>
                    <a:pt x="15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0"/>
            <p:cNvSpPr/>
            <p:nvPr/>
          </p:nvSpPr>
          <p:spPr>
            <a:xfrm>
              <a:off x="6284276" y="1065518"/>
              <a:ext cx="103360" cy="104207"/>
            </a:xfrm>
            <a:custGeom>
              <a:avLst/>
              <a:gdLst/>
              <a:ahLst/>
              <a:cxnLst/>
              <a:rect l="l" t="t" r="r" b="b"/>
              <a:pathLst>
                <a:path w="5127" h="5169" extrusionOk="0">
                  <a:moveTo>
                    <a:pt x="1516" y="0"/>
                  </a:moveTo>
                  <a:cubicBezTo>
                    <a:pt x="1121" y="0"/>
                    <a:pt x="789" y="184"/>
                    <a:pt x="675" y="470"/>
                  </a:cubicBezTo>
                  <a:cubicBezTo>
                    <a:pt x="143" y="1814"/>
                    <a:pt x="29" y="3134"/>
                    <a:pt x="9" y="3853"/>
                  </a:cubicBezTo>
                  <a:cubicBezTo>
                    <a:pt x="1" y="4203"/>
                    <a:pt x="301" y="4540"/>
                    <a:pt x="748" y="4670"/>
                  </a:cubicBezTo>
                  <a:cubicBezTo>
                    <a:pt x="1670" y="4946"/>
                    <a:pt x="2771" y="5092"/>
                    <a:pt x="3498" y="5161"/>
                  </a:cubicBezTo>
                  <a:cubicBezTo>
                    <a:pt x="3544" y="5166"/>
                    <a:pt x="3589" y="5168"/>
                    <a:pt x="3634" y="5168"/>
                  </a:cubicBezTo>
                  <a:cubicBezTo>
                    <a:pt x="4047" y="5168"/>
                    <a:pt x="4394" y="4969"/>
                    <a:pt x="4489" y="4662"/>
                  </a:cubicBezTo>
                  <a:cubicBezTo>
                    <a:pt x="4838" y="3569"/>
                    <a:pt x="5017" y="2216"/>
                    <a:pt x="5090" y="1469"/>
                  </a:cubicBezTo>
                  <a:cubicBezTo>
                    <a:pt x="5127" y="1120"/>
                    <a:pt x="4843" y="770"/>
                    <a:pt x="4404" y="616"/>
                  </a:cubicBezTo>
                  <a:cubicBezTo>
                    <a:pt x="3510" y="303"/>
                    <a:pt x="2584" y="100"/>
                    <a:pt x="1646" y="7"/>
                  </a:cubicBezTo>
                  <a:cubicBezTo>
                    <a:pt x="1602" y="2"/>
                    <a:pt x="1559" y="0"/>
                    <a:pt x="1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0"/>
            <p:cNvSpPr/>
            <p:nvPr/>
          </p:nvSpPr>
          <p:spPr>
            <a:xfrm>
              <a:off x="6412114" y="1089832"/>
              <a:ext cx="103360" cy="104187"/>
            </a:xfrm>
            <a:custGeom>
              <a:avLst/>
              <a:gdLst/>
              <a:ahLst/>
              <a:cxnLst/>
              <a:rect l="l" t="t" r="r" b="b"/>
              <a:pathLst>
                <a:path w="5127" h="5168" extrusionOk="0">
                  <a:moveTo>
                    <a:pt x="1517" y="1"/>
                  </a:moveTo>
                  <a:cubicBezTo>
                    <a:pt x="1125" y="1"/>
                    <a:pt x="792" y="184"/>
                    <a:pt x="679" y="470"/>
                  </a:cubicBezTo>
                  <a:cubicBezTo>
                    <a:pt x="143" y="1815"/>
                    <a:pt x="29" y="3135"/>
                    <a:pt x="8" y="3854"/>
                  </a:cubicBezTo>
                  <a:cubicBezTo>
                    <a:pt x="0" y="4199"/>
                    <a:pt x="305" y="4540"/>
                    <a:pt x="748" y="4670"/>
                  </a:cubicBezTo>
                  <a:cubicBezTo>
                    <a:pt x="1670" y="4946"/>
                    <a:pt x="2771" y="5092"/>
                    <a:pt x="3498" y="5162"/>
                  </a:cubicBezTo>
                  <a:cubicBezTo>
                    <a:pt x="3541" y="5166"/>
                    <a:pt x="3584" y="5168"/>
                    <a:pt x="3626" y="5168"/>
                  </a:cubicBezTo>
                  <a:cubicBezTo>
                    <a:pt x="4043" y="5168"/>
                    <a:pt x="4393" y="4972"/>
                    <a:pt x="4489" y="4662"/>
                  </a:cubicBezTo>
                  <a:cubicBezTo>
                    <a:pt x="4838" y="3569"/>
                    <a:pt x="5017" y="2217"/>
                    <a:pt x="5090" y="1465"/>
                  </a:cubicBezTo>
                  <a:cubicBezTo>
                    <a:pt x="5127" y="1120"/>
                    <a:pt x="4842" y="771"/>
                    <a:pt x="4403" y="616"/>
                  </a:cubicBezTo>
                  <a:cubicBezTo>
                    <a:pt x="3510" y="304"/>
                    <a:pt x="2584" y="100"/>
                    <a:pt x="1645" y="7"/>
                  </a:cubicBezTo>
                  <a:cubicBezTo>
                    <a:pt x="1602" y="3"/>
                    <a:pt x="1559" y="1"/>
                    <a:pt x="15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0"/>
            <p:cNvSpPr/>
            <p:nvPr/>
          </p:nvSpPr>
          <p:spPr>
            <a:xfrm>
              <a:off x="6578439" y="1034511"/>
              <a:ext cx="35965" cy="59069"/>
            </a:xfrm>
            <a:custGeom>
              <a:avLst/>
              <a:gdLst/>
              <a:ahLst/>
              <a:cxnLst/>
              <a:rect l="l" t="t" r="r" b="b"/>
              <a:pathLst>
                <a:path w="1784" h="2930" extrusionOk="0">
                  <a:moveTo>
                    <a:pt x="1119" y="1"/>
                  </a:moveTo>
                  <a:cubicBezTo>
                    <a:pt x="738" y="1"/>
                    <a:pt x="326" y="561"/>
                    <a:pt x="171" y="1313"/>
                  </a:cubicBezTo>
                  <a:cubicBezTo>
                    <a:pt x="0" y="2117"/>
                    <a:pt x="187" y="2836"/>
                    <a:pt x="585" y="2922"/>
                  </a:cubicBezTo>
                  <a:cubicBezTo>
                    <a:pt x="610" y="2927"/>
                    <a:pt x="635" y="2929"/>
                    <a:pt x="661" y="2929"/>
                  </a:cubicBezTo>
                  <a:cubicBezTo>
                    <a:pt x="1040" y="2929"/>
                    <a:pt x="1457" y="2372"/>
                    <a:pt x="1613" y="1618"/>
                  </a:cubicBezTo>
                  <a:cubicBezTo>
                    <a:pt x="1783" y="813"/>
                    <a:pt x="1596" y="90"/>
                    <a:pt x="1198" y="9"/>
                  </a:cubicBezTo>
                  <a:cubicBezTo>
                    <a:pt x="1172" y="4"/>
                    <a:pt x="1146" y="1"/>
                    <a:pt x="11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0"/>
            <p:cNvSpPr/>
            <p:nvPr/>
          </p:nvSpPr>
          <p:spPr>
            <a:xfrm>
              <a:off x="6673657" y="1296137"/>
              <a:ext cx="27216" cy="22922"/>
            </a:xfrm>
            <a:custGeom>
              <a:avLst/>
              <a:gdLst/>
              <a:ahLst/>
              <a:cxnLst/>
              <a:rect l="l" t="t" r="r" b="b"/>
              <a:pathLst>
                <a:path w="1350" h="1137" extrusionOk="0">
                  <a:moveTo>
                    <a:pt x="723" y="1"/>
                  </a:moveTo>
                  <a:cubicBezTo>
                    <a:pt x="292" y="1"/>
                    <a:pt x="0" y="493"/>
                    <a:pt x="253" y="879"/>
                  </a:cubicBezTo>
                  <a:cubicBezTo>
                    <a:pt x="369" y="1055"/>
                    <a:pt x="549" y="1136"/>
                    <a:pt x="727" y="1136"/>
                  </a:cubicBezTo>
                  <a:cubicBezTo>
                    <a:pt x="978" y="1136"/>
                    <a:pt x="1225" y="974"/>
                    <a:pt x="1285" y="684"/>
                  </a:cubicBezTo>
                  <a:cubicBezTo>
                    <a:pt x="1350" y="380"/>
                    <a:pt x="1155" y="79"/>
                    <a:pt x="846" y="14"/>
                  </a:cubicBezTo>
                  <a:cubicBezTo>
                    <a:pt x="804" y="5"/>
                    <a:pt x="763" y="1"/>
                    <a:pt x="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0"/>
            <p:cNvSpPr/>
            <p:nvPr/>
          </p:nvSpPr>
          <p:spPr>
            <a:xfrm>
              <a:off x="6732526" y="1214849"/>
              <a:ext cx="27236" cy="22922"/>
            </a:xfrm>
            <a:custGeom>
              <a:avLst/>
              <a:gdLst/>
              <a:ahLst/>
              <a:cxnLst/>
              <a:rect l="l" t="t" r="r" b="b"/>
              <a:pathLst>
                <a:path w="1351" h="1137" extrusionOk="0">
                  <a:moveTo>
                    <a:pt x="726" y="0"/>
                  </a:moveTo>
                  <a:cubicBezTo>
                    <a:pt x="294" y="0"/>
                    <a:pt x="0" y="490"/>
                    <a:pt x="253" y="878"/>
                  </a:cubicBezTo>
                  <a:cubicBezTo>
                    <a:pt x="368" y="1055"/>
                    <a:pt x="547" y="1137"/>
                    <a:pt x="725" y="1137"/>
                  </a:cubicBezTo>
                  <a:cubicBezTo>
                    <a:pt x="976" y="1137"/>
                    <a:pt x="1223" y="974"/>
                    <a:pt x="1285" y="687"/>
                  </a:cubicBezTo>
                  <a:cubicBezTo>
                    <a:pt x="1350" y="378"/>
                    <a:pt x="1151" y="78"/>
                    <a:pt x="847" y="13"/>
                  </a:cubicBezTo>
                  <a:cubicBezTo>
                    <a:pt x="806" y="4"/>
                    <a:pt x="765" y="0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0"/>
            <p:cNvSpPr/>
            <p:nvPr/>
          </p:nvSpPr>
          <p:spPr>
            <a:xfrm>
              <a:off x="6763795" y="1121404"/>
              <a:ext cx="27236" cy="22962"/>
            </a:xfrm>
            <a:custGeom>
              <a:avLst/>
              <a:gdLst/>
              <a:ahLst/>
              <a:cxnLst/>
              <a:rect l="l" t="t" r="r" b="b"/>
              <a:pathLst>
                <a:path w="1351" h="1139" extrusionOk="0">
                  <a:moveTo>
                    <a:pt x="727" y="1"/>
                  </a:moveTo>
                  <a:cubicBezTo>
                    <a:pt x="294" y="1"/>
                    <a:pt x="1" y="491"/>
                    <a:pt x="254" y="878"/>
                  </a:cubicBezTo>
                  <a:cubicBezTo>
                    <a:pt x="369" y="1056"/>
                    <a:pt x="549" y="1138"/>
                    <a:pt x="727" y="1138"/>
                  </a:cubicBezTo>
                  <a:cubicBezTo>
                    <a:pt x="977" y="1138"/>
                    <a:pt x="1224" y="976"/>
                    <a:pt x="1286" y="687"/>
                  </a:cubicBezTo>
                  <a:cubicBezTo>
                    <a:pt x="1351" y="379"/>
                    <a:pt x="1152" y="78"/>
                    <a:pt x="847" y="13"/>
                  </a:cubicBezTo>
                  <a:cubicBezTo>
                    <a:pt x="806" y="5"/>
                    <a:pt x="766" y="1"/>
                    <a:pt x="7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0"/>
            <p:cNvSpPr/>
            <p:nvPr/>
          </p:nvSpPr>
          <p:spPr>
            <a:xfrm>
              <a:off x="6782484" y="1032535"/>
              <a:ext cx="27135" cy="22902"/>
            </a:xfrm>
            <a:custGeom>
              <a:avLst/>
              <a:gdLst/>
              <a:ahLst/>
              <a:cxnLst/>
              <a:rect l="l" t="t" r="r" b="b"/>
              <a:pathLst>
                <a:path w="1346" h="1136" extrusionOk="0">
                  <a:moveTo>
                    <a:pt x="722" y="0"/>
                  </a:moveTo>
                  <a:cubicBezTo>
                    <a:pt x="292" y="0"/>
                    <a:pt x="1" y="489"/>
                    <a:pt x="253" y="879"/>
                  </a:cubicBezTo>
                  <a:cubicBezTo>
                    <a:pt x="368" y="1054"/>
                    <a:pt x="547" y="1136"/>
                    <a:pt x="725" y="1136"/>
                  </a:cubicBezTo>
                  <a:cubicBezTo>
                    <a:pt x="975" y="1136"/>
                    <a:pt x="1223" y="974"/>
                    <a:pt x="1285" y="684"/>
                  </a:cubicBezTo>
                  <a:cubicBezTo>
                    <a:pt x="1346" y="375"/>
                    <a:pt x="1151" y="75"/>
                    <a:pt x="846" y="14"/>
                  </a:cubicBezTo>
                  <a:cubicBezTo>
                    <a:pt x="804" y="5"/>
                    <a:pt x="762" y="0"/>
                    <a:pt x="7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0"/>
            <p:cNvSpPr/>
            <p:nvPr/>
          </p:nvSpPr>
          <p:spPr>
            <a:xfrm>
              <a:off x="6699382" y="921349"/>
              <a:ext cx="218917" cy="84813"/>
            </a:xfrm>
            <a:custGeom>
              <a:avLst/>
              <a:gdLst/>
              <a:ahLst/>
              <a:cxnLst/>
              <a:rect l="l" t="t" r="r" b="b"/>
              <a:pathLst>
                <a:path w="10859" h="4207" extrusionOk="0">
                  <a:moveTo>
                    <a:pt x="1185" y="0"/>
                  </a:moveTo>
                  <a:cubicBezTo>
                    <a:pt x="655" y="0"/>
                    <a:pt x="194" y="381"/>
                    <a:pt x="98" y="910"/>
                  </a:cubicBezTo>
                  <a:cubicBezTo>
                    <a:pt x="1" y="1410"/>
                    <a:pt x="25" y="1926"/>
                    <a:pt x="167" y="2413"/>
                  </a:cubicBezTo>
                  <a:cubicBezTo>
                    <a:pt x="289" y="2795"/>
                    <a:pt x="618" y="3079"/>
                    <a:pt x="1016" y="3148"/>
                  </a:cubicBezTo>
                  <a:cubicBezTo>
                    <a:pt x="3157" y="3526"/>
                    <a:pt x="7747" y="4022"/>
                    <a:pt x="9485" y="4201"/>
                  </a:cubicBezTo>
                  <a:cubicBezTo>
                    <a:pt x="9524" y="4205"/>
                    <a:pt x="9562" y="4207"/>
                    <a:pt x="9600" y="4207"/>
                  </a:cubicBezTo>
                  <a:cubicBezTo>
                    <a:pt x="10052" y="4207"/>
                    <a:pt x="10462" y="3924"/>
                    <a:pt x="10627" y="3494"/>
                  </a:cubicBezTo>
                  <a:cubicBezTo>
                    <a:pt x="10793" y="3035"/>
                    <a:pt x="10858" y="2543"/>
                    <a:pt x="10821" y="2052"/>
                  </a:cubicBezTo>
                  <a:cubicBezTo>
                    <a:pt x="10777" y="1556"/>
                    <a:pt x="10407" y="1154"/>
                    <a:pt x="9916" y="1073"/>
                  </a:cubicBezTo>
                  <a:cubicBezTo>
                    <a:pt x="6914" y="545"/>
                    <a:pt x="2994" y="159"/>
                    <a:pt x="1280" y="5"/>
                  </a:cubicBezTo>
                  <a:cubicBezTo>
                    <a:pt x="1248" y="2"/>
                    <a:pt x="1217" y="0"/>
                    <a:pt x="11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0"/>
            <p:cNvSpPr/>
            <p:nvPr/>
          </p:nvSpPr>
          <p:spPr>
            <a:xfrm>
              <a:off x="6588922" y="1036729"/>
              <a:ext cx="35965" cy="59049"/>
            </a:xfrm>
            <a:custGeom>
              <a:avLst/>
              <a:gdLst/>
              <a:ahLst/>
              <a:cxnLst/>
              <a:rect l="l" t="t" r="r" b="b"/>
              <a:pathLst>
                <a:path w="1784" h="2929" extrusionOk="0">
                  <a:moveTo>
                    <a:pt x="1120" y="1"/>
                  </a:moveTo>
                  <a:cubicBezTo>
                    <a:pt x="741" y="1"/>
                    <a:pt x="326" y="561"/>
                    <a:pt x="171" y="1313"/>
                  </a:cubicBezTo>
                  <a:cubicBezTo>
                    <a:pt x="0" y="2117"/>
                    <a:pt x="187" y="2836"/>
                    <a:pt x="589" y="2921"/>
                  </a:cubicBezTo>
                  <a:cubicBezTo>
                    <a:pt x="614" y="2926"/>
                    <a:pt x="639" y="2929"/>
                    <a:pt x="664" y="2929"/>
                  </a:cubicBezTo>
                  <a:cubicBezTo>
                    <a:pt x="1043" y="2929"/>
                    <a:pt x="1456" y="2367"/>
                    <a:pt x="1613" y="1613"/>
                  </a:cubicBezTo>
                  <a:cubicBezTo>
                    <a:pt x="1783" y="813"/>
                    <a:pt x="1596" y="94"/>
                    <a:pt x="1198" y="9"/>
                  </a:cubicBezTo>
                  <a:cubicBezTo>
                    <a:pt x="1172" y="3"/>
                    <a:pt x="1146" y="1"/>
                    <a:pt x="11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4" name="Google Shape;1354;p40"/>
          <p:cNvGrpSpPr/>
          <p:nvPr/>
        </p:nvGrpSpPr>
        <p:grpSpPr>
          <a:xfrm>
            <a:off x="8144865" y="701734"/>
            <a:ext cx="1016340" cy="890949"/>
            <a:chOff x="7245674" y="2087184"/>
            <a:chExt cx="1016340" cy="890949"/>
          </a:xfrm>
        </p:grpSpPr>
        <p:sp>
          <p:nvSpPr>
            <p:cNvPr id="1355" name="Google Shape;1355;p40"/>
            <p:cNvSpPr/>
            <p:nvPr/>
          </p:nvSpPr>
          <p:spPr>
            <a:xfrm>
              <a:off x="7597852" y="2543321"/>
              <a:ext cx="466946" cy="395499"/>
            </a:xfrm>
            <a:custGeom>
              <a:avLst/>
              <a:gdLst/>
              <a:ahLst/>
              <a:cxnLst/>
              <a:rect l="l" t="t" r="r" b="b"/>
              <a:pathLst>
                <a:path w="23162" h="19618" extrusionOk="0">
                  <a:moveTo>
                    <a:pt x="13823" y="1"/>
                  </a:moveTo>
                  <a:cubicBezTo>
                    <a:pt x="11183" y="1"/>
                    <a:pt x="8312" y="1035"/>
                    <a:pt x="5890" y="3082"/>
                  </a:cubicBezTo>
                  <a:cubicBezTo>
                    <a:pt x="1231" y="7026"/>
                    <a:pt x="0" y="13232"/>
                    <a:pt x="3144" y="16949"/>
                  </a:cubicBezTo>
                  <a:cubicBezTo>
                    <a:pt x="4653" y="18733"/>
                    <a:pt x="6897" y="19618"/>
                    <a:pt x="9339" y="19618"/>
                  </a:cubicBezTo>
                  <a:cubicBezTo>
                    <a:pt x="11978" y="19618"/>
                    <a:pt x="14849" y="18584"/>
                    <a:pt x="17271" y="16535"/>
                  </a:cubicBezTo>
                  <a:cubicBezTo>
                    <a:pt x="21930" y="12591"/>
                    <a:pt x="23161" y="6384"/>
                    <a:pt x="20017" y="2671"/>
                  </a:cubicBezTo>
                  <a:cubicBezTo>
                    <a:pt x="18509" y="886"/>
                    <a:pt x="16265" y="1"/>
                    <a:pt x="138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0"/>
            <p:cNvSpPr/>
            <p:nvPr/>
          </p:nvSpPr>
          <p:spPr>
            <a:xfrm>
              <a:off x="7618396" y="2556869"/>
              <a:ext cx="436484" cy="403603"/>
            </a:xfrm>
            <a:custGeom>
              <a:avLst/>
              <a:gdLst/>
              <a:ahLst/>
              <a:cxnLst/>
              <a:rect l="l" t="t" r="r" b="b"/>
              <a:pathLst>
                <a:path w="21651" h="20020" extrusionOk="0">
                  <a:moveTo>
                    <a:pt x="15598" y="1"/>
                  </a:moveTo>
                  <a:cubicBezTo>
                    <a:pt x="13783" y="1"/>
                    <a:pt x="9020" y="469"/>
                    <a:pt x="5038" y="4952"/>
                  </a:cubicBezTo>
                  <a:cubicBezTo>
                    <a:pt x="1" y="10615"/>
                    <a:pt x="2487" y="16671"/>
                    <a:pt x="2487" y="16671"/>
                  </a:cubicBezTo>
                  <a:cubicBezTo>
                    <a:pt x="2487" y="16671"/>
                    <a:pt x="4550" y="19141"/>
                    <a:pt x="7495" y="19990"/>
                  </a:cubicBezTo>
                  <a:cubicBezTo>
                    <a:pt x="7565" y="20010"/>
                    <a:pt x="7640" y="20020"/>
                    <a:pt x="7719" y="20020"/>
                  </a:cubicBezTo>
                  <a:cubicBezTo>
                    <a:pt x="10968" y="20020"/>
                    <a:pt x="21651" y="3441"/>
                    <a:pt x="21651" y="3441"/>
                  </a:cubicBezTo>
                  <a:cubicBezTo>
                    <a:pt x="21651" y="3441"/>
                    <a:pt x="18767" y="1232"/>
                    <a:pt x="16350" y="34"/>
                  </a:cubicBezTo>
                  <a:cubicBezTo>
                    <a:pt x="16350" y="34"/>
                    <a:pt x="16076" y="1"/>
                    <a:pt x="15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0"/>
            <p:cNvSpPr/>
            <p:nvPr/>
          </p:nvSpPr>
          <p:spPr>
            <a:xfrm>
              <a:off x="7443268" y="2087628"/>
              <a:ext cx="560226" cy="260528"/>
            </a:xfrm>
            <a:custGeom>
              <a:avLst/>
              <a:gdLst/>
              <a:ahLst/>
              <a:cxnLst/>
              <a:rect l="l" t="t" r="r" b="b"/>
              <a:pathLst>
                <a:path w="27789" h="12923" extrusionOk="0">
                  <a:moveTo>
                    <a:pt x="20590" y="1"/>
                  </a:moveTo>
                  <a:cubicBezTo>
                    <a:pt x="5972" y="1"/>
                    <a:pt x="1" y="12922"/>
                    <a:pt x="1" y="12922"/>
                  </a:cubicBezTo>
                  <a:lnTo>
                    <a:pt x="5554" y="12922"/>
                  </a:lnTo>
                  <a:cubicBezTo>
                    <a:pt x="10023" y="5126"/>
                    <a:pt x="15409" y="3125"/>
                    <a:pt x="19760" y="3125"/>
                  </a:cubicBezTo>
                  <a:cubicBezTo>
                    <a:pt x="24350" y="3125"/>
                    <a:pt x="27789" y="5351"/>
                    <a:pt x="27789" y="5351"/>
                  </a:cubicBezTo>
                  <a:cubicBezTo>
                    <a:pt x="27472" y="521"/>
                    <a:pt x="20741" y="1"/>
                    <a:pt x="20741" y="1"/>
                  </a:cubicBezTo>
                  <a:cubicBezTo>
                    <a:pt x="20691" y="1"/>
                    <a:pt x="20640" y="1"/>
                    <a:pt x="20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0"/>
            <p:cNvSpPr/>
            <p:nvPr/>
          </p:nvSpPr>
          <p:spPr>
            <a:xfrm>
              <a:off x="7245674" y="2277018"/>
              <a:ext cx="362215" cy="425880"/>
            </a:xfrm>
            <a:custGeom>
              <a:avLst/>
              <a:gdLst/>
              <a:ahLst/>
              <a:cxnLst/>
              <a:rect l="l" t="t" r="r" b="b"/>
              <a:pathLst>
                <a:path w="17967" h="21125" extrusionOk="0">
                  <a:moveTo>
                    <a:pt x="11843" y="1"/>
                  </a:moveTo>
                  <a:cubicBezTo>
                    <a:pt x="8648" y="1"/>
                    <a:pt x="4899" y="2956"/>
                    <a:pt x="2694" y="7529"/>
                  </a:cubicBezTo>
                  <a:cubicBezTo>
                    <a:pt x="1" y="13114"/>
                    <a:pt x="630" y="19000"/>
                    <a:pt x="4107" y="20678"/>
                  </a:cubicBezTo>
                  <a:cubicBezTo>
                    <a:pt x="4735" y="20980"/>
                    <a:pt x="5414" y="21124"/>
                    <a:pt x="6119" y="21124"/>
                  </a:cubicBezTo>
                  <a:cubicBezTo>
                    <a:pt x="9314" y="21124"/>
                    <a:pt x="13067" y="18168"/>
                    <a:pt x="15273" y="13594"/>
                  </a:cubicBezTo>
                  <a:cubicBezTo>
                    <a:pt x="17966" y="8008"/>
                    <a:pt x="17333" y="2123"/>
                    <a:pt x="13860" y="449"/>
                  </a:cubicBezTo>
                  <a:cubicBezTo>
                    <a:pt x="13230" y="145"/>
                    <a:pt x="12550" y="1"/>
                    <a:pt x="118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0"/>
            <p:cNvSpPr/>
            <p:nvPr/>
          </p:nvSpPr>
          <p:spPr>
            <a:xfrm>
              <a:off x="7282689" y="2294820"/>
              <a:ext cx="362134" cy="425880"/>
            </a:xfrm>
            <a:custGeom>
              <a:avLst/>
              <a:gdLst/>
              <a:ahLst/>
              <a:cxnLst/>
              <a:rect l="l" t="t" r="r" b="b"/>
              <a:pathLst>
                <a:path w="17963" h="21125" extrusionOk="0">
                  <a:moveTo>
                    <a:pt x="11846" y="1"/>
                  </a:moveTo>
                  <a:cubicBezTo>
                    <a:pt x="8651" y="1"/>
                    <a:pt x="4900" y="2957"/>
                    <a:pt x="2694" y="7532"/>
                  </a:cubicBezTo>
                  <a:cubicBezTo>
                    <a:pt x="1" y="13117"/>
                    <a:pt x="630" y="19003"/>
                    <a:pt x="4107" y="20676"/>
                  </a:cubicBezTo>
                  <a:cubicBezTo>
                    <a:pt x="4736" y="20980"/>
                    <a:pt x="5416" y="21125"/>
                    <a:pt x="6123" y="21125"/>
                  </a:cubicBezTo>
                  <a:cubicBezTo>
                    <a:pt x="9316" y="21125"/>
                    <a:pt x="13068" y="18169"/>
                    <a:pt x="15269" y="13596"/>
                  </a:cubicBezTo>
                  <a:cubicBezTo>
                    <a:pt x="17962" y="8011"/>
                    <a:pt x="17333" y="2125"/>
                    <a:pt x="13860" y="448"/>
                  </a:cubicBezTo>
                  <a:cubicBezTo>
                    <a:pt x="13231" y="145"/>
                    <a:pt x="12552" y="1"/>
                    <a:pt x="118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0"/>
            <p:cNvSpPr/>
            <p:nvPr/>
          </p:nvSpPr>
          <p:spPr>
            <a:xfrm>
              <a:off x="7660894" y="2582675"/>
              <a:ext cx="466946" cy="395459"/>
            </a:xfrm>
            <a:custGeom>
              <a:avLst/>
              <a:gdLst/>
              <a:ahLst/>
              <a:cxnLst/>
              <a:rect l="l" t="t" r="r" b="b"/>
              <a:pathLst>
                <a:path w="23162" h="19616" extrusionOk="0">
                  <a:moveTo>
                    <a:pt x="13822" y="1"/>
                  </a:moveTo>
                  <a:cubicBezTo>
                    <a:pt x="11182" y="1"/>
                    <a:pt x="8311" y="1035"/>
                    <a:pt x="5891" y="3084"/>
                  </a:cubicBezTo>
                  <a:cubicBezTo>
                    <a:pt x="1232" y="7024"/>
                    <a:pt x="1" y="13234"/>
                    <a:pt x="3141" y="16947"/>
                  </a:cubicBezTo>
                  <a:cubicBezTo>
                    <a:pt x="4651" y="18731"/>
                    <a:pt x="6896" y="19615"/>
                    <a:pt x="9339" y="19615"/>
                  </a:cubicBezTo>
                  <a:cubicBezTo>
                    <a:pt x="11979" y="19615"/>
                    <a:pt x="14850" y="18581"/>
                    <a:pt x="17272" y="16533"/>
                  </a:cubicBezTo>
                  <a:cubicBezTo>
                    <a:pt x="21931" y="12592"/>
                    <a:pt x="23162" y="6386"/>
                    <a:pt x="20018" y="2669"/>
                  </a:cubicBezTo>
                  <a:cubicBezTo>
                    <a:pt x="18509" y="885"/>
                    <a:pt x="16264" y="1"/>
                    <a:pt x="138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0"/>
            <p:cNvSpPr/>
            <p:nvPr/>
          </p:nvSpPr>
          <p:spPr>
            <a:xfrm>
              <a:off x="7334683" y="2327662"/>
              <a:ext cx="362215" cy="425840"/>
            </a:xfrm>
            <a:custGeom>
              <a:avLst/>
              <a:gdLst/>
              <a:ahLst/>
              <a:cxnLst/>
              <a:rect l="l" t="t" r="r" b="b"/>
              <a:pathLst>
                <a:path w="17967" h="21123" extrusionOk="0">
                  <a:moveTo>
                    <a:pt x="11847" y="0"/>
                  </a:moveTo>
                  <a:cubicBezTo>
                    <a:pt x="8652" y="0"/>
                    <a:pt x="4899" y="2953"/>
                    <a:pt x="2694" y="7527"/>
                  </a:cubicBezTo>
                  <a:cubicBezTo>
                    <a:pt x="1" y="13117"/>
                    <a:pt x="635" y="19002"/>
                    <a:pt x="4107" y="20676"/>
                  </a:cubicBezTo>
                  <a:cubicBezTo>
                    <a:pt x="4736" y="20979"/>
                    <a:pt x="5415" y="21123"/>
                    <a:pt x="6121" y="21123"/>
                  </a:cubicBezTo>
                  <a:cubicBezTo>
                    <a:pt x="9318" y="21123"/>
                    <a:pt x="13071" y="18167"/>
                    <a:pt x="15274" y="13592"/>
                  </a:cubicBezTo>
                  <a:cubicBezTo>
                    <a:pt x="17967" y="8007"/>
                    <a:pt x="17333" y="2121"/>
                    <a:pt x="13860" y="448"/>
                  </a:cubicBezTo>
                  <a:cubicBezTo>
                    <a:pt x="13231" y="145"/>
                    <a:pt x="12553" y="0"/>
                    <a:pt x="118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0"/>
            <p:cNvSpPr/>
            <p:nvPr/>
          </p:nvSpPr>
          <p:spPr>
            <a:xfrm>
              <a:off x="7428957" y="2438477"/>
              <a:ext cx="173658" cy="204184"/>
            </a:xfrm>
            <a:custGeom>
              <a:avLst/>
              <a:gdLst/>
              <a:ahLst/>
              <a:cxnLst/>
              <a:rect l="l" t="t" r="r" b="b"/>
              <a:pathLst>
                <a:path w="6683" h="7857" extrusionOk="0">
                  <a:moveTo>
                    <a:pt x="4407" y="0"/>
                  </a:moveTo>
                  <a:cubicBezTo>
                    <a:pt x="3219" y="0"/>
                    <a:pt x="1823" y="1099"/>
                    <a:pt x="1004" y="2803"/>
                  </a:cubicBezTo>
                  <a:cubicBezTo>
                    <a:pt x="1" y="4878"/>
                    <a:pt x="236" y="7068"/>
                    <a:pt x="1528" y="7689"/>
                  </a:cubicBezTo>
                  <a:cubicBezTo>
                    <a:pt x="1763" y="7803"/>
                    <a:pt x="2016" y="7857"/>
                    <a:pt x="2280" y="7857"/>
                  </a:cubicBezTo>
                  <a:cubicBezTo>
                    <a:pt x="3467" y="7857"/>
                    <a:pt x="4862" y="6759"/>
                    <a:pt x="5679" y="5057"/>
                  </a:cubicBezTo>
                  <a:cubicBezTo>
                    <a:pt x="6683" y="2981"/>
                    <a:pt x="6447" y="788"/>
                    <a:pt x="5155" y="166"/>
                  </a:cubicBezTo>
                  <a:cubicBezTo>
                    <a:pt x="4922" y="54"/>
                    <a:pt x="4670" y="0"/>
                    <a:pt x="4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0"/>
            <p:cNvSpPr/>
            <p:nvPr/>
          </p:nvSpPr>
          <p:spPr>
            <a:xfrm>
              <a:off x="7741443" y="2087184"/>
              <a:ext cx="520572" cy="668022"/>
            </a:xfrm>
            <a:custGeom>
              <a:avLst/>
              <a:gdLst/>
              <a:ahLst/>
              <a:cxnLst/>
              <a:rect l="l" t="t" r="r" b="b"/>
              <a:pathLst>
                <a:path w="25822" h="33136" extrusionOk="0">
                  <a:moveTo>
                    <a:pt x="5763" y="1"/>
                  </a:moveTo>
                  <a:cubicBezTo>
                    <a:pt x="2471" y="1"/>
                    <a:pt x="0" y="921"/>
                    <a:pt x="0" y="921"/>
                  </a:cubicBezTo>
                  <a:cubicBezTo>
                    <a:pt x="1152" y="714"/>
                    <a:pt x="2240" y="615"/>
                    <a:pt x="3266" y="615"/>
                  </a:cubicBezTo>
                  <a:cubicBezTo>
                    <a:pt x="11885" y="615"/>
                    <a:pt x="16058" y="7597"/>
                    <a:pt x="15558" y="15881"/>
                  </a:cubicBezTo>
                  <a:cubicBezTo>
                    <a:pt x="14997" y="25150"/>
                    <a:pt x="9152" y="28554"/>
                    <a:pt x="9152" y="28554"/>
                  </a:cubicBezTo>
                  <a:cubicBezTo>
                    <a:pt x="10976" y="31324"/>
                    <a:pt x="10911" y="33136"/>
                    <a:pt x="10911" y="33136"/>
                  </a:cubicBezTo>
                  <a:cubicBezTo>
                    <a:pt x="10911" y="33136"/>
                    <a:pt x="25822" y="23765"/>
                    <a:pt x="19408" y="9297"/>
                  </a:cubicBezTo>
                  <a:cubicBezTo>
                    <a:pt x="16013" y="1640"/>
                    <a:pt x="10157" y="1"/>
                    <a:pt x="5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7925574"/>
      </p:ext>
    </p:extLst>
  </p:cSld>
  <p:clrMapOvr>
    <a:masterClrMapping/>
  </p:clrMapOvr>
</p:sld>
</file>

<file path=ppt/theme/theme1.xml><?xml version="1.0" encoding="utf-8"?>
<a:theme xmlns:a="http://schemas.openxmlformats.org/drawingml/2006/main" name="Technology Subject for Middle School: Digital Citizenship and Internet Safety by Slidesgo">
  <a:themeElements>
    <a:clrScheme name="Simple Light">
      <a:dk1>
        <a:srgbClr val="202F34"/>
      </a:dk1>
      <a:lt1>
        <a:srgbClr val="FCF9F9"/>
      </a:lt1>
      <a:dk2>
        <a:srgbClr val="D5F2ED"/>
      </a:dk2>
      <a:lt2>
        <a:srgbClr val="65D6D4"/>
      </a:lt2>
      <a:accent1>
        <a:srgbClr val="FEBCC9"/>
      </a:accent1>
      <a:accent2>
        <a:srgbClr val="FE8359"/>
      </a:accent2>
      <a:accent3>
        <a:srgbClr val="97504E"/>
      </a:accent3>
      <a:accent4>
        <a:srgbClr val="706994"/>
      </a:accent4>
      <a:accent5>
        <a:srgbClr val="B7B5CA"/>
      </a:accent5>
      <a:accent6>
        <a:srgbClr val="FFFFFF"/>
      </a:accent6>
      <a:hlink>
        <a:srgbClr val="202F3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1057</Words>
  <Application>Microsoft Office PowerPoint</Application>
  <PresentationFormat>Prikaz na zaslonu (16:9)</PresentationFormat>
  <Paragraphs>144</Paragraphs>
  <Slides>22</Slides>
  <Notes>13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30" baseType="lpstr">
      <vt:lpstr>Wingdings</vt:lpstr>
      <vt:lpstr>Anaheim</vt:lpstr>
      <vt:lpstr>Calibri</vt:lpstr>
      <vt:lpstr>Exo ExtraBold</vt:lpstr>
      <vt:lpstr>Arial</vt:lpstr>
      <vt:lpstr>Source Sans 3</vt:lpstr>
      <vt:lpstr>Bebas Neue</vt:lpstr>
      <vt:lpstr>Technology Subject for Middle School: Digital Citizenship and Internet Safety by Slidesgo</vt:lpstr>
      <vt:lpstr>Manfred Spitzer:  Digitalna demencija</vt:lpstr>
      <vt:lpstr>PowerPoint prezentacija</vt:lpstr>
      <vt:lpstr>Sadržaj</vt:lpstr>
      <vt:lpstr>Tko je Manfred Spitzer?</vt:lpstr>
      <vt:lpstr>Digitalna demencija   </vt:lpstr>
      <vt:lpstr>Autorove uspješnice</vt:lpstr>
      <vt:lpstr>Sadržaj knjige</vt:lpstr>
      <vt:lpstr>PowerPoint prezentacija</vt:lpstr>
      <vt:lpstr>Digitalne tehnologije - povećavaju li kvalitetu učenja?</vt:lpstr>
      <vt:lpstr>PowerPoint prezentacija</vt:lpstr>
      <vt:lpstr>Zbog dostupnosti interneta djeca su uspješnija nego prije… (?)</vt:lpstr>
      <vt:lpstr>PowerPoint prezentacija</vt:lpstr>
      <vt:lpstr>Korištenje tehnologijom povećava razinu stresa</vt:lpstr>
      <vt:lpstr>Stvara li internet i ovisnost?</vt:lpstr>
      <vt:lpstr>Videoigrice i nasilje?</vt:lpstr>
      <vt:lpstr>PowerPoint prezentacija</vt:lpstr>
      <vt:lpstr>Čini li nas multitasking pametnijima?</vt:lpstr>
      <vt:lpstr>PowerPoint prezentacija</vt:lpstr>
      <vt:lpstr>Korištenje društvenim mrežama povećao se broj mojih prijatelja… (?)</vt:lpstr>
      <vt:lpstr>PowerPoint prezentacija</vt:lpstr>
      <vt:lpstr>   Optimizam, ali i pametno djelovanje!  Temeljitim učenjem protiv digitalne demencije!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Manfred Spitzer:  Digitalna demencija</dc:title>
  <dc:creator>Tomislav Pintarić</dc:creator>
  <cp:lastModifiedBy>Tomislav Pintarić</cp:lastModifiedBy>
  <cp:revision>105</cp:revision>
  <dcterms:modified xsi:type="dcterms:W3CDTF">2025-05-15T09:37:57Z</dcterms:modified>
</cp:coreProperties>
</file>