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8" r:id="rId4"/>
    <p:sldId id="260" r:id="rId5"/>
    <p:sldId id="263" r:id="rId6"/>
    <p:sldId id="276" r:id="rId7"/>
    <p:sldId id="266" r:id="rId8"/>
    <p:sldId id="261" r:id="rId9"/>
    <p:sldId id="265" r:id="rId10"/>
    <p:sldId id="267" r:id="rId11"/>
    <p:sldId id="270" r:id="rId12"/>
    <p:sldId id="273" r:id="rId13"/>
    <p:sldId id="262" r:id="rId14"/>
    <p:sldId id="272" r:id="rId15"/>
    <p:sldId id="257" r:id="rId16"/>
    <p:sldId id="259" r:id="rId17"/>
    <p:sldId id="264" r:id="rId18"/>
    <p:sldId id="268" r:id="rId19"/>
    <p:sldId id="271" r:id="rId20"/>
    <p:sldId id="269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582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90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0580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2452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66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8411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9858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9815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577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22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707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171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957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713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130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78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547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34185C3-979E-48FA-95E1-F386B31064C9}" type="datetimeFigureOut">
              <a:rPr lang="hr-HR" smtClean="0"/>
              <a:t>31.12.2022.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2751B8A-B33B-4E02-B4C0-98CFDF085B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300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862D1E-C738-464C-9F70-D7CA7C57D1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ŽIVOT NEKAD I DANS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2EC86B1-DE67-4FFC-9BDA-02CDCB1FC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481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E58E22A-7573-4D9C-9959-C62F95416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81" y="790112"/>
            <a:ext cx="6283303" cy="438177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93E5C39-7561-4B66-B6DC-21E87441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10" y="804325"/>
            <a:ext cx="3161403" cy="439599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D80B873-670C-4AB1-9A3C-903936952D71}"/>
              </a:ext>
            </a:extLst>
          </p:cNvPr>
          <p:cNvSpPr txBox="1"/>
          <p:nvPr/>
        </p:nvSpPr>
        <p:spPr>
          <a:xfrm>
            <a:off x="3338003" y="5792065"/>
            <a:ext cx="499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KANTICA/POSUDA za mlijeko</a:t>
            </a:r>
          </a:p>
        </p:txBody>
      </p:sp>
    </p:spTree>
    <p:extLst>
      <p:ext uri="{BB962C8B-B14F-4D97-AF65-F5344CB8AC3E}">
        <p14:creationId xmlns:p14="http://schemas.microsoft.com/office/powerpoint/2010/main" val="298959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B00A5E3-D772-4778-8E1D-AE21AF154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37" y="452947"/>
            <a:ext cx="4762500" cy="4762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C2F14C9-A227-4033-B16E-27EAB0B6A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7" y="1367162"/>
            <a:ext cx="6428615" cy="303616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037C3CC-1E8A-4AEB-9977-38BE6FE09F07}"/>
              </a:ext>
            </a:extLst>
          </p:cNvPr>
          <p:cNvSpPr txBox="1"/>
          <p:nvPr/>
        </p:nvSpPr>
        <p:spPr>
          <a:xfrm>
            <a:off x="3266982" y="5681709"/>
            <a:ext cx="543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ALAT ZA IZRADU KOBASICA/KRVAVICA</a:t>
            </a:r>
          </a:p>
        </p:txBody>
      </p:sp>
    </p:spTree>
    <p:extLst>
      <p:ext uri="{BB962C8B-B14F-4D97-AF65-F5344CB8AC3E}">
        <p14:creationId xmlns:p14="http://schemas.microsoft.com/office/powerpoint/2010/main" val="34403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CCFBE5F-7798-4C2A-BFE1-4B7B47034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35" y="550415"/>
            <a:ext cx="4532051" cy="45320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2F145E8-E2D4-471B-919C-E73BCF836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5" y="550415"/>
            <a:ext cx="3399038" cy="453205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113A337-DCE1-44DA-A286-50E121EA6094}"/>
              </a:ext>
            </a:extLst>
          </p:cNvPr>
          <p:cNvSpPr txBox="1"/>
          <p:nvPr/>
        </p:nvSpPr>
        <p:spPr>
          <a:xfrm>
            <a:off x="4615093" y="5784365"/>
            <a:ext cx="185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RUŽĐAR</a:t>
            </a:r>
          </a:p>
        </p:txBody>
      </p:sp>
    </p:spTree>
    <p:extLst>
      <p:ext uri="{BB962C8B-B14F-4D97-AF65-F5344CB8AC3E}">
        <p14:creationId xmlns:p14="http://schemas.microsoft.com/office/powerpoint/2010/main" val="699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870687C-7CA2-4260-A0FF-77CFE3C00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39" y="318856"/>
            <a:ext cx="2943688" cy="29436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E8643C0-1B2F-4A16-A395-7597D505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37" y="2050742"/>
            <a:ext cx="3211534" cy="321797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B5B197C-C5BF-4E1A-B8F6-F0310D7B1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773" y="532660"/>
            <a:ext cx="5430531" cy="455868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FDE5C6F0-B94D-4C4E-BA6B-9222461930E5}"/>
              </a:ext>
            </a:extLst>
          </p:cNvPr>
          <p:cNvSpPr txBox="1"/>
          <p:nvPr/>
        </p:nvSpPr>
        <p:spPr>
          <a:xfrm>
            <a:off x="4358936" y="5726097"/>
            <a:ext cx="316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SVJETILJKE/LAMPE</a:t>
            </a:r>
          </a:p>
        </p:txBody>
      </p:sp>
    </p:spTree>
    <p:extLst>
      <p:ext uri="{BB962C8B-B14F-4D97-AF65-F5344CB8AC3E}">
        <p14:creationId xmlns:p14="http://schemas.microsoft.com/office/powerpoint/2010/main" val="38030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3EEB9F3-A19E-4217-9DE7-36CED4DCB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91" y="674704"/>
            <a:ext cx="5247018" cy="43258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0D8CFA0-3B52-4E06-B256-FF787E8A9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837" y="623859"/>
            <a:ext cx="5157265" cy="421138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EC6C13B-752F-4F3E-8D32-87CBD292A71C}"/>
              </a:ext>
            </a:extLst>
          </p:cNvPr>
          <p:cNvSpPr txBox="1"/>
          <p:nvPr/>
        </p:nvSpPr>
        <p:spPr>
          <a:xfrm>
            <a:off x="4973806" y="5751820"/>
            <a:ext cx="172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6314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E247D95A-BE18-4E30-A179-173D4C282E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3" y="92517"/>
            <a:ext cx="3027673" cy="3143239"/>
          </a:xfrm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DFE36B5-DDC9-4D69-B64D-43EEBD4598F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0592"/>
            <a:ext cx="5186362" cy="3889771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4C96C97-9872-4E81-BF3B-842DDBEFF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19" y="3333410"/>
            <a:ext cx="4230305" cy="2901316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B9E0B90B-CAC2-44D3-900C-4366E48FF897}"/>
              </a:ext>
            </a:extLst>
          </p:cNvPr>
          <p:cNvSpPr txBox="1"/>
          <p:nvPr/>
        </p:nvSpPr>
        <p:spPr>
          <a:xfrm>
            <a:off x="7119891" y="5711506"/>
            <a:ext cx="266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PEGLA/GLAČALO</a:t>
            </a:r>
          </a:p>
        </p:txBody>
      </p:sp>
    </p:spTree>
    <p:extLst>
      <p:ext uri="{BB962C8B-B14F-4D97-AF65-F5344CB8AC3E}">
        <p14:creationId xmlns:p14="http://schemas.microsoft.com/office/powerpoint/2010/main" val="26763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0759CB9-2E74-4811-8459-66E47791D1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98" y="798990"/>
            <a:ext cx="4203423" cy="4203423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F3DA6454-F94B-47FC-A6B0-AE26E981616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452791"/>
            <a:ext cx="5086350" cy="3264214"/>
          </a:xfr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3606D4D3-A23E-4649-95DB-1FBB3157DE15}"/>
              </a:ext>
            </a:extLst>
          </p:cNvPr>
          <p:cNvSpPr txBox="1"/>
          <p:nvPr/>
        </p:nvSpPr>
        <p:spPr>
          <a:xfrm>
            <a:off x="3577701" y="5646198"/>
            <a:ext cx="4509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APARAT ZA ŠIŠANJE / MAŠINICA</a:t>
            </a:r>
          </a:p>
        </p:txBody>
      </p:sp>
    </p:spTree>
    <p:extLst>
      <p:ext uri="{BB962C8B-B14F-4D97-AF65-F5344CB8AC3E}">
        <p14:creationId xmlns:p14="http://schemas.microsoft.com/office/powerpoint/2010/main" val="290111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9E378DA-4AB2-4277-8D87-EBE09381C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16" y="585925"/>
            <a:ext cx="4629705" cy="462970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E249283-9A11-44A8-8FEB-DAD34AEE3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1" y="865498"/>
            <a:ext cx="4670885" cy="350231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C10D7B4-14DD-4461-B96E-CDE7D5295AAE}"/>
              </a:ext>
            </a:extLst>
          </p:cNvPr>
          <p:cNvSpPr txBox="1"/>
          <p:nvPr/>
        </p:nvSpPr>
        <p:spPr>
          <a:xfrm>
            <a:off x="3130364" y="5730892"/>
            <a:ext cx="570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POSUDA ZA TIJESTO / APARAT ZA TIJESTO</a:t>
            </a:r>
          </a:p>
        </p:txBody>
      </p:sp>
    </p:spTree>
    <p:extLst>
      <p:ext uri="{BB962C8B-B14F-4D97-AF65-F5344CB8AC3E}">
        <p14:creationId xmlns:p14="http://schemas.microsoft.com/office/powerpoint/2010/main" val="203360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C2D33DC-C372-4805-897A-C47234EDD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b="14952"/>
          <a:stretch/>
        </p:blipFill>
        <p:spPr>
          <a:xfrm>
            <a:off x="5903650" y="1379500"/>
            <a:ext cx="5414640" cy="34765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7C2E853-6398-4118-879E-6E0C3E370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6" y="229604"/>
            <a:ext cx="4582828" cy="5207968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EEF8C9A-C80C-4B15-B1DD-2A2D757D2D66}"/>
              </a:ext>
            </a:extLst>
          </p:cNvPr>
          <p:cNvSpPr txBox="1"/>
          <p:nvPr/>
        </p:nvSpPr>
        <p:spPr>
          <a:xfrm>
            <a:off x="3826275" y="5743852"/>
            <a:ext cx="415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PISAĆA MAŠINA / PRINTER</a:t>
            </a:r>
          </a:p>
        </p:txBody>
      </p:sp>
    </p:spTree>
    <p:extLst>
      <p:ext uri="{BB962C8B-B14F-4D97-AF65-F5344CB8AC3E}">
        <p14:creationId xmlns:p14="http://schemas.microsoft.com/office/powerpoint/2010/main" val="10763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2A37DE-D75E-438E-BEA3-0644DC16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2054" r="10177" b="12753"/>
          <a:stretch/>
        </p:blipFill>
        <p:spPr>
          <a:xfrm>
            <a:off x="7146524" y="656947"/>
            <a:ext cx="3861786" cy="429679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31F1E3F-7082-4A5D-966F-35164D2D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3" y="906049"/>
            <a:ext cx="3778685" cy="356847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3FF6B69-B62C-47F3-894E-7E7591B94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21" y="277779"/>
            <a:ext cx="2605637" cy="452317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5A46778-8380-48E0-BB06-BD1860670E2D}"/>
              </a:ext>
            </a:extLst>
          </p:cNvPr>
          <p:cNvSpPr txBox="1"/>
          <p:nvPr/>
        </p:nvSpPr>
        <p:spPr>
          <a:xfrm>
            <a:off x="3728621" y="5770485"/>
            <a:ext cx="433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APARAT ZA MLJEVENJE KAVE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D652147-2934-4558-ADA1-B4C80EFB8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3" y="870538"/>
            <a:ext cx="3778685" cy="356847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CE41710-E352-4221-A7E6-CE4FF6478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21" y="242268"/>
            <a:ext cx="2605637" cy="45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0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551862-A9F9-4660-956A-FCD3CCD12C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735" y="1466651"/>
            <a:ext cx="10394707" cy="3311189"/>
          </a:xfrm>
        </p:spPr>
        <p:txBody>
          <a:bodyPr/>
          <a:lstStyle/>
          <a:p>
            <a:r>
              <a:rPr lang="hr-HR" i="1" dirty="0"/>
              <a:t>Kako u životu vidimo da vrijeme prolazi? (primjer)</a:t>
            </a:r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r>
              <a:rPr lang="hr-HR" dirty="0"/>
              <a:t>Neke promjene događaju se prirodno, a na neke utječe čovjek.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 </a:t>
            </a:r>
            <a:r>
              <a:rPr lang="hr-HR" i="1" dirty="0"/>
              <a:t>Zašto čovjek ima potrebu mijenjati stvari oko sebe?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01894D8-4BC6-459E-B207-4AD04B181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69" y="3122246"/>
            <a:ext cx="3812453" cy="21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962E7A-21A1-4D15-A8A8-CF66E0770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36" y="861134"/>
            <a:ext cx="4575547" cy="378054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F4B7F61-5A24-42FC-A7B0-6FAAA8B9A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0" y="1278384"/>
            <a:ext cx="6171393" cy="308843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543F7B7-06B7-4621-9E48-441A12B380C4}"/>
              </a:ext>
            </a:extLst>
          </p:cNvPr>
          <p:cNvSpPr txBox="1"/>
          <p:nvPr/>
        </p:nvSpPr>
        <p:spPr>
          <a:xfrm>
            <a:off x="4577918" y="5735256"/>
            <a:ext cx="303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RADIO / CD PLAYER</a:t>
            </a:r>
          </a:p>
        </p:txBody>
      </p:sp>
    </p:spTree>
    <p:extLst>
      <p:ext uri="{BB962C8B-B14F-4D97-AF65-F5344CB8AC3E}">
        <p14:creationId xmlns:p14="http://schemas.microsoft.com/office/powerpoint/2010/main" val="36519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BE45E4-801A-4C87-950C-F3ED4A3C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A5B110-619C-45CA-8589-18A5DDF605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9317" y="1731146"/>
            <a:ext cx="7448320" cy="1033404"/>
          </a:xfrm>
        </p:spPr>
        <p:txBody>
          <a:bodyPr/>
          <a:lstStyle/>
          <a:p>
            <a:r>
              <a:rPr lang="hr-HR" dirty="0"/>
              <a:t>Čovjek se mijenja, a i ima potrebu mijenjati stvari koje koristi.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B53B00B-8EBE-4ED1-B3A2-32992FB4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11" y="2685176"/>
            <a:ext cx="4124233" cy="281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245935B-BB47-4825-B2C4-EE04B577996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78" y="568171"/>
            <a:ext cx="3812447" cy="3812447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0BB68C5-8F3C-497E-8D80-A8A2725FE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4510" y="2347763"/>
            <a:ext cx="5810276" cy="156670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B781BE6D-0253-45CC-BB72-7A87E1F473A0}"/>
              </a:ext>
            </a:extLst>
          </p:cNvPr>
          <p:cNvSpPr txBox="1"/>
          <p:nvPr/>
        </p:nvSpPr>
        <p:spPr>
          <a:xfrm>
            <a:off x="3160449" y="2053897"/>
            <a:ext cx="4208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VILICA ZA HRANU – U LONCU, NA ROŠTILJU…</a:t>
            </a:r>
          </a:p>
        </p:txBody>
      </p:sp>
    </p:spTree>
    <p:extLst>
      <p:ext uri="{BB962C8B-B14F-4D97-AF65-F5344CB8AC3E}">
        <p14:creationId xmlns:p14="http://schemas.microsoft.com/office/powerpoint/2010/main" val="36659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FA48114-293B-4B61-AFC1-0F2A6D6E735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3" r="9486" b="5119"/>
          <a:stretch/>
        </p:blipFill>
        <p:spPr>
          <a:xfrm>
            <a:off x="6381142" y="772357"/>
            <a:ext cx="3352044" cy="4492102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F0A8A99-5660-407D-8D60-7DD0869C1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96" y="204187"/>
            <a:ext cx="2295186" cy="5168834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B2122D1-F191-4D3A-B866-28A99D95D686}"/>
              </a:ext>
            </a:extLst>
          </p:cNvPr>
          <p:cNvSpPr txBox="1"/>
          <p:nvPr/>
        </p:nvSpPr>
        <p:spPr>
          <a:xfrm>
            <a:off x="943098" y="5521911"/>
            <a:ext cx="4554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ŠVABLIN za rezanje </a:t>
            </a:r>
            <a:r>
              <a:rPr lang="hr-HR" sz="2800" dirty="0" err="1">
                <a:solidFill>
                  <a:schemeClr val="bg1"/>
                </a:solidFill>
              </a:rPr>
              <a:t>lušćija</a:t>
            </a:r>
            <a:r>
              <a:rPr lang="hr-HR" sz="2800" dirty="0">
                <a:solidFill>
                  <a:schemeClr val="bg1"/>
                </a:solidFill>
              </a:rPr>
              <a:t> kad se plete </a:t>
            </a:r>
            <a:r>
              <a:rPr lang="hr-HR" sz="2800" dirty="0" err="1">
                <a:solidFill>
                  <a:schemeClr val="bg1"/>
                </a:solidFill>
              </a:rPr>
              <a:t>cekar</a:t>
            </a:r>
            <a:endParaRPr lang="hr-HR" sz="2800" dirty="0">
              <a:solidFill>
                <a:schemeClr val="bg1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E479EE6-5E1A-4CAE-9995-F7481BC13BDA}"/>
              </a:ext>
            </a:extLst>
          </p:cNvPr>
          <p:cNvSpPr txBox="1"/>
          <p:nvPr/>
        </p:nvSpPr>
        <p:spPr>
          <a:xfrm>
            <a:off x="6096000" y="5737354"/>
            <a:ext cx="4554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HAKEL za pletenje </a:t>
            </a:r>
            <a:r>
              <a:rPr lang="hr-HR" sz="2800" dirty="0" err="1">
                <a:solidFill>
                  <a:schemeClr val="bg1"/>
                </a:solidFill>
              </a:rPr>
              <a:t>cekara</a:t>
            </a:r>
            <a:endParaRPr lang="hr-H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F61295A-D7FC-4DB7-97B8-E6DF05B48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29" y="523042"/>
            <a:ext cx="4520583" cy="452058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1E2C49D-0DA1-44B2-B8DB-E3EB2BCD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78" y="184395"/>
            <a:ext cx="2743683" cy="519787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2403812-8A00-48CB-B653-5B6FDD982AE2}"/>
              </a:ext>
            </a:extLst>
          </p:cNvPr>
          <p:cNvSpPr txBox="1"/>
          <p:nvPr/>
        </p:nvSpPr>
        <p:spPr>
          <a:xfrm>
            <a:off x="4083728" y="5646198"/>
            <a:ext cx="3338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LOPATICA za brašno</a:t>
            </a:r>
          </a:p>
        </p:txBody>
      </p:sp>
    </p:spTree>
    <p:extLst>
      <p:ext uri="{BB962C8B-B14F-4D97-AF65-F5344CB8AC3E}">
        <p14:creationId xmlns:p14="http://schemas.microsoft.com/office/powerpoint/2010/main" val="171525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7A7BD26-AD6B-4234-8F33-DB374BE62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r="21293"/>
          <a:stretch/>
        </p:blipFill>
        <p:spPr>
          <a:xfrm>
            <a:off x="7244178" y="514999"/>
            <a:ext cx="2752078" cy="47625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CA19B4A-79BD-4904-A1C0-3AD4ACF78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6" y="1591322"/>
            <a:ext cx="6095999" cy="2854549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8F1E784-0BCA-4A76-8F37-1581603C0B6F}"/>
              </a:ext>
            </a:extLst>
          </p:cNvPr>
          <p:cNvSpPr txBox="1"/>
          <p:nvPr/>
        </p:nvSpPr>
        <p:spPr>
          <a:xfrm>
            <a:off x="4369293" y="5663953"/>
            <a:ext cx="345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PREŠA za čvarke</a:t>
            </a:r>
          </a:p>
        </p:txBody>
      </p:sp>
    </p:spTree>
    <p:extLst>
      <p:ext uri="{BB962C8B-B14F-4D97-AF65-F5344CB8AC3E}">
        <p14:creationId xmlns:p14="http://schemas.microsoft.com/office/powerpoint/2010/main" val="405783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54043EA-689F-4D23-8877-449E468F8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2" y="911292"/>
            <a:ext cx="4523912" cy="39810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767E421-0B56-4011-BDCA-DD0911891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0" y="1533843"/>
            <a:ext cx="6096000" cy="2735939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B94D3B0-261D-4CF5-8FC5-CF0B010F969B}"/>
              </a:ext>
            </a:extLst>
          </p:cNvPr>
          <p:cNvSpPr txBox="1"/>
          <p:nvPr/>
        </p:nvSpPr>
        <p:spPr>
          <a:xfrm>
            <a:off x="4243528" y="5685098"/>
            <a:ext cx="355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PASIRKA za rajčicu</a:t>
            </a:r>
          </a:p>
        </p:txBody>
      </p:sp>
    </p:spTree>
    <p:extLst>
      <p:ext uri="{BB962C8B-B14F-4D97-AF65-F5344CB8AC3E}">
        <p14:creationId xmlns:p14="http://schemas.microsoft.com/office/powerpoint/2010/main" val="25435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FFEBC9-7731-4F58-A89C-F77BDB8EE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23" y="2958483"/>
            <a:ext cx="3241455" cy="189760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1886F28-6855-4B27-9B66-773572F12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24" y="268549"/>
            <a:ext cx="3234431" cy="242582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58C402E-18E9-4F0D-9831-BBD664AF6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36" y="692457"/>
            <a:ext cx="1974734" cy="4163628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32EA4C0-3C54-495E-BAA8-210A6CE1D883}"/>
              </a:ext>
            </a:extLst>
          </p:cNvPr>
          <p:cNvSpPr txBox="1"/>
          <p:nvPr/>
        </p:nvSpPr>
        <p:spPr>
          <a:xfrm>
            <a:off x="2867488" y="5717219"/>
            <a:ext cx="126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LULA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1019149-542D-456B-97D5-EEAE2D4F4325}"/>
              </a:ext>
            </a:extLst>
          </p:cNvPr>
          <p:cNvSpPr txBox="1"/>
          <p:nvPr/>
        </p:nvSpPr>
        <p:spPr>
          <a:xfrm>
            <a:off x="6443157" y="5717219"/>
            <a:ext cx="32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CIGARETE I CIGARE</a:t>
            </a:r>
          </a:p>
        </p:txBody>
      </p:sp>
    </p:spTree>
    <p:extLst>
      <p:ext uri="{BB962C8B-B14F-4D97-AF65-F5344CB8AC3E}">
        <p14:creationId xmlns:p14="http://schemas.microsoft.com/office/powerpoint/2010/main" val="22406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3E0D42-4FF0-4D15-B32F-B6882C294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87" y="363984"/>
            <a:ext cx="4136857" cy="49887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D49CFBD-9F6B-460B-B954-1897CFF45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069" y="943875"/>
            <a:ext cx="5468645" cy="382900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29CF9F2-BF6C-4D99-A70E-624763ADA22D}"/>
              </a:ext>
            </a:extLst>
          </p:cNvPr>
          <p:cNvSpPr txBox="1"/>
          <p:nvPr/>
        </p:nvSpPr>
        <p:spPr>
          <a:xfrm>
            <a:off x="4385569" y="5708342"/>
            <a:ext cx="3133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MLINAC za orahe</a:t>
            </a:r>
          </a:p>
        </p:txBody>
      </p:sp>
    </p:spTree>
    <p:extLst>
      <p:ext uri="{BB962C8B-B14F-4D97-AF65-F5344CB8AC3E}">
        <p14:creationId xmlns:p14="http://schemas.microsoft.com/office/powerpoint/2010/main" val="28460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vni događaj">
  <a:themeElements>
    <a:clrScheme name="Glavni događaj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lavni događaj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vni događaj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TM04033927[[fn=Glavni događaj]]</Template>
  <TotalTime>140</TotalTime>
  <Words>132</Words>
  <Application>Microsoft Office PowerPoint</Application>
  <PresentationFormat>Široki zaslon</PresentationFormat>
  <Paragraphs>28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4" baseType="lpstr">
      <vt:lpstr>Arial</vt:lpstr>
      <vt:lpstr>Impact</vt:lpstr>
      <vt:lpstr>Glavni događaj</vt:lpstr>
      <vt:lpstr>ŽIVOT NEKAD I DANS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ZAKLJUČAK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10</cp:revision>
  <dcterms:created xsi:type="dcterms:W3CDTF">2022-11-25T18:05:20Z</dcterms:created>
  <dcterms:modified xsi:type="dcterms:W3CDTF">2022-12-31T12:31:20Z</dcterms:modified>
</cp:coreProperties>
</file>