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6" r:id="rId5"/>
    <p:sldId id="267" r:id="rId6"/>
    <p:sldId id="259" r:id="rId7"/>
    <p:sldId id="264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C72EAF-B060-43C9-A83A-A9F5633DE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2B4DC5-3BC3-4E16-BED8-5A9518C3A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411E3-FE43-40E7-A7B1-AC969526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88202D-2FA7-4A62-814F-8B179358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E89824-7C7A-4D64-96A9-CC35EB71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908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3D789-49B4-4B25-95BF-E0F3B94E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FC1E812-B9FC-4786-8CA4-821FABED7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8F73C0-4B3C-4296-AC6B-E0A32633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5406C9-ADCE-4DCF-938A-61BC6FED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60C79C-8AEC-4609-9298-442A3E43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77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D568DDB-BFE3-4C6A-89B4-733A4874E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2AC7D63-C8BD-471F-B581-10EFF863F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DA52C5-52C6-4D71-8552-B7D50AEA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F42514-82DB-4C45-BD67-2D839780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11998B-0E2F-405E-AE9C-2A466E46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219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9CA0AF-E163-427B-9D0B-02B4F449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7CD74F-040E-49CE-B84D-A1F683F2F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6FF2F8-A2B0-48F8-BE23-A4CD46AC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553443-E413-4792-A7A3-C71B73AD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A2550D-6D0D-4F26-8A8A-A85E4703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30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F41BA3-7681-4C22-88E6-B4F5C673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D2BA81C-A18F-45FA-B03F-252411B7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D6035E-34F9-4A5F-851F-1B2380EA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C2F316A-FA7E-4582-AEC2-5238EF3D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BEF12D-27BF-4E4E-A34F-EA6C2B30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3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9DB925-D866-49BF-82B9-F1C1308C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BBB375-3C43-4B4D-88AD-7B2DA467D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F43C785-7A3D-4890-87E4-F4F46048D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DE79B5B-6A57-475D-BCB3-67BFA149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327555A-AAD5-4261-B8EB-826902DB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ADD125-D510-4325-B9DA-8DB9D899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0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60362-AF25-40E4-8B7A-A8D64A60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FE0542-9006-46DD-A852-EEEB711B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6081476-190C-4039-A9E1-D9140F68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4DB1B34-B940-411F-97CC-D7FE41703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76FC490-1BE0-4270-B5F2-E412F4EA4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C70C9DD-DE6F-471E-9203-49934A3E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BA58238-BB1D-4B3A-9B51-16425E9C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4E113ED-17BE-4078-BEEA-3B45FD26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4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878683-1D8A-4660-9619-5C838935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FE7F53D-4A0D-45E7-ABC4-0B68AC30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8DCC5AE-B615-4764-9A12-76A6CCED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3CB37C2-683E-4D01-93A1-D377CF22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40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79460FB-D1AB-476F-9AB7-126A5CFC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9726D54-F7CD-47C0-AE54-DE024F9D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0D701F0-12D4-4FFB-BAF0-20FFD292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14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E98636-677E-467A-9330-D838008D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5F3E15-64A1-40C9-BDCD-2891C8A6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4C99798-657D-4953-823C-98BBA49CE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7D5AAF3-73A9-4F56-891A-2DCA98A1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15899F0-5523-4C79-94B7-F26F1135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83046CA-993A-456C-974C-882B890C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605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4BD523-E576-470D-A073-49673C7E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DB9A064-E4F1-4414-BD9A-7CD0B2E11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DCD592E-BD74-4D68-A8C1-499A42706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7819A9-1591-43A6-A9F6-4DCF0A99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6EBA9A-C3C9-4788-B6E9-CFAC4CB4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183E4ED-A7D5-400B-8B95-20CFC56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097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A7592D2-7577-4288-8AB9-13189158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469CB83-1F9D-48C0-A820-3C16D6912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173D9B-8A8F-433D-AD52-8CF209DDD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BD295-4002-4D84-B2D1-AD836EC4E819}" type="datetimeFigureOut">
              <a:rPr lang="hr-HR" smtClean="0"/>
              <a:t>5.5.2021.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F72C69-F6C0-46C4-86CE-04ACAEC09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16A910-2759-4763-80E0-D14AA9EEB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FFD2-CD52-4D61-89B2-2B2838A4F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62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4865B4E-695B-4335-A413-656100057BC3}"/>
              </a:ext>
            </a:extLst>
          </p:cNvPr>
          <p:cNvSpPr txBox="1"/>
          <p:nvPr/>
        </p:nvSpPr>
        <p:spPr>
          <a:xfrm>
            <a:off x="0" y="0"/>
            <a:ext cx="1205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latin typeface="Segoe Print" panose="02000600000000000000" pitchFamily="2" charset="0"/>
              </a:rPr>
              <a:t>Duh Sveti u Crkvi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CC8371E-8093-4310-A6AB-232C1358883D}"/>
              </a:ext>
            </a:extLst>
          </p:cNvPr>
          <p:cNvSpPr txBox="1"/>
          <p:nvPr/>
        </p:nvSpPr>
        <p:spPr>
          <a:xfrm>
            <a:off x="0" y="719091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-Crkva rođena snagom Duha Svetoga na dan Pedesetnice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				   -Crkva nije ljudska tvorevina, nego božanska 					     zajednica koja okuplja Kristove vjernike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-Duh Sveti kao duša Crkve – Duh Sveti oživljava tijelo Kristovo – Crkvu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-Duh Sveti trajno djeluje u Crkvi kroz povijest: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-u žestokim progonima u prvim stoljećima Duh Sveti daje snagu 		 kršćanima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-sveci i mučenici najblistaviji su znakovi djelovanja Duha Svetoga 		 u Crkvi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-Duh Sveti pratio i nadahnjivao misionare i druge navjestitelje 			 evanđelja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-i u teškim krizama (križarski ratovi, podjele Crkve) Duh Sveti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 djelovao u Crkvi (pojava redova i njihovih utemeljitelja) </a:t>
            </a:r>
          </a:p>
        </p:txBody>
      </p:sp>
      <p:sp>
        <p:nvSpPr>
          <p:cNvPr id="5" name="Strelica: savijeno prema gore 4">
            <a:extLst>
              <a:ext uri="{FF2B5EF4-FFF2-40B4-BE49-F238E27FC236}">
                <a16:creationId xmlns:a16="http://schemas.microsoft.com/office/drawing/2014/main" id="{E1612C7E-5927-4C29-8CF1-D0B04461BF26}"/>
              </a:ext>
            </a:extLst>
          </p:cNvPr>
          <p:cNvSpPr/>
          <p:nvPr/>
        </p:nvSpPr>
        <p:spPr>
          <a:xfrm rot="5400000">
            <a:off x="3586605" y="1331677"/>
            <a:ext cx="443883" cy="46166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5F6B625-E0EC-4FA0-8BA0-1FEA03BC0FD3}"/>
              </a:ext>
            </a:extLst>
          </p:cNvPr>
          <p:cNvSpPr/>
          <p:nvPr/>
        </p:nvSpPr>
        <p:spPr>
          <a:xfrm>
            <a:off x="6477000" y="719091"/>
            <a:ext cx="2628900" cy="404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hlinkClick r:id="rId3" action="ppaction://hlinksldjump"/>
            <a:extLst>
              <a:ext uri="{FF2B5EF4-FFF2-40B4-BE49-F238E27FC236}">
                <a16:creationId xmlns:a16="http://schemas.microsoft.com/office/drawing/2014/main" id="{106DE456-A88F-4835-A2B1-2D08DAF7E625}"/>
              </a:ext>
            </a:extLst>
          </p:cNvPr>
          <p:cNvSpPr txBox="1"/>
          <p:nvPr/>
        </p:nvSpPr>
        <p:spPr>
          <a:xfrm>
            <a:off x="7679184" y="2530136"/>
            <a:ext cx="3737499" cy="55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kstniOkvir 9">
            <a:hlinkClick r:id="rId4" action="ppaction://hlinksldjump"/>
            <a:extLst>
              <a:ext uri="{FF2B5EF4-FFF2-40B4-BE49-F238E27FC236}">
                <a16:creationId xmlns:a16="http://schemas.microsoft.com/office/drawing/2014/main" id="{B986AE8F-79FD-45FD-9B76-1281E635CB70}"/>
              </a:ext>
            </a:extLst>
          </p:cNvPr>
          <p:cNvSpPr txBox="1"/>
          <p:nvPr/>
        </p:nvSpPr>
        <p:spPr>
          <a:xfrm>
            <a:off x="8655728" y="3524435"/>
            <a:ext cx="3329126" cy="55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kstniOkvir 10">
            <a:hlinkClick r:id="rId5" action="ppaction://hlinksldjump"/>
            <a:extLst>
              <a:ext uri="{FF2B5EF4-FFF2-40B4-BE49-F238E27FC236}">
                <a16:creationId xmlns:a16="http://schemas.microsoft.com/office/drawing/2014/main" id="{A934C944-E127-4133-80D8-CC9B7ADFF9AB}"/>
              </a:ext>
            </a:extLst>
          </p:cNvPr>
          <p:cNvSpPr txBox="1"/>
          <p:nvPr/>
        </p:nvSpPr>
        <p:spPr>
          <a:xfrm>
            <a:off x="6942338" y="5104660"/>
            <a:ext cx="4669654" cy="55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82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riba&#10;&#10;Opis je automatski generiran">
            <a:extLst>
              <a:ext uri="{FF2B5EF4-FFF2-40B4-BE49-F238E27FC236}">
                <a16:creationId xmlns:a16="http://schemas.microsoft.com/office/drawing/2014/main" id="{13FF33A1-E0D8-4665-A1BF-402CD5297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80" y="1748790"/>
            <a:ext cx="6416040" cy="3360420"/>
          </a:xfrm>
          <a:prstGeom prst="rect">
            <a:avLst/>
          </a:prstGeom>
        </p:spPr>
      </p:pic>
      <p:sp>
        <p:nvSpPr>
          <p:cNvPr id="4" name="Pravokutnik 3">
            <a:hlinkClick r:id="rId3" action="ppaction://hlinksldjump"/>
            <a:extLst>
              <a:ext uri="{FF2B5EF4-FFF2-40B4-BE49-F238E27FC236}">
                <a16:creationId xmlns:a16="http://schemas.microsoft.com/office/drawing/2014/main" id="{0F9DDE0D-9389-4227-A3C0-808689EF766C}"/>
              </a:ext>
            </a:extLst>
          </p:cNvPr>
          <p:cNvSpPr/>
          <p:nvPr/>
        </p:nvSpPr>
        <p:spPr>
          <a:xfrm>
            <a:off x="10089573" y="6089073"/>
            <a:ext cx="2102427" cy="76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73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tografija, naprijed, žena, crno&#10;&#10;Opis je automatski generiran">
            <a:extLst>
              <a:ext uri="{FF2B5EF4-FFF2-40B4-BE49-F238E27FC236}">
                <a16:creationId xmlns:a16="http://schemas.microsoft.com/office/drawing/2014/main" id="{CD16D11C-9800-4BE1-9A86-5BCD7AC6E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35430"/>
            <a:ext cx="6553200" cy="3787140"/>
          </a:xfrm>
          <a:prstGeom prst="rect">
            <a:avLst/>
          </a:prstGeom>
        </p:spPr>
      </p:pic>
      <p:sp>
        <p:nvSpPr>
          <p:cNvPr id="4" name="Pravokutnik 3">
            <a:hlinkClick r:id="rId3" action="ppaction://hlinksldjump"/>
            <a:extLst>
              <a:ext uri="{FF2B5EF4-FFF2-40B4-BE49-F238E27FC236}">
                <a16:creationId xmlns:a16="http://schemas.microsoft.com/office/drawing/2014/main" id="{5B3AF6E3-CA6C-44E0-8618-9EC7E50988A3}"/>
              </a:ext>
            </a:extLst>
          </p:cNvPr>
          <p:cNvSpPr/>
          <p:nvPr/>
        </p:nvSpPr>
        <p:spPr>
          <a:xfrm>
            <a:off x="10089573" y="6089073"/>
            <a:ext cx="2102427" cy="76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58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A3F85B39-B495-42E6-A725-FB8E57BADAC5}"/>
              </a:ext>
            </a:extLst>
          </p:cNvPr>
          <p:cNvSpPr/>
          <p:nvPr/>
        </p:nvSpPr>
        <p:spPr>
          <a:xfrm>
            <a:off x="710212" y="2727133"/>
            <a:ext cx="4350057" cy="36381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CD6496E-F1A8-41CA-8379-BF76E5B71A7E}"/>
              </a:ext>
            </a:extLst>
          </p:cNvPr>
          <p:cNvSpPr txBox="1"/>
          <p:nvPr/>
        </p:nvSpPr>
        <p:spPr>
          <a:xfrm>
            <a:off x="0" y="27520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-Duh Sveti i danas djeluje u Crkvi: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-djelovanje Duha Svetoga u životu majke Terezije, mnogih papa 			 (Ivan XXIII., Ivan Pavo II., Benedikt XVI., Franjo)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-i mi smo kršćani pozvani donositi plodove Duha Svetoga u svijetu živeći ljubav, radost, dobrotu, velikodušnost, mir, …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BB979B2-0B5E-4314-8F5C-8149A27BDBD8}"/>
              </a:ext>
            </a:extLst>
          </p:cNvPr>
          <p:cNvSpPr txBox="1"/>
          <p:nvPr/>
        </p:nvSpPr>
        <p:spPr>
          <a:xfrm>
            <a:off x="710211" y="2842542"/>
            <a:ext cx="4350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-simboli Duha Svetoga: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0EB9416-D828-4586-80F6-94E2E29DC815}"/>
              </a:ext>
            </a:extLst>
          </p:cNvPr>
          <p:cNvSpPr/>
          <p:nvPr/>
        </p:nvSpPr>
        <p:spPr>
          <a:xfrm>
            <a:off x="6473301" y="2727133"/>
            <a:ext cx="4224291" cy="36381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EF54563-C3DD-4BB4-A662-F7E094CCA173}"/>
              </a:ext>
            </a:extLst>
          </p:cNvPr>
          <p:cNvSpPr txBox="1"/>
          <p:nvPr/>
        </p:nvSpPr>
        <p:spPr>
          <a:xfrm>
            <a:off x="6473302" y="2842543"/>
            <a:ext cx="4350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-najčešći nazivi za Duha Svetoga: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</a:t>
            </a:r>
          </a:p>
        </p:txBody>
      </p:sp>
      <p:sp>
        <p:nvSpPr>
          <p:cNvPr id="10" name="TekstniOkvir 9">
            <a:hlinkClick r:id="rId2" action="ppaction://hlinksldjump"/>
            <a:extLst>
              <a:ext uri="{FF2B5EF4-FFF2-40B4-BE49-F238E27FC236}">
                <a16:creationId xmlns:a16="http://schemas.microsoft.com/office/drawing/2014/main" id="{5C892382-54C8-4A91-A0EE-93E57774E7DF}"/>
              </a:ext>
            </a:extLst>
          </p:cNvPr>
          <p:cNvSpPr txBox="1"/>
          <p:nvPr/>
        </p:nvSpPr>
        <p:spPr>
          <a:xfrm>
            <a:off x="3861786" y="1047565"/>
            <a:ext cx="2050742" cy="47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2" name="Pravokutnik 11">
            <a:hlinkClick r:id="rId3" action="ppaction://hlinksldjump"/>
            <a:extLst>
              <a:ext uri="{FF2B5EF4-FFF2-40B4-BE49-F238E27FC236}">
                <a16:creationId xmlns:a16="http://schemas.microsoft.com/office/drawing/2014/main" id="{21F49C98-4964-40F2-B657-87AA58B7FBBB}"/>
              </a:ext>
            </a:extLst>
          </p:cNvPr>
          <p:cNvSpPr/>
          <p:nvPr/>
        </p:nvSpPr>
        <p:spPr>
          <a:xfrm>
            <a:off x="7288567" y="594804"/>
            <a:ext cx="2281561" cy="452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45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E6810EA-C540-4C0B-B65C-746F95A1EB7E}"/>
              </a:ext>
            </a:extLst>
          </p:cNvPr>
          <p:cNvSpPr txBox="1"/>
          <p:nvPr/>
        </p:nvSpPr>
        <p:spPr>
          <a:xfrm>
            <a:off x="0" y="1118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Naš život i djelovanje po Duhu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31993FA-3E42-494B-BDA5-B41273EDB361}"/>
              </a:ext>
            </a:extLst>
          </p:cNvPr>
          <p:cNvSpPr txBox="1"/>
          <p:nvPr/>
        </p:nvSpPr>
        <p:spPr>
          <a:xfrm>
            <a:off x="0" y="100317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-sveti Pavao u poslanici Galaćanima nas uči što znači živjeti po tijelu, a što živjeti po Duhu: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FD814695-E122-4573-B551-0CED9B4C8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31" y="2327947"/>
            <a:ext cx="805434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F4A572B-B71B-48B7-961D-EAEA3DBF2DC1}"/>
              </a:ext>
            </a:extLst>
          </p:cNvPr>
          <p:cNvSpPr txBox="1"/>
          <p:nvPr/>
        </p:nvSpPr>
        <p:spPr>
          <a:xfrm>
            <a:off x="0" y="20418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Plodovi Duha prema Gal 5, 16-17; 19-21a; 22-25: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endParaRPr lang="hr-HR" sz="2800" dirty="0">
              <a:latin typeface="Segoe Print" panose="02000600000000000000" pitchFamily="2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4C91E4-7E51-4FA1-A593-3519A40D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87" y="1102403"/>
            <a:ext cx="8629095" cy="485386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4398787F-45C2-41A2-AC22-3A3CBC725C0E}"/>
              </a:ext>
            </a:extLst>
          </p:cNvPr>
          <p:cNvSpPr/>
          <p:nvPr/>
        </p:nvSpPr>
        <p:spPr>
          <a:xfrm>
            <a:off x="1266825" y="5124450"/>
            <a:ext cx="1990725" cy="831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4C65D96-C791-47D6-880A-8EC43EA20CB2}"/>
              </a:ext>
            </a:extLst>
          </p:cNvPr>
          <p:cNvSpPr/>
          <p:nvPr/>
        </p:nvSpPr>
        <p:spPr>
          <a:xfrm>
            <a:off x="8308398" y="5276850"/>
            <a:ext cx="1990725" cy="831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A92725B-F65D-4D7D-A2A4-5E6C90B2A9E0}"/>
              </a:ext>
            </a:extLst>
          </p:cNvPr>
          <p:cNvSpPr txBox="1"/>
          <p:nvPr/>
        </p:nvSpPr>
        <p:spPr>
          <a:xfrm>
            <a:off x="8741070" y="666306"/>
            <a:ext cx="3450929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Domaća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zadaća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: </a:t>
            </a:r>
            <a:endParaRPr lang="hr-HR" sz="2800" dirty="0">
              <a:latin typeface="Segoe Print" panose="020006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r-HR" sz="2800" dirty="0">
              <a:latin typeface="Segoe Print" panose="020006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Pažljivo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pogledaj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karikaturu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i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napiši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svoj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komentar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na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nju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.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Svakako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,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ovu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karikaturu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poveži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s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današnjom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Segoe Print" panose="02000600000000000000" pitchFamily="2" charset="0"/>
                <a:ea typeface="+mj-ea"/>
                <a:cs typeface="+mj-cs"/>
              </a:rPr>
              <a:t>temom</a:t>
            </a:r>
            <a:r>
              <a:rPr lang="en-US" sz="2800" dirty="0">
                <a:latin typeface="Segoe Print" panose="02000600000000000000" pitchFamily="2" charset="0"/>
                <a:ea typeface="+mj-ea"/>
                <a:cs typeface="+mj-cs"/>
              </a:rPr>
              <a:t>.</a:t>
            </a:r>
          </a:p>
        </p:txBody>
      </p:sp>
      <p:pic>
        <p:nvPicPr>
          <p:cNvPr id="3" name="Slika 2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70F9B6A5-27D8-424F-A23A-A96DF5AA0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604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priroda, vatra, zgrada, kamin&#10;&#10;Opis je automatski generiran">
            <a:extLst>
              <a:ext uri="{FF2B5EF4-FFF2-40B4-BE49-F238E27FC236}">
                <a16:creationId xmlns:a16="http://schemas.microsoft.com/office/drawing/2014/main" id="{41615D56-F23A-42D9-8F9E-446F3FDCD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2" y="866570"/>
            <a:ext cx="11032515" cy="4181679"/>
          </a:xfrm>
          <a:prstGeom prst="rect">
            <a:avLst/>
          </a:prstGeom>
        </p:spPr>
      </p:pic>
      <p:sp>
        <p:nvSpPr>
          <p:cNvPr id="4" name="Pravokutnik 3">
            <a:hlinkClick r:id="rId3" action="ppaction://hlinksldjump"/>
            <a:extLst>
              <a:ext uri="{FF2B5EF4-FFF2-40B4-BE49-F238E27FC236}">
                <a16:creationId xmlns:a16="http://schemas.microsoft.com/office/drawing/2014/main" id="{43C658D9-2B8F-4876-9E0B-B99DFC877D50}"/>
              </a:ext>
            </a:extLst>
          </p:cNvPr>
          <p:cNvSpPr/>
          <p:nvPr/>
        </p:nvSpPr>
        <p:spPr>
          <a:xfrm>
            <a:off x="10089573" y="6089073"/>
            <a:ext cx="2102427" cy="76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23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4F10361-768B-45D7-8B23-A14554E6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90" y="1630680"/>
            <a:ext cx="7475220" cy="3596640"/>
          </a:xfrm>
          <a:prstGeom prst="rect">
            <a:avLst/>
          </a:prstGeom>
        </p:spPr>
      </p:pic>
      <p:sp>
        <p:nvSpPr>
          <p:cNvPr id="4" name="Pravokutnik 3">
            <a:hlinkClick r:id="rId3" action="ppaction://hlinksldjump"/>
            <a:extLst>
              <a:ext uri="{FF2B5EF4-FFF2-40B4-BE49-F238E27FC236}">
                <a16:creationId xmlns:a16="http://schemas.microsoft.com/office/drawing/2014/main" id="{FBB03271-EC83-4410-A32F-46E923A80C13}"/>
              </a:ext>
            </a:extLst>
          </p:cNvPr>
          <p:cNvSpPr/>
          <p:nvPr/>
        </p:nvSpPr>
        <p:spPr>
          <a:xfrm>
            <a:off x="10089573" y="6089073"/>
            <a:ext cx="2102427" cy="76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910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tografija, poziranje, grupa, mlado&#10;&#10;Opis je automatski generiran">
            <a:extLst>
              <a:ext uri="{FF2B5EF4-FFF2-40B4-BE49-F238E27FC236}">
                <a16:creationId xmlns:a16="http://schemas.microsoft.com/office/drawing/2014/main" id="{1AD8093A-CB7F-4D3C-8185-C6E8E4C8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526030"/>
            <a:ext cx="8191500" cy="1805940"/>
          </a:xfrm>
          <a:prstGeom prst="rect">
            <a:avLst/>
          </a:prstGeom>
        </p:spPr>
      </p:pic>
      <p:sp>
        <p:nvSpPr>
          <p:cNvPr id="4" name="Pravokutnik 3">
            <a:hlinkClick r:id="rId3" action="ppaction://hlinksldjump"/>
            <a:extLst>
              <a:ext uri="{FF2B5EF4-FFF2-40B4-BE49-F238E27FC236}">
                <a16:creationId xmlns:a16="http://schemas.microsoft.com/office/drawing/2014/main" id="{0B791F56-4E43-4ABA-9624-A7B581796F48}"/>
              </a:ext>
            </a:extLst>
          </p:cNvPr>
          <p:cNvSpPr/>
          <p:nvPr/>
        </p:nvSpPr>
        <p:spPr>
          <a:xfrm>
            <a:off x="10089573" y="6089073"/>
            <a:ext cx="2102427" cy="76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63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9EEA560-1F08-4250-96EC-0DA6D717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748790"/>
            <a:ext cx="5524500" cy="3360420"/>
          </a:xfrm>
          <a:prstGeom prst="rect">
            <a:avLst/>
          </a:prstGeom>
        </p:spPr>
      </p:pic>
      <p:sp>
        <p:nvSpPr>
          <p:cNvPr id="4" name="Pravokutnik 3">
            <a:hlinkClick r:id="rId3" action="ppaction://hlinksldjump"/>
            <a:extLst>
              <a:ext uri="{FF2B5EF4-FFF2-40B4-BE49-F238E27FC236}">
                <a16:creationId xmlns:a16="http://schemas.microsoft.com/office/drawing/2014/main" id="{C21ADA5D-874A-4D17-99BF-50803F8F8BC1}"/>
              </a:ext>
            </a:extLst>
          </p:cNvPr>
          <p:cNvSpPr/>
          <p:nvPr/>
        </p:nvSpPr>
        <p:spPr>
          <a:xfrm>
            <a:off x="10089573" y="6089073"/>
            <a:ext cx="2102427" cy="76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94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302</Words>
  <Application>Microsoft Office PowerPoint</Application>
  <PresentationFormat>Široki zaslon</PresentationFormat>
  <Paragraphs>38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10</cp:revision>
  <dcterms:created xsi:type="dcterms:W3CDTF">2020-05-05T06:37:06Z</dcterms:created>
  <dcterms:modified xsi:type="dcterms:W3CDTF">2021-05-05T07:04:47Z</dcterms:modified>
</cp:coreProperties>
</file>