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062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533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284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684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845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52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576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634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07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264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73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01607-5AC2-47AF-A6E8-03586299CA0A}" type="datetimeFigureOut">
              <a:rPr lang="hr-HR" smtClean="0"/>
              <a:t>21.3.2017.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1D9C-6F30-464A-9349-559107D037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98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2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844" y="40466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smtClean="0"/>
              <a:t>Uživi se u jednu grupaciju ljudi i napiši što ti Isus ima reći…</a:t>
            </a:r>
          </a:p>
          <a:p>
            <a:endParaRPr lang="hr-HR" sz="4800" dirty="0"/>
          </a:p>
          <a:p>
            <a:r>
              <a:rPr lang="hr-HR" sz="4800" dirty="0" smtClean="0"/>
              <a:t>Kako bi mogao izgledati susret mene i Isusa, o čemu bi razgovarali, što bi se dogodilo?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32066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Prikaz na zaslonu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Tema sustava Office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Toshiba</dc:creator>
  <cp:lastModifiedBy>Toshiba</cp:lastModifiedBy>
  <cp:revision>2</cp:revision>
  <dcterms:created xsi:type="dcterms:W3CDTF">2017-03-21T10:35:35Z</dcterms:created>
  <dcterms:modified xsi:type="dcterms:W3CDTF">2017-03-21T10:39:20Z</dcterms:modified>
</cp:coreProperties>
</file>