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2EE0EE-5B50-47B7-A3F4-167EADDE6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A8089B3-B225-49A6-826E-C54CAF7B7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D98BE1-E538-4167-9EF0-F6638C2B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4B8879-9425-448A-91AF-5BA9FB90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AEEDEC-D0EB-4FED-BE6D-F7C1D321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06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C2675-70C9-4C1E-8FC6-5606BE6A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BA9E94B-BFC5-4BB5-827E-8D9876D03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E87A50-CA66-4839-90E4-FF3FC295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153281-64AC-432F-8BD2-767E6AC1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E2B41B-A5CC-4EAE-842B-3116E4B5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3B84FC1D-ADA8-40BB-A277-EDF9790D9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E33B005-F1F6-45D3-99CF-FA9101866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7A38FC-81AF-4DF9-8D2B-95A220C9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390D09-C1DD-4713-838C-78DFCC4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5F2D50-469C-4C3F-801E-4075FACF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C6FD9E-D312-44B0-BB73-D1115FCF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19C455-BB6B-4985-B546-C160669BC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DA4287-4E34-4C91-9BC3-4481F325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37CEEA-AE20-4AC4-A78E-B194DB0A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344948-75BA-422B-8F23-9D21A338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33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CFDF57-00B0-47E1-B9A2-C5D32949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5DF9EFA-6786-43A5-98AC-9A95B2904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EC2CEE-039E-4853-9900-D4B37864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DDC091-31E2-4A1D-8036-3DB138C1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BB4178-03E1-435E-918E-BF1E6599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8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767C1F-BB0F-4A95-B051-C5E4F49E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DA1528-C2EA-44E1-8275-3BDDAEDF2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5C9EA58-57AC-48D5-ADDC-E6F07B93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130742D-5B47-4C0D-AF10-45E39EF3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3F59F2-5B15-4E0D-983C-09A678CF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0F1687-922E-426D-9A94-7A367F02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59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FC0BED-F5BF-40E5-B8A2-9D81A6BD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1D6D84-7D7B-4D66-AC1B-A915DA0EB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111941-1C1E-450D-AC8E-C500E97B7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2D2DFDF-F451-4C0F-BAE3-E773265C2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19FD4F-0B4F-4905-82BF-68C81B830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A73D131-9F9E-466C-B2C9-06F73001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C2C47CD-F92D-485C-B61C-7DA8019B9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537D2B5-F6A2-444C-ADDE-2B81ACE6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14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E92DF8-CC92-405F-8E22-783A1FE1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2C9529-5B8B-4F56-AD17-90E1AD5F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4E3D89F-D286-4685-B48D-9F32C4C0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D58CFD-FE45-433B-BD6B-65982C51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5580871-D1A4-4337-ADFB-B9D58CE7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1FBA397-76DE-4021-9624-8E1DF772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D3EA836-3CC1-4118-8658-C506A6FB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8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35CBE8-2A07-4179-92AF-32F3266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840440-5521-4BCA-98CE-5E82DA2D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75A4C3-25A0-44BA-A86F-1C8273366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7CE60E-BDD9-43B3-80C9-0CECC8A9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E8B8EE-98BA-4AEC-A3D9-C4BE212E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7094CC-6F52-44AC-9967-0E904829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632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4FA907-1E76-4A89-8F36-6DEE61F3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536C52A-E0E2-47F7-ABEA-B244DA0C6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06CE16-D078-4E22-97EA-74D8821E9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6A22421-5429-4E6E-BD1E-08EADC31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B0625C-4803-45C2-A6A8-EC09C0DD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DB54040-8F3D-4AA3-88EE-FB217BE7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65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BFC5EE8-2A3B-4660-B272-80E8D1E9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0AD793-B3DD-4B10-AAF2-D1B4AFC45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2D9854-8B30-4CC5-A417-BCC7BF389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C156-9B3E-41AE-85A5-E590DE7A44DA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574486-3B33-44BA-91E1-E79ECD5AC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EC8611-AAB5-4A8C-A395-E5C75F94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EDC7-3B64-4A97-A063-6ED948FDED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621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422175C3-503D-49D9-8B9A-4B6E98B2E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"/>
            <a:ext cx="12216709" cy="2676525"/>
          </a:xfrm>
          <a:prstGeom prst="rect">
            <a:avLst/>
          </a:prstGeom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FA5C431-FF4B-49D7-8B1F-9393818F7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2944368"/>
            <a:ext cx="6293871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07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4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39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67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22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Široki zaslon</PresentationFormat>
  <Paragraphs>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2</cp:revision>
  <dcterms:created xsi:type="dcterms:W3CDTF">2022-03-23T18:13:34Z</dcterms:created>
  <dcterms:modified xsi:type="dcterms:W3CDTF">2022-03-23T18:28:00Z</dcterms:modified>
</cp:coreProperties>
</file>