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E17575-C298-4D2E-8A83-5C0B8A8C0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9FEDA7-5EC1-4E4F-991B-FB0BE3B80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E2DB8B-41EF-4795-8D6E-C3EE0F1E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D5CBAA-DE8A-49DB-83BE-9675C325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A5ED93-2D89-4E9A-B455-B1018F5B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7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926632-9D3A-41EA-A010-94C00C3E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A3223AB-7C03-42EB-9338-9FF950C60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9D448F-D929-4049-912C-289D7E70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BF4AE0-1BFA-4B4B-A5C3-2B3AB931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561E64-E164-464F-9C6F-CC543EA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00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F5CF81F-F28D-4BA4-99A5-E607F24AD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14A7D69-578C-4E9B-883D-644D572F6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C25039-9A94-4C04-98AF-5FCCA14F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10BC90-1A07-4486-A021-24E577FC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807A1A-D729-44C6-B168-9EC3C05D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87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49846-48A2-4368-9ED7-1F70A312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0DCC19-7D7F-463E-8F3A-D2B380C6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05860B-E63C-4DAC-A779-CDF9812F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723D96-72EE-4DAD-A6A4-968FD3C0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45F005-E3AC-4CE9-B463-7A22FC9F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10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05FC74-0AFA-4307-B0A0-A1048967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EC55D9-1F07-42EB-ADC2-141DE2819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66877E-FB58-4D41-A42A-0C4B9873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F9785B-78A8-43BB-9E91-B083F0A0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36C1FD-6439-4F27-AAEC-F8660AC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8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2E12C-1769-49AA-AB6D-EB2B1072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E5A3CB-63C3-401E-B25C-B3DB7C863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01FEEC-5B5A-46FE-8AB5-E2C0A7658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C287795-3B1D-4BF1-AF53-EF12C427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7F66D90-75CA-4558-BD7E-534360B6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B9DC08-704B-4B70-8562-6C2F4625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87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FED6A-EB66-4659-A821-93A10107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E21168-628C-41C1-A27B-BD39D837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88C7E2F-DB98-4E14-BF9B-BF098BDEF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CE62643-659D-4C26-B0BE-14965348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9564F8E-B809-4D5D-856B-AF542CB3A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CB43B6A-37D5-47CD-A70B-4D677198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06E0E57-2FB1-4869-8824-7FD66DC1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BE6E107-11E9-4964-AEF7-09D06CBB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0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EE338-E558-47A0-BE97-74545838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69AE699-CF74-4E9A-86DA-931EFDBE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DDC534-B8AA-40CB-8A90-B1EB61C3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56900F-8B7E-4111-8E6C-3C134F55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56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DB907E0-0A48-48BD-9E05-9BC65251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EC2F786-5459-4139-B760-98FD1CD9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73945F-B59E-4FC7-914D-7AA45A06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1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93C5A0-165B-44A8-A608-1AC1D991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A4830C-9B82-49E9-BED5-E6F39F26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714019-F899-4333-92C7-9E42A14AA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1ACC7B-0EE2-48DD-BD9C-4B2A51E6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710CED-A1A5-4C36-A1B8-BDC19306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F4C300-0571-4485-AC69-44D16B41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7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ED710C-A517-4BE5-82B5-4ED7543E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C8E40F2-2F43-41CA-B5FE-3568B06BD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75B21F-C15E-4F58-924B-322F86B34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B53FC41-2E87-46CB-9864-395D289D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B82845-5569-4811-8CDE-D86A9D63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A4B3DCF-E1F1-4F37-9CBC-8722970A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04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2F9B574-F37E-4A3E-B79A-51C67FF5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A20155-3A8C-49EF-97CE-C8DD09161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D95B13-A9A1-4784-BD50-1EB4CBDE5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3325-5347-408B-8761-5D3F51E130A7}" type="datetimeFigureOut">
              <a:rPr lang="hr-HR" smtClean="0"/>
              <a:t>16.3.2023.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F4907A-7F6F-482D-AAF2-A96B2F976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BB1DF9-A9D0-4DCB-A8B9-79677C105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tif"/><Relationship Id="rId3" Type="http://schemas.openxmlformats.org/officeDocument/2006/relationships/image" Target="../media/image2.tif"/><Relationship Id="rId7" Type="http://schemas.openxmlformats.org/officeDocument/2006/relationships/image" Target="../media/image6.tif"/><Relationship Id="rId12" Type="http://schemas.openxmlformats.org/officeDocument/2006/relationships/image" Target="../media/image11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11" Type="http://schemas.openxmlformats.org/officeDocument/2006/relationships/image" Target="../media/image10.tif"/><Relationship Id="rId5" Type="http://schemas.openxmlformats.org/officeDocument/2006/relationships/image" Target="../media/image4.tif"/><Relationship Id="rId10" Type="http://schemas.openxmlformats.org/officeDocument/2006/relationships/image" Target="../media/image9.tif"/><Relationship Id="rId4" Type="http://schemas.openxmlformats.org/officeDocument/2006/relationships/image" Target="../media/image3.tif"/><Relationship Id="rId9" Type="http://schemas.openxmlformats.org/officeDocument/2006/relationships/image" Target="../media/image8.tif"/><Relationship Id="rId14" Type="http://schemas.openxmlformats.org/officeDocument/2006/relationships/image" Target="../media/image1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mutno&#10;&#10;Opis je automatski generiran">
            <a:extLst>
              <a:ext uri="{FF2B5EF4-FFF2-40B4-BE49-F238E27FC236}">
                <a16:creationId xmlns:a16="http://schemas.microsoft.com/office/drawing/2014/main" id="{38091725-C9AE-415A-8877-5A636885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50" y="-1939"/>
            <a:ext cx="4144577" cy="6974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54D5A9-1C86-4C56-BCB4-21103C776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951408"/>
            <a:ext cx="4163626" cy="4259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A8A9590-515D-4E45-8578-876C12775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7482" y="1691516"/>
            <a:ext cx="4251108" cy="730163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2B185434-03E0-4CC5-95CA-18ECC2441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" y="3044128"/>
            <a:ext cx="4182675" cy="55209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2282290-5C79-4E65-9AB6-7E910712A2FB}"/>
              </a:ext>
            </a:extLst>
          </p:cNvPr>
          <p:cNvSpPr txBox="1"/>
          <p:nvPr/>
        </p:nvSpPr>
        <p:spPr>
          <a:xfrm>
            <a:off x="19050" y="1231795"/>
            <a:ext cx="443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1, 2, 5, 7, 10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13, 18, 19, 20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21,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CCE5007-8E80-4CFA-AD40-7FD266C43E1C}"/>
              </a:ext>
            </a:extLst>
          </p:cNvPr>
          <p:cNvSpPr txBox="1"/>
          <p:nvPr/>
        </p:nvSpPr>
        <p:spPr>
          <a:xfrm>
            <a:off x="19050" y="2532363"/>
            <a:ext cx="443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3, 8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11, 12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14,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15, 16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17,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31, 34,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0DF1D38-89FE-431E-BE2B-352258373E9A}"/>
              </a:ext>
            </a:extLst>
          </p:cNvPr>
          <p:cNvSpPr txBox="1"/>
          <p:nvPr/>
        </p:nvSpPr>
        <p:spPr>
          <a:xfrm>
            <a:off x="19050" y="3558864"/>
            <a:ext cx="362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4, 6, 9, </a:t>
            </a:r>
          </a:p>
          <a:p>
            <a:endParaRPr lang="hr-HR" sz="2000" dirty="0"/>
          </a:p>
        </p:txBody>
      </p:sp>
      <p:pic>
        <p:nvPicPr>
          <p:cNvPr id="13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id="{ED43521D-30B1-4EA3-B5F3-49CFE9CDA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6" y="-1"/>
            <a:ext cx="4065973" cy="703763"/>
          </a:xfrm>
          <a:prstGeom prst="rect">
            <a:avLst/>
          </a:prstGeom>
        </p:spPr>
      </p:pic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AFAD4E3F-239D-4CC9-A9A5-43E5766E5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599" y="-8990"/>
            <a:ext cx="3941686" cy="70816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1148F35-412C-4378-838F-87D9C3C7E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5" y="945931"/>
            <a:ext cx="4065972" cy="489605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D6E8B81E-9DFE-43D4-806C-EBF6E9790360}"/>
              </a:ext>
            </a:extLst>
          </p:cNvPr>
          <p:cNvSpPr txBox="1"/>
          <p:nvPr/>
        </p:nvSpPr>
        <p:spPr>
          <a:xfrm>
            <a:off x="4163626" y="1441014"/>
            <a:ext cx="406597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24, 25, 27, 28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29,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Slika 18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5905AFBA-80C8-4A83-AE02-532ADD5DF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4" y="1877786"/>
            <a:ext cx="2610037" cy="437907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DDE7AF63-97AD-4C58-A4B0-A7BBAC2B9E15}"/>
              </a:ext>
            </a:extLst>
          </p:cNvPr>
          <p:cNvSpPr txBox="1"/>
          <p:nvPr/>
        </p:nvSpPr>
        <p:spPr>
          <a:xfrm>
            <a:off x="6703932" y="1873526"/>
            <a:ext cx="152566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26,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EC5B4B24-9C0F-47AE-8630-9A7E60CC05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3" y="2481056"/>
            <a:ext cx="4065971" cy="581899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854491C4-AC3F-4EEE-8C60-E998D6354E9A}"/>
              </a:ext>
            </a:extLst>
          </p:cNvPr>
          <p:cNvSpPr txBox="1"/>
          <p:nvPr/>
        </p:nvSpPr>
        <p:spPr>
          <a:xfrm>
            <a:off x="4450377" y="3050164"/>
            <a:ext cx="3779218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22, 23, 30, 33, 35, 36, 37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38, 39, 41, 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53BC1440-2286-454E-AE12-E7960B64AD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3623" y="4043438"/>
            <a:ext cx="3622088" cy="507851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B2A79844-F88E-41B2-A73D-A4A0ACD6A600}"/>
              </a:ext>
            </a:extLst>
          </p:cNvPr>
          <p:cNvSpPr txBox="1"/>
          <p:nvPr/>
        </p:nvSpPr>
        <p:spPr>
          <a:xfrm>
            <a:off x="5215573" y="4547881"/>
            <a:ext cx="224882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32, 40, 42, 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Slika 24" descr="Slika na kojoj se prikazuje tekst&#10;&#10;Opis je automatski generiran">
            <a:extLst>
              <a:ext uri="{FF2B5EF4-FFF2-40B4-BE49-F238E27FC236}">
                <a16:creationId xmlns:a16="http://schemas.microsoft.com/office/drawing/2014/main" id="{663E4BBE-5D45-4D66-B303-C02B655A49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593" y="977981"/>
            <a:ext cx="2920759" cy="629350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A281DAB2-6687-4FEE-9AB9-74A44A0F873F}"/>
              </a:ext>
            </a:extLst>
          </p:cNvPr>
          <p:cNvSpPr txBox="1"/>
          <p:nvPr/>
        </p:nvSpPr>
        <p:spPr>
          <a:xfrm>
            <a:off x="9219341" y="1631905"/>
            <a:ext cx="1652877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43, 45, 46, 48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</p:txBody>
      </p:sp>
      <p:pic>
        <p:nvPicPr>
          <p:cNvPr id="27" name="Slika 26" descr="Slika na kojoj se prikazuje tekst&#10;&#10;Opis je automatski generiran">
            <a:extLst>
              <a:ext uri="{FF2B5EF4-FFF2-40B4-BE49-F238E27FC236}">
                <a16:creationId xmlns:a16="http://schemas.microsoft.com/office/drawing/2014/main" id="{C8B00773-7DC8-4771-89E5-3916E5BA36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00620" y="2288581"/>
            <a:ext cx="2724148" cy="638926"/>
          </a:xfrm>
          <a:prstGeom prst="rect">
            <a:avLst/>
          </a:prstGeom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7E0D8475-5C0A-42C7-BA14-E5D9434D6D33}"/>
              </a:ext>
            </a:extLst>
          </p:cNvPr>
          <p:cNvSpPr txBox="1"/>
          <p:nvPr/>
        </p:nvSpPr>
        <p:spPr>
          <a:xfrm>
            <a:off x="9651430" y="2859437"/>
            <a:ext cx="137333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44, 53, </a:t>
            </a:r>
            <a:r>
              <a:rPr lang="hr-HR" sz="2000" dirty="0"/>
              <a:t>54,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Slika 28" descr="Slika na kojoj se prikazuje tekst&#10;&#10;Opis je automatski generiran">
            <a:extLst>
              <a:ext uri="{FF2B5EF4-FFF2-40B4-BE49-F238E27FC236}">
                <a16:creationId xmlns:a16="http://schemas.microsoft.com/office/drawing/2014/main" id="{5CD5F592-55D4-4DA7-BB69-038E3A11A1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593" y="3741540"/>
            <a:ext cx="3719744" cy="555824"/>
          </a:xfrm>
          <a:prstGeom prst="rect">
            <a:avLst/>
          </a:prstGeom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id="{C7004ED3-2CB9-4EDC-9E11-164FD8A16BA1}"/>
              </a:ext>
            </a:extLst>
          </p:cNvPr>
          <p:cNvSpPr txBox="1"/>
          <p:nvPr/>
        </p:nvSpPr>
        <p:spPr>
          <a:xfrm>
            <a:off x="9108593" y="4332057"/>
            <a:ext cx="2530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47, 49, 50, 51,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647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106</Words>
  <Application>Microsoft Office PowerPoint</Application>
  <PresentationFormat>Široki zaslon</PresentationFormat>
  <Paragraphs>10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10</cp:revision>
  <dcterms:created xsi:type="dcterms:W3CDTF">2023-03-06T17:55:35Z</dcterms:created>
  <dcterms:modified xsi:type="dcterms:W3CDTF">2023-03-16T07:41:49Z</dcterms:modified>
</cp:coreProperties>
</file>