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E638C6-62B9-43AD-B779-6216A8436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9627C0A-1A6C-42C2-8805-D980AE1A2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EAE7AF2-4B09-44FA-9F06-6E6D1580E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17A8-3724-4C4F-9FA5-3CE33999C8A2}" type="datetimeFigureOut">
              <a:rPr lang="hr-HR" smtClean="0"/>
              <a:t>14.2.2023.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31E712-FC48-4793-B22F-3A82E288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87E5250-1420-4A19-BA05-C85D6C778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EAF1-BB75-4DD2-90A0-47CF03FF1A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8656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C74063-53DF-4AE3-AA26-6D129885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38365B3-3248-4EBB-A1D3-6057A4A33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AF27D02-47E1-490A-8AA8-21286582B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17A8-3724-4C4F-9FA5-3CE33999C8A2}" type="datetimeFigureOut">
              <a:rPr lang="hr-HR" smtClean="0"/>
              <a:t>14.2.2023.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BBFCA5E-EC1B-4C96-8A2C-6B848308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EBE55D3-284E-488E-A1FF-692F384D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EAF1-BB75-4DD2-90A0-47CF03FF1A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588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F5D23B66-9963-461C-ACE0-FFE7F119D0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914FD88-370F-40F9-9CF7-F116F9D89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EBC708D-736B-4F46-8E36-B29E4D55C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17A8-3724-4C4F-9FA5-3CE33999C8A2}" type="datetimeFigureOut">
              <a:rPr lang="hr-HR" smtClean="0"/>
              <a:t>14.2.2023.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6E6B519-4046-42BE-B2BA-DD6DAA67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D203FA3-6095-4EDE-9C4B-BEB18C76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EAF1-BB75-4DD2-90A0-47CF03FF1A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213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BD1DFB-8926-4D0F-A1EC-CCD9E69CE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C2C6801-5440-4053-BEC4-9DF8D0CD0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11CBD6C-3C61-4158-88D6-1A9E2946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17A8-3724-4C4F-9FA5-3CE33999C8A2}" type="datetimeFigureOut">
              <a:rPr lang="hr-HR" smtClean="0"/>
              <a:t>14.2.2023.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6E84E89-DD33-441E-849B-88530C20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F45A23B-0BED-4A27-A9B7-4D1AA966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EAF1-BB75-4DD2-90A0-47CF03FF1A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49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E08C21-9AF8-4485-9957-8AF1D5422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67B99AC-8292-42E8-BB95-E67C08ECD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A4A2AD8-2095-42DB-AE84-BF072B368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17A8-3724-4C4F-9FA5-3CE33999C8A2}" type="datetimeFigureOut">
              <a:rPr lang="hr-HR" smtClean="0"/>
              <a:t>14.2.2023.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B5A05E5-C8E9-4E47-BF4D-835D32E1D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758429A-E4C9-44C5-AEE8-7E6216D4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EAF1-BB75-4DD2-90A0-47CF03FF1A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1808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4D376C-2C2F-4AFF-AB13-94FA0920B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E064A1F-62BD-4BB3-81B8-034E378E3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8754529-E0FC-4C70-852C-F309DF92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135CC2E-FA17-4BCA-9B01-E772F641B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17A8-3724-4C4F-9FA5-3CE33999C8A2}" type="datetimeFigureOut">
              <a:rPr lang="hr-HR" smtClean="0"/>
              <a:t>14.2.2023.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C7EDC4E-7C3E-4317-A10B-2528B9163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CB9D267-F360-4690-A014-526DF829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EAF1-BB75-4DD2-90A0-47CF03FF1A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0479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3BEFE1-EE00-4556-9589-008C9C29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EFEB325-1474-4D86-B894-B60726F21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9399527-16C3-4810-8F8D-E88C8EC44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FB0D2A9-AB7B-4DF6-9A6A-270B4ED85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F10558E8-A087-4651-9AA3-FD58EA908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4A38BC25-47C6-41F0-8664-75808BA2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17A8-3724-4C4F-9FA5-3CE33999C8A2}" type="datetimeFigureOut">
              <a:rPr lang="hr-HR" smtClean="0"/>
              <a:t>14.2.2023.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05D614F5-FC23-4B78-9934-F9644C22F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609EAA24-D971-47D5-83D6-259CED0C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EAF1-BB75-4DD2-90A0-47CF03FF1A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010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EFAD33-3EE1-46C1-A10D-42132175B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21CBF5AC-767D-42F9-BB76-209D937D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17A8-3724-4C4F-9FA5-3CE33999C8A2}" type="datetimeFigureOut">
              <a:rPr lang="hr-HR" smtClean="0"/>
              <a:t>14.2.2023.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8D222391-3BC7-4A0F-AD2C-1D50915B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C94CEE1-4936-4D32-B4D9-79DA8B1D1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EAF1-BB75-4DD2-90A0-47CF03FF1A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6068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A8930DF-8A8E-4883-8805-0E01FCAE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17A8-3724-4C4F-9FA5-3CE33999C8A2}" type="datetimeFigureOut">
              <a:rPr lang="hr-HR" smtClean="0"/>
              <a:t>14.2.2023.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BD35A739-B588-4ACD-903D-14271C2BD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2DE1F29-B6AD-4016-A1A1-A06FF2195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EAF1-BB75-4DD2-90A0-47CF03FF1A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115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994E46-8AB9-47A0-A3A0-339264773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51724D0-E8E1-4199-ABF1-606059AE6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5E83BF8-D447-457E-AFB3-9F6511A05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63561C3-D194-4255-9C37-8A4CA7BB3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17A8-3724-4C4F-9FA5-3CE33999C8A2}" type="datetimeFigureOut">
              <a:rPr lang="hr-HR" smtClean="0"/>
              <a:t>14.2.2023.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98641CE-FF33-41B5-A634-EAD730E9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B8F525E-B08D-4BFC-9C63-43BBE5D3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EAF1-BB75-4DD2-90A0-47CF03FF1A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878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489D41-5A66-434B-B6D1-A69B9930F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6F3D07E-88A8-4458-82C9-A6705E96B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B76066C-A610-4962-87EC-320C49A33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F7D9A5A-F993-4A42-8414-875B5AEB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17A8-3724-4C4F-9FA5-3CE33999C8A2}" type="datetimeFigureOut">
              <a:rPr lang="hr-HR" smtClean="0"/>
              <a:t>14.2.2023.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497A971-DBBC-447B-A1A7-5EA4D98EB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D437033-9AF4-4718-885D-ADCCF028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EAF1-BB75-4DD2-90A0-47CF03FF1A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6641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068B6958-9B37-4E22-AD04-79CC8BA6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F70D06C-AFFE-4634-ABEE-08AC66B81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845BF59-F363-49E8-8185-1C43A538B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17A8-3724-4C4F-9FA5-3CE33999C8A2}" type="datetimeFigureOut">
              <a:rPr lang="hr-HR" smtClean="0"/>
              <a:t>14.2.2023.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6072935-06C9-4045-B12C-DB09DC939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5840BCF-F4CA-4D10-8D79-78CDC1D0B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8EAF1-BB75-4DD2-90A0-47CF03FF1A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65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04D2A8-C1C9-4CE7-A207-E539D48563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B212210-0D52-4DDB-AE9B-579827DF4C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23F425E-5711-49BF-82B2-3183FF1F2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25" y="0"/>
            <a:ext cx="10398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91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C055BF1-ACE6-4038-B45E-76EC99E71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64" y="0"/>
            <a:ext cx="10377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21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B7065B4-BDC2-48D2-B0C7-9F4C1E163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20" y="0"/>
            <a:ext cx="10390159" cy="6858000"/>
          </a:xfrm>
          <a:prstGeom prst="rect">
            <a:avLst/>
          </a:prstGeom>
        </p:spPr>
      </p:pic>
      <p:sp>
        <p:nvSpPr>
          <p:cNvPr id="3" name="Strelica: ulijevo 2">
            <a:extLst>
              <a:ext uri="{FF2B5EF4-FFF2-40B4-BE49-F238E27FC236}">
                <a16:creationId xmlns:a16="http://schemas.microsoft.com/office/drawing/2014/main" id="{FA46598D-4254-4106-AE93-E206CC0FA523}"/>
              </a:ext>
            </a:extLst>
          </p:cNvPr>
          <p:cNvSpPr/>
          <p:nvPr/>
        </p:nvSpPr>
        <p:spPr>
          <a:xfrm>
            <a:off x="11291079" y="485152"/>
            <a:ext cx="417250" cy="1501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0994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8FA6502-99AA-4DA0-8369-418A0A8BA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85" y="0"/>
            <a:ext cx="10360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68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F50FD86-DC32-498A-B1D3-E38801660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94" y="0"/>
            <a:ext cx="1035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8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B5E1919-0C8B-4D22-B2FB-E8757B1F4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64" y="0"/>
            <a:ext cx="10323871" cy="6858000"/>
          </a:xfrm>
          <a:prstGeom prst="rect">
            <a:avLst/>
          </a:prstGeom>
        </p:spPr>
      </p:pic>
      <p:sp>
        <p:nvSpPr>
          <p:cNvPr id="5" name="Strelica: ulijevo 4">
            <a:extLst>
              <a:ext uri="{FF2B5EF4-FFF2-40B4-BE49-F238E27FC236}">
                <a16:creationId xmlns:a16="http://schemas.microsoft.com/office/drawing/2014/main" id="{3581D072-3243-48EC-BD6C-4AD9A15232CD}"/>
              </a:ext>
            </a:extLst>
          </p:cNvPr>
          <p:cNvSpPr/>
          <p:nvPr/>
        </p:nvSpPr>
        <p:spPr>
          <a:xfrm>
            <a:off x="11298410" y="920158"/>
            <a:ext cx="417250" cy="1501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Strelica: ulijevo 5">
            <a:extLst>
              <a:ext uri="{FF2B5EF4-FFF2-40B4-BE49-F238E27FC236}">
                <a16:creationId xmlns:a16="http://schemas.microsoft.com/office/drawing/2014/main" id="{7DE6D1AA-40FB-49B8-B430-AF624D32D81F}"/>
              </a:ext>
            </a:extLst>
          </p:cNvPr>
          <p:cNvSpPr/>
          <p:nvPr/>
        </p:nvSpPr>
        <p:spPr>
          <a:xfrm>
            <a:off x="11298410" y="524491"/>
            <a:ext cx="417250" cy="1501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286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894513B-B915-490F-B923-6559FAF12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85" y="0"/>
            <a:ext cx="10360830" cy="6858000"/>
          </a:xfrm>
          <a:prstGeom prst="rect">
            <a:avLst/>
          </a:prstGeom>
        </p:spPr>
      </p:pic>
      <p:sp>
        <p:nvSpPr>
          <p:cNvPr id="3" name="Strelica: ulijevo 2">
            <a:extLst>
              <a:ext uri="{FF2B5EF4-FFF2-40B4-BE49-F238E27FC236}">
                <a16:creationId xmlns:a16="http://schemas.microsoft.com/office/drawing/2014/main" id="{A1577E58-4390-4C9E-82D5-4B3F72E307B4}"/>
              </a:ext>
            </a:extLst>
          </p:cNvPr>
          <p:cNvSpPr/>
          <p:nvPr/>
        </p:nvSpPr>
        <p:spPr>
          <a:xfrm rot="10800000">
            <a:off x="498335" y="494131"/>
            <a:ext cx="417250" cy="1501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407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8A1F1B7-A09C-4545-9E4A-B0333C2C5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94" y="0"/>
            <a:ext cx="10356812" cy="6858000"/>
          </a:xfrm>
          <a:prstGeom prst="rect">
            <a:avLst/>
          </a:prstGeom>
        </p:spPr>
      </p:pic>
      <p:sp>
        <p:nvSpPr>
          <p:cNvPr id="3" name="Strelica: ulijevo 2">
            <a:extLst>
              <a:ext uri="{FF2B5EF4-FFF2-40B4-BE49-F238E27FC236}">
                <a16:creationId xmlns:a16="http://schemas.microsoft.com/office/drawing/2014/main" id="{DD686BD8-58C3-4859-9E50-F21D4C80938C}"/>
              </a:ext>
            </a:extLst>
          </p:cNvPr>
          <p:cNvSpPr/>
          <p:nvPr/>
        </p:nvSpPr>
        <p:spPr>
          <a:xfrm>
            <a:off x="11274406" y="559940"/>
            <a:ext cx="417250" cy="1501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Strelica: ulijevo 3">
            <a:extLst>
              <a:ext uri="{FF2B5EF4-FFF2-40B4-BE49-F238E27FC236}">
                <a16:creationId xmlns:a16="http://schemas.microsoft.com/office/drawing/2014/main" id="{0AC4A930-D5F2-40ED-B1F4-CDEE667A51E2}"/>
              </a:ext>
            </a:extLst>
          </p:cNvPr>
          <p:cNvSpPr/>
          <p:nvPr/>
        </p:nvSpPr>
        <p:spPr>
          <a:xfrm>
            <a:off x="11274406" y="1366967"/>
            <a:ext cx="417250" cy="1501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Strelica: ulijevo 4">
            <a:extLst>
              <a:ext uri="{FF2B5EF4-FFF2-40B4-BE49-F238E27FC236}">
                <a16:creationId xmlns:a16="http://schemas.microsoft.com/office/drawing/2014/main" id="{95CA1C36-8CEB-4A1C-A976-3816FBEE2F4F}"/>
              </a:ext>
            </a:extLst>
          </p:cNvPr>
          <p:cNvSpPr/>
          <p:nvPr/>
        </p:nvSpPr>
        <p:spPr>
          <a:xfrm>
            <a:off x="11274406" y="1779140"/>
            <a:ext cx="417250" cy="1501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Strelica: ulijevo 5">
            <a:extLst>
              <a:ext uri="{FF2B5EF4-FFF2-40B4-BE49-F238E27FC236}">
                <a16:creationId xmlns:a16="http://schemas.microsoft.com/office/drawing/2014/main" id="{B879B9E6-C1BA-416B-A8FE-BE0A408BBC9B}"/>
              </a:ext>
            </a:extLst>
          </p:cNvPr>
          <p:cNvSpPr/>
          <p:nvPr/>
        </p:nvSpPr>
        <p:spPr>
          <a:xfrm>
            <a:off x="11274406" y="2173994"/>
            <a:ext cx="417250" cy="1501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6637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7E802FB-2F74-436F-B665-E39BF4758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57" y="0"/>
            <a:ext cx="10418885" cy="6858000"/>
          </a:xfrm>
          <a:prstGeom prst="rect">
            <a:avLst/>
          </a:prstGeom>
        </p:spPr>
      </p:pic>
      <p:sp>
        <p:nvSpPr>
          <p:cNvPr id="3" name="Strelica: ulijevo 2">
            <a:extLst>
              <a:ext uri="{FF2B5EF4-FFF2-40B4-BE49-F238E27FC236}">
                <a16:creationId xmlns:a16="http://schemas.microsoft.com/office/drawing/2014/main" id="{5A465EF6-D160-4DA8-AD43-474BC67BB91D}"/>
              </a:ext>
            </a:extLst>
          </p:cNvPr>
          <p:cNvSpPr/>
          <p:nvPr/>
        </p:nvSpPr>
        <p:spPr>
          <a:xfrm>
            <a:off x="11305442" y="1335795"/>
            <a:ext cx="417250" cy="1501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Strelica: ulijevo 3">
            <a:extLst>
              <a:ext uri="{FF2B5EF4-FFF2-40B4-BE49-F238E27FC236}">
                <a16:creationId xmlns:a16="http://schemas.microsoft.com/office/drawing/2014/main" id="{0BC5235C-D3D0-4CC8-BFFA-4461B5054E0B}"/>
              </a:ext>
            </a:extLst>
          </p:cNvPr>
          <p:cNvSpPr/>
          <p:nvPr/>
        </p:nvSpPr>
        <p:spPr>
          <a:xfrm rot="10800000">
            <a:off x="469307" y="1003285"/>
            <a:ext cx="417250" cy="1501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2840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37FB1FE-7052-4820-9324-0B79AD4B1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96" y="0"/>
            <a:ext cx="10361007" cy="6858000"/>
          </a:xfrm>
          <a:prstGeom prst="rect">
            <a:avLst/>
          </a:prstGeom>
        </p:spPr>
      </p:pic>
      <p:sp>
        <p:nvSpPr>
          <p:cNvPr id="3" name="Strelica: ulijevo 2">
            <a:extLst>
              <a:ext uri="{FF2B5EF4-FFF2-40B4-BE49-F238E27FC236}">
                <a16:creationId xmlns:a16="http://schemas.microsoft.com/office/drawing/2014/main" id="{5652FD9D-316C-4596-AFA5-6F1324357C5D}"/>
              </a:ext>
            </a:extLst>
          </p:cNvPr>
          <p:cNvSpPr/>
          <p:nvPr/>
        </p:nvSpPr>
        <p:spPr>
          <a:xfrm>
            <a:off x="11276503" y="1328530"/>
            <a:ext cx="417250" cy="1501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8284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BE8C71D-DAE1-489E-95D6-6729347B1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021" y="0"/>
            <a:ext cx="10331957" cy="6858000"/>
          </a:xfrm>
          <a:prstGeom prst="rect">
            <a:avLst/>
          </a:prstGeom>
        </p:spPr>
      </p:pic>
      <p:sp>
        <p:nvSpPr>
          <p:cNvPr id="3" name="Strelica: ulijevo 2">
            <a:extLst>
              <a:ext uri="{FF2B5EF4-FFF2-40B4-BE49-F238E27FC236}">
                <a16:creationId xmlns:a16="http://schemas.microsoft.com/office/drawing/2014/main" id="{C6793388-F8C4-4B49-B92A-2F06D163D779}"/>
              </a:ext>
            </a:extLst>
          </p:cNvPr>
          <p:cNvSpPr/>
          <p:nvPr/>
        </p:nvSpPr>
        <p:spPr>
          <a:xfrm>
            <a:off x="11298410" y="920158"/>
            <a:ext cx="417250" cy="1501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Strelica: ulijevo 3">
            <a:extLst>
              <a:ext uri="{FF2B5EF4-FFF2-40B4-BE49-F238E27FC236}">
                <a16:creationId xmlns:a16="http://schemas.microsoft.com/office/drawing/2014/main" id="{FD2C9D91-1C8A-4EE8-8354-41CC0FEC2237}"/>
              </a:ext>
            </a:extLst>
          </p:cNvPr>
          <p:cNvSpPr/>
          <p:nvPr/>
        </p:nvSpPr>
        <p:spPr>
          <a:xfrm>
            <a:off x="11298410" y="1330011"/>
            <a:ext cx="417250" cy="1501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2018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7420DCD-1275-42A6-B7FD-217D91943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14" y="0"/>
            <a:ext cx="10332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CC113E2-59EF-4045-8ED2-61DF1DFC6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73" y="0"/>
            <a:ext cx="10377453" cy="6858000"/>
          </a:xfrm>
          <a:prstGeom prst="rect">
            <a:avLst/>
          </a:prstGeom>
        </p:spPr>
      </p:pic>
      <p:sp>
        <p:nvSpPr>
          <p:cNvPr id="3" name="Strelica: ulijevo 2">
            <a:extLst>
              <a:ext uri="{FF2B5EF4-FFF2-40B4-BE49-F238E27FC236}">
                <a16:creationId xmlns:a16="http://schemas.microsoft.com/office/drawing/2014/main" id="{CED49EAA-16BA-43A6-B230-2E152E1FE3F2}"/>
              </a:ext>
            </a:extLst>
          </p:cNvPr>
          <p:cNvSpPr/>
          <p:nvPr/>
        </p:nvSpPr>
        <p:spPr>
          <a:xfrm rot="10800000">
            <a:off x="490023" y="1000057"/>
            <a:ext cx="417250" cy="15010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37246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Široki zaslon</PresentationFormat>
  <Paragraphs>0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2</cp:revision>
  <dcterms:created xsi:type="dcterms:W3CDTF">2023-02-14T07:18:26Z</dcterms:created>
  <dcterms:modified xsi:type="dcterms:W3CDTF">2023-02-14T07:35:57Z</dcterms:modified>
</cp:coreProperties>
</file>