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2-12T07:18:23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20884 2011 0,'0'-18'47,"-17"18"-16,-1 0 47,1 0-62,-1 0 31,0 0-47,1 0 15,-19 0 1,1-17 0,0 17-1,-1 0 1,1 0 0,-18 0-1,18 0 1,0 0-1,-18 0 1,0 0 15,18 0-15,-1 0 0,19 0-1,-1 0-15,0 0 16,-17 0-1,18 0 1,-19 0 0,1 0-1,0 17 1,17 1 0,0-18-1,1 0 16,17 17-15,-18 1 0,0-18-16,18 18 15,-35-18 1,18 35 0,17-17-1,0-1 1,-18 1-1,18 17 1,-18-17 0,18-1-1,0 1 17,0 0-32,0-1 15,18 1 1,-18 0-1,18 17 1,-18-17 15,17-1-15,1 1 0,-1 0-1,19-1 1,-1 1-1,0-18 1,1 17 0,-19-17-1,1 18-15,0-18 16,17 18 0,18-1-1,0 1 16,-18-18-15,0 0 0,18 0-1,-35 0 1,-1 0 0,1 0-1,17 0 1,-17 0-1,0 0 1,17 0 0,-18-18-1,1 1 1,0-1 15,17 0-15,-17 18-1,17-35 1,-35 18 15,18 17 1,-18-18-17,35 0 1,-35 1 31,18 17-32,-18-18-15,17 0 16,-17 1 0,0-1-1,0 0 16,0 1-15,0-1 0,-17 18-1,17-18 1,0 1 0,-18-1 15,18 1-16,-18 17 32,18-18-15,0 0-32,-17 18 15,17-17-15,0-1 31,0 0 63,0 1-63,0-1-15,0 0 125</inkml:trace>
  <inkml:trace contextRef="#ctx0" brushRef="#br0" timeOffset="169363.56">21061 18309 0,'0'0'15,"-18"0"-15,1 0 16,17-17 0,-18-1-16,0 18 15,1-18 1,17 1-1,0-1 1,-18 18 0,0 0 15,1 0-15,-19 0-1,19 0 1,-18 0-1,-1 0 1,36-35 0,-17 17-1,-1 18 1,0 18 0,-17-18-1,17 17 16,1-17-31,-19 18 16,19 0 0,-1-18-1,-17 0 1,0 17 0,-1-17 15,1 0-16,17 18 1,-17 0 0,18-18-1,-1 17 1,0 1 0,1-18-1,-1 0 1,18 17-1,0 1 1,-18-18 0,18 18 15,0-1-15,0 1-1,0 17 16,0-17-15,0 0 0,0-1-16,18 1 15,0-1 1,-1-17 0,1 18-1,17 17 1,53-17 15,1 0-15,-19-18-1,1 17 1,-18-17 0,-36 0-1,19 0 1,-1 0-1,-18-17 1,36-1 0,-17 18-1,-1 0 1,18 0 0,0-18-1,-36 1 1,1 17-1,0-18 17,-1 0-1,1 18-31,0-17 16,-18-1-1,0 1 1,35-19-1,-18 1 17,-17 17-17,0 1 1,0-1 15,0 0 0,0 1-15,-17-1 0,-1 18-16,1-35 31,-19 35-15,19 0-1,-1-18 1,18 1-1</inkml:trace>
  <inkml:trace contextRef="#ctx0" brushRef="#br0" timeOffset="-177431.93">8026 14799 0,'17'0'344,"1"0"-328,0 0-1,-18-18-15,0 1 16,0-1 156,0 0-156,0 1 30,0-1-30,0 1 0,17-1-1,-17 0 95,0 1-63,0-1-1,-17 18-30,17-18 0,-36 18-1,19 0 1,-1 0 0,-17-17-1,17 17 1,-17 0-1,17 0 17,1 0-17,-36 0 1,35 0 0,0 0-1,1 0 1,-1 0-1,0 0 1,1 0 0,-1 0-1,1 17 1,-1-17-16,0 0 16,1 0-1,-1 18 1,0-18 46,1 0-46,-1 0 0,18 18-1,0-1 32,-18 1-31,18 0-1,0-1-15,0 1 32,0-1-17,0 1 1,18-18-1,0 18 17,-18-1-17,17-17 1,-17 18 0,0 0-1,18-18 1,-18 17 31,18-17-47,-18 18 15,17-18 1,1 0 0,0 0-1,-1 0 16,1 0-15,-18 18 47,17-18-48,1 0-15,0 17 16,17 1-1,18-18 1,-35 0 0,-1 0-1,-17 17 220,18-17-48,-1 0-171,-17-17 249,0-1-265,18 18 16,-18-17 0,0-1-1,18 18 48,-18-18-63,17 18 172,1 0-141,0 0-15</inkml:trace>
  <inkml:trace contextRef="#ctx0" brushRef="#br0" timeOffset="-148336.77">6244 11501 0,'-17'0'218,"-1"0"-186,-17 0-32,-1 0 15,1-18 1,17 18-1,-17 0 1,17 0 15,1 0 1,-36-18-17,35 1 1,-17 17-1,17 0 1,1 0-16,17-18 31,-18 18-15,0 0 0,1-18-1,-18 18 1,17 0-1,0 0 17,1 0-17,-1 0 1,0 18 0,1-18-1,-1 0 1,0 0-16,-17 0 15,0 0 1,17 0 0,-17 0-1,-18 0 1,18 18 0,17-18-1,0 17 1,-17-17 15,35 18-15,-17-18-16,-19 0 15,19 0 17,-1 0-17,18 18 16,-18-1-15,1-17-16,-1 0 31,18 35-15,0-17 15,0 0-15,0-1-1,0 1 17,0 0-1,0-1-15,0 1-1,18 0 1,-1-1-1,-17 1 1,18-1 0,0 1-1,-1-18 1,-17 18 0,18-18 15,0 0-16,-18 17 1,35 1 0,-18-18-1,1 0-15,0 0 16,-1 18 0,19-18-1,-1 0 1,0 0-1,1 17 1,16 1 0,-16-18-1,17 0 1,-36 0 0,1 0-1,0 0 1,17 0-1,-18 0 17,19 0-17,-1-18 1,-17 18 0,-1 0-1,1 0 1,17 0-1,-17-17 17,-1 17-17,1 0 1,0 0 0,-1 0 15,1-18-16,0 18 17,-18-18-17,17 18 1,19-17 0,-1-1-1,-17 0 1,-1 18-1,-17-17 32,18 17-47,-1 0 16,1-18 0,0 18-1,-1 0 1,-17-17 93,0-1-109,0 0 16,18 18-1,-18-17 1,0-1 0,0 0 15,0 1 0,0-1-15,-18 18-1,18-18 1,0 1 0,-17 17 109,-1 0 0,18-18-110,-35-17 1</inkml:trace>
  <inkml:trace contextRef="#ctx0" brushRef="#br0" timeOffset="-92299.93">8431 5397 0,'0'-17'188,"0"-1"-188,-17 18 16,-1 0-1,0-35 1,-34 17-1,34 1 1,0 17 0,1-18 15,-1 18-15,0 0-16,1 0 31,-1 0 0,0 0 63,1 0-94,-1 0 15,1 0 1,-1 0 0,0 0-1,-17 0 1,17 0 0,1 18-1,-1-18 16,-17 0-15,17 0 0,0 0-1,1 0 1,-1 0-16,1 0 16,-1 0 15,0 0-31,1 0 15,-1 0 1,0 17 0,-17-17-1,17 0 17,1 18-32,-18-18 15,17 18 1,0-18 109,1 0-110,-1 0 1,0 0-16,-17 0 16,17 35-1,1-35 1,17 17 125,-18-17-126,1 0-15,-19 0 16,-17 0-1,36 0 1,-1 0 0,0 0 15,1 0 0,-1 0 235,0 0-251,1 0 1,-18 18 0,-18 0-1,35-18 1,18 17 203,0 1-204,-18-18-15,18 18 16,0-1 0,0 1-1,0 0 1,0-1-16,0 1 31,0 0-15,0-1-1,0 1 17,18-1-32,0-17 31,-18 18-31,17-18 31,1 18-15,-18-1-1,18-17 1,-1 0 0,1 36-1,-1-36 1,1 0-1,0 17 1,-1-17 0,1 18-1,0-18 1,-1 18 15,19-18-15,-19 0-1,1 0-15,0 0 47,-18 17-47,17-17 16,1 0 0,17-17-1,-35-1-15,53 18 16,-18-18-1,18 18 1,-35-17 0,-1 17-1,19 0 17,-1-18-17,0 18 1,1-35 15,-19 35-15,1-18-1,-1 18 17,1 0-17,0 0 1,-1 0-1,1-18 1,0 18 0,-1 0-1,1-17 32,0 17-31,-1 0 15,1 0-15,0 0 15,-1 0 78,1 0-93,-1 0-16,1 0 16,0 0-1,17 0 1,-17 0-1,-1 0 1,1 0 0,0 0 31,-18-18-47,17 18 15,-17-17 173,0-1-173,18 18 1,-18-18-16,0 1 16,0-1 30,0 0 1,17 1-31,-17-1 31,0 0 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6760F-31D3-469F-B59B-4ABA4FF2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CC9770-94B2-4BCC-BEB0-DD121784F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C70AF9-2FD8-4321-BA3B-4D67DB68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197F35-88C7-4EA2-9672-F26F8F39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DEECCA-38FB-49BF-A0AE-430E302E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5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DBB58-0D4D-4DA8-98DF-045990F3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0A82A37-A582-4463-B06F-C80BCB230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53E702-85FD-4F33-8DEC-C3282E25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7E7F5-C5C1-4963-84E1-F9645303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1457B8-82BD-4B3C-AA70-396C9234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92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E640C16-767E-4C66-B77B-AF79108BD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7E2863D-E19F-4B0D-8304-4B757828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84C7C9-4D86-45D3-ADAF-56E73A5C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54F2AF-7DED-422A-BBB7-6DC37A61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312A84-EE28-488B-B4E9-F2C4A18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1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D89CB-135E-4989-9D37-640B27D3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80469E-2BDC-45F5-9495-E4CF9CE6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CB785E-E9D0-4FC8-86E0-8CC0956B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40CF82-D3AF-4BF4-84AC-016C06EB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2B694A-C8FB-4502-ACAB-C2055926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38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97459-E1E3-4AE5-B8DC-60B4C7FB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BC0D6AD-7082-4A8C-89BF-7C1F83A27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631326-7D0E-4F19-9E04-289218EA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492D46-CD81-4AA7-B22D-E2E6A9CA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C23A66-337A-44C8-8E9E-85E4A8D8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85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A2F14-2E0B-4586-B0E1-107B88F2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FF9027-C413-4D87-85AB-90178DBB7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99FCB2-0146-4C0D-97F0-521259F37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14517A-17DE-48C0-B8D7-978E9A26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77F4663-B7FC-4DDE-ABD0-6EA0B06C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100564-0EC8-4101-B8AD-E680D5E5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91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4E803-E120-4764-B5A0-54E78C99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D59233-00A2-4B8D-86D1-03A1BC5F5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884CBD0-BB3C-487E-A59F-7ABE9DACA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83E0FD-3922-4BD8-8620-77B1B8DE3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4B910DC-A856-4C6D-9251-B5F4502D6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3E22C62-CFC2-4B95-8839-64BE035B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0D052C6-9DFA-4BBF-8B44-E724CEA2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40599A2-5144-4F95-ADE1-822F6455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62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B8D837-DFFA-453C-9553-2B0456F7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EC5D917-63F9-4BEC-9D4B-CDCFF344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A29BBFD-0E94-4B41-84E2-492F3A02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B9638B-2A65-4558-800F-7C2A101B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3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DCD9C29-50AC-4C7A-9865-B07B360D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5828323-1CD0-4FF7-ABF6-51A54B5D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8502A6-9F51-4318-AD6F-DE129D8C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4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285DB5-1804-41D9-8B1D-5A19CCB6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370497-0A16-4D90-9FD3-B32FCAC92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A610DC-5548-4890-836A-811313074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70ED5F9-58DB-48DF-A91B-D9BE1AED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A708FA-42C2-48FE-BC2D-1B7544B3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6E0C6B4-3C8F-4CBF-B5AF-C6628A53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165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ABF058-C621-4311-8A06-19476CD1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B6FBBA-DC1F-4DDE-8CA0-3E2564AAD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509CC6-AD14-4D6A-B7F1-DA027953A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5309891-3083-4221-9CA0-C204D5C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45F7087-C2E9-4ADB-A36D-D090EDA4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25D042-E4D3-439C-8098-7BA17DDE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43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774A4CD-E326-4E18-A939-CE426E36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78B0248-9321-479F-85DB-39437B52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8C7608-9637-47B8-9655-CBFCD3337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979B-25EE-4B59-8DD7-C62EC7B6AFDA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3881A6-416E-4FE9-BEE1-1C9709944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A33EC8-05B2-4E0F-A0BD-BA2DAE83D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4974-24D6-4087-9392-41FE45EBF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3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252CD-B3F0-45E4-B185-7058EAC62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5CCB91-1B78-4FD8-9160-AFB64A253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ABF339-7265-405E-8759-70E007649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4" y="0"/>
            <a:ext cx="1002323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59E87E25-76DA-431E-97A0-AD42B50E13DF}"/>
                  </a:ext>
                </a:extLst>
              </p14:cNvPr>
              <p14:cNvContentPartPr/>
              <p14:nvPr/>
            </p14:nvContentPartPr>
            <p14:xfrm>
              <a:off x="1879560" y="711360"/>
              <a:ext cx="5778720" cy="600084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59E87E25-76DA-431E-97A0-AD42B50E1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0200" y="702000"/>
                <a:ext cx="5797440" cy="60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393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Široki zaslon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2023-02-12T07:17:26Z</dcterms:created>
  <dcterms:modified xsi:type="dcterms:W3CDTF">2023-02-12T07:25:53Z</dcterms:modified>
</cp:coreProperties>
</file>