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7" r:id="rId5"/>
    <p:sldId id="283" r:id="rId6"/>
    <p:sldId id="285" r:id="rId7"/>
    <p:sldId id="286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EFF46-F65A-4CAA-9FF0-0D475B78E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ED3B53-9AFE-4EBA-8F08-69911B699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293657-CB6F-49A3-9530-7388A0F6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F48FE4-87F4-4F0E-8E31-2BF76BD3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1AD6B2-602C-40B6-A02A-4C76205D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41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FE832E-D970-4EAA-9260-12BC7DBA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C2505D0-01FC-4194-868B-0232DCE9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BAC2C9-4624-492C-B627-1A27F481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DECB5E-D689-461E-A110-EDD08DDB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FCB51C-13C9-4968-9EE0-A73A99A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9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6214E2C-FCA1-4D39-8228-1CA725EC1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3015DA-7D09-451A-84E7-62A754D3D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EE6B22-8251-4EF3-A51B-2614B490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4772BE-172B-4D68-975E-4B346D27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BBABE0-9663-4B5F-9118-C5AA1A2E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55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51A6D-E218-4A62-B1EA-8597AC8C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263787-35D8-455D-9F5A-9DA0965B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76BE70-41DE-4003-B05D-5823BFA2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BE984B-EE0B-4161-BB2C-56D7C28F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B42C7B-AC73-42E3-8444-3348C845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1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E1311-6528-4AE8-9F33-0BF05EC6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324899-949F-4323-93EF-D25BFD01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A65BF0-E961-4000-8CDB-F7E7AD84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5C4D53-4D0A-42CC-B221-D3EBCD04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E1FAE9-B005-4AD9-835D-88DCBCFD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70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488B7-9B04-4E68-AD78-543A3F68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C83E0D-8188-4FB5-9220-1F63F9BB7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A22EFD-4C4E-44A6-BE74-BC551986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A361F57-E2A5-468F-AECB-8F1A347E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B8EB226-26FE-45E6-AEF3-23E69042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382209-BA2F-4ED7-A014-CE6D2F38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19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C55FF8-6861-4789-9187-4276DF21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890E00-147A-414F-BF19-689C8389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5F64D6-989C-4F78-949C-32FA3FDCB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62168C-50FE-4333-9F43-1E28947C9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AB74CFA-A6AE-4160-8A10-9A8555956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78E39E9-8CC2-4C61-AB25-A35A1C83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0EE1E24-A24E-416B-91F5-C5D400F3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BA7FD7B-64F3-4DF3-9097-220853EB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25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B813F1-56B3-4B6B-A125-F44994B8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791434-507D-4E8A-8744-3F09F1E5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19B6B1-DA92-4F1F-8968-68727152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1620ED-0CB9-4882-BEAB-EC9F0213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11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F9EF4F-270A-4C8E-8529-3F644DAC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A97FE5E-7CD8-41CD-914C-5D791156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954DF06-EB75-44BE-9C71-E2C0F094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71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F4C09-69E0-45F4-9F55-AF4D2CD7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352594-124C-4D82-9753-27643B44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22397D-244E-4A21-A0BA-CBF6CF3DF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6BCAC-0489-40AC-B36C-EB235D25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67A9838-B7BF-4917-9737-17B138FE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910AA1-B9BB-4E63-8D55-8B43C47D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83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9CE09-CA44-448B-B95D-891C71B3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0B56E3E-02A3-440A-A6FF-19A99D859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01A90B-4525-498B-B9ED-0C30FD9F1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B1DD33F-27E7-48E5-8B29-E0DCABDB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789AA9-0316-4142-8287-FAE8210C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5B82AF-C8E3-48DA-A1F5-7384BC41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9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E2007A2-FDE8-471E-820E-0E348C26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4CBC94-231D-421C-8D55-363E1D71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EA0F66-540B-4A06-BD57-65C72BEC7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96E5-3074-4601-A257-64068E5B607B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A9E16B-2B9E-4161-AFD9-E0CF00D75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427BB3-D58A-4BEE-B4F0-9C3DB9D7B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42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764857E-BE87-43D4-9C8C-4638931DC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5889"/>
            <a:ext cx="874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Domaća zadaća: </a:t>
            </a:r>
            <a:r>
              <a:rPr lang="hr-HR" altLang="sr-Latn-RS" sz="2800" b="1">
                <a:latin typeface="Segoe Print" panose="02000600000000000000" pitchFamily="2" charset="0"/>
              </a:rPr>
              <a:t>Religiozni pokreti (sljedbe)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FC8F8B2-9254-4714-8B55-310A1C24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68414"/>
            <a:ext cx="91440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latin typeface="Segoe Print" panose="02000600000000000000" pitchFamily="2" charset="0"/>
              </a:rPr>
              <a:t>Pomoću tekstova u udžbeniku (str. 41. i 42.) i drugih izvora (ovdje niže) upoznati neke religiozne pokrete kršćanskog podrijetla. 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 dirty="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latin typeface="Segoe Print" panose="02000600000000000000" pitchFamily="2" charset="0"/>
              </a:rPr>
              <a:t>Najbitnija obilježja tih pokreta prikazati u umnoj mapi. 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 dirty="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latin typeface="Segoe Print" panose="02000600000000000000" pitchFamily="2" charset="0"/>
              </a:rPr>
              <a:t>Pokreti kršćanskog podrijetla: Jehovini svjedoci, Mormoni, Adventisti, </a:t>
            </a:r>
            <a:r>
              <a:rPr lang="hr-HR" altLang="sr-Latn-RS" sz="2800" dirty="0" err="1">
                <a:latin typeface="Segoe Print" panose="02000600000000000000" pitchFamily="2" charset="0"/>
              </a:rPr>
              <a:t>Pentekostalci</a:t>
            </a:r>
            <a:r>
              <a:rPr lang="hr-HR" altLang="sr-Latn-RS" sz="2800">
                <a:latin typeface="Segoe Print" panose="02000600000000000000" pitchFamily="2" charset="0"/>
              </a:rPr>
              <a:t> i </a:t>
            </a:r>
            <a:r>
              <a:rPr lang="hr-HR" altLang="sr-Latn-RS" sz="2800" dirty="0">
                <a:latin typeface="Segoe Print" panose="02000600000000000000" pitchFamily="2" charset="0"/>
              </a:rPr>
              <a:t>Kvekeri.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 dirty="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967C8-116F-4742-8BF8-D30513FAC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CC47C8-6FF4-48DD-BC07-AC387D27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61" y="2803585"/>
            <a:ext cx="6656748" cy="12147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974832-44EE-4C4B-BA65-7DF502836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61" y="3962291"/>
            <a:ext cx="6656748" cy="106619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5283EED-4188-4139-A36F-1D18FFB2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361" y="20828"/>
            <a:ext cx="6708276" cy="27827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464074-F0ED-4E33-803D-2733EA771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361" y="5006826"/>
            <a:ext cx="6656748" cy="9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A2569-8DD5-40CF-B6BA-3706643F5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B9E54D-EB9E-46A5-A5AD-8003B5641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F29806-FCD5-4692-AA97-9DEF21DB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629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324970A-143C-410E-BB5B-BB6BDEE0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45" y="200025"/>
            <a:ext cx="6972300" cy="88665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9045C4E-783A-446F-9BE9-A803E6D7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44" y="1384456"/>
            <a:ext cx="6972300" cy="162101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87277FD-BA89-4FE0-8D45-D0A29D2CF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845" y="3345219"/>
            <a:ext cx="6972300" cy="17179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5C67CAA-58E2-4406-A031-C96BC5BF7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844" y="5448300"/>
            <a:ext cx="6972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8AF0A-7028-4F95-B1D0-2B6A5581A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8733D-70DB-416B-816C-330416FDBC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857FE8-3E15-49A7-ABA7-29B85A68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86" y="-1"/>
            <a:ext cx="6610350" cy="274108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0EC77F-8692-460C-B55B-FFC0548C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6" y="2727324"/>
            <a:ext cx="6610350" cy="10572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027AAF-3884-4828-ADF3-151E027AB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86" y="3784599"/>
            <a:ext cx="6610350" cy="9443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459818F-EC7D-4070-A12F-9A85AC397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986" y="4728935"/>
            <a:ext cx="6629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4BA3DC0-0D50-48DA-998E-590E9FAB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70" y="679743"/>
            <a:ext cx="6833730" cy="136674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82B4134-4475-4DF6-807B-B4918454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670" y="2046489"/>
            <a:ext cx="6840106" cy="98673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8A16E5-F005-4126-8E99-40B227E31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70" y="2998089"/>
            <a:ext cx="6840106" cy="18312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E44ED11-EADC-4827-9624-B757E3607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670" y="4812602"/>
            <a:ext cx="6754381" cy="7243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CFDD4C-07CD-4920-9A33-22736C7B2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" y="679743"/>
            <a:ext cx="5353553" cy="22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BDE6FA-069C-441E-AC58-916464FB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0"/>
            <a:ext cx="7334250" cy="32861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41ABD48-039C-433A-9F25-584BB5EB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3286125"/>
            <a:ext cx="7369576" cy="11049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56316F-CC10-4AF5-B74B-4281AB6FB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4" y="4391025"/>
            <a:ext cx="7391401" cy="96902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AC9E2F-1B50-416E-971E-2A7D9533D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3" y="5360051"/>
            <a:ext cx="7334250" cy="9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7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</Words>
  <Application>Microsoft Office PowerPoint</Application>
  <PresentationFormat>Široki zaslon</PresentationFormat>
  <Paragraphs>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</cp:revision>
  <dcterms:created xsi:type="dcterms:W3CDTF">2021-10-22T12:38:05Z</dcterms:created>
  <dcterms:modified xsi:type="dcterms:W3CDTF">2022-10-25T05:55:19Z</dcterms:modified>
</cp:coreProperties>
</file>