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5F0178-EDB1-4062-BAC8-A582D102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FA28FBB-44B7-4F86-9345-B880C53B7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A1C620-958A-46FC-88EA-D302ABF9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7D985E-43DA-47C6-B8CD-C36E9909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09E0AC-627D-446C-936E-3605EF94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08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B9DBB-E654-4C50-9259-3BD0B5B7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4808408-8AEC-404B-B8E5-99CFCCA50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06AEA1-93ED-434B-AE3C-D7918FE9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8C6B5F-69B9-4F4D-93B5-9B366D98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137673-7E8F-4DAC-B588-3A69BACC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3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C3D0196-A3E5-47CB-8887-6C171A7FE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B95EC6F-7342-48D1-BF5A-9B3FC5387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6422AC-D1D8-4647-978B-802927DA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DD40DA-C437-470E-B9CC-AA0AE110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033901-C292-465B-AE96-F53AC71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44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EAA10-8989-4BB9-8B2F-FC3EB578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A77A84-8046-4982-8DB0-A7F6ACB04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EE7442-AEC3-41FD-A710-C84A52CB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36B6F9-63B4-4C9B-BD14-8760E5AE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37580B-A4FC-4B59-B537-E03D07A2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7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7497D4-F3E1-4889-9BE2-31477204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A67366-8E4C-40D4-BF3D-A96F9163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442992-5273-492C-8954-F31897E9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52260D-E1D4-4024-B03B-15A7C862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16C225-CA2C-4AD5-9833-2650453C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33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781C6-C79B-4AC5-949E-BED8ED07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1B3BE4-5A20-42FD-90BF-040BD8677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B5D6A-58F8-4976-AD0B-B03B13627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00FC7F-43F5-449D-8614-4306ECFC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04DA62-C768-4D53-8112-AC358CFF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D2DAD6-18EE-4256-AE74-252BC6E9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8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81DC10-76E1-4BED-80BC-220A0EEF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FD2FDE-B524-4AD2-A853-CC8BFF1D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1390E0-39FE-45F7-AACC-F18AFE6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B6A31B5-0EF5-467C-975B-C075E3DEB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42B316-46B4-4A35-BA3B-ABF33B943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E9B57B0-8CEF-472E-9E0B-AF0032BC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B2AF2D4-5275-4397-B341-99C63647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001716-6268-497C-87FE-D84161E3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3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91E1E-CD70-4362-83B4-5FDCDE32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3B56F73-FAD5-402F-93DF-C04B6BDB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C02F5C-311C-4EAE-8D6F-A2641468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D25C93C-85CD-4DC4-A775-F5477AAB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8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AED4A01-4CFA-46F5-BD95-CBAC8E51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A2C5A41-C2E1-46E7-BC2E-8C1AD500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4F19E27-2DCF-4251-B43A-15E2DDC1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3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3F736-4A51-41B2-866C-BD2F5026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FC1481-FDE0-4E45-B752-C072B135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13C7E7-627C-45D7-802F-C2083E83C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09522E-4DB1-433E-8EAA-437CFDF7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74B142-49D1-4F45-B404-C3D4BF2C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C4A4CE-72EB-4FB0-96ED-6EEF7B70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52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3B701D-59D2-442B-8B94-9496BCE3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02AEAFE-ACA5-47E9-967F-FB34DE848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779F402-41CD-40F5-B510-7DAEEA775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8ED62E5-79FB-4A65-8A7A-4A347D39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48E36DB-96BC-42C2-9BDB-F45A233A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1BC18B-E54A-4D58-87C8-38AAC41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9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E01F18A-A367-4228-A60A-9A794F8C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B97226-746A-4E00-B50D-AE1490DD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AEC00F-A356-430E-818F-73F4D1564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9A8B-99B4-49EA-9AF2-9D8D020F16BC}" type="datetimeFigureOut">
              <a:rPr lang="hr-HR" smtClean="0"/>
              <a:t>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A19D0D-EE85-4FE8-8DBA-1AA7F311E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860B2E-01F8-467C-912C-DEE78974D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83FB-C4D0-4B51-AD04-EE2EFC342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474F0A1-5E7E-4D58-AA47-5690F3CC684A}"/>
              </a:ext>
            </a:extLst>
          </p:cNvPr>
          <p:cNvSpPr txBox="1"/>
          <p:nvPr/>
        </p:nvSpPr>
        <p:spPr>
          <a:xfrm>
            <a:off x="0" y="62865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Dragi vjeroučenici,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pred vama su, u nastavku, četiri različite  situacije u kojima se mogu  prepoznati četiri različita shvaćanja Boga vaših vršnjaka. 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Pažljivo pročitajte svaku situaciju i razmislite kakva je slika Boga u pojedinoj od situacija. 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Vaš zadatak je da odaberete jednu situaciju, opišete je i otkrijete da li se po vama radi o ispravnoj ili iskrivljenoj slici Boga. Obrazložite svoje odgovore.</a:t>
            </a:r>
          </a:p>
          <a:p>
            <a:endParaRPr lang="hr-HR" sz="2400">
              <a:latin typeface="Segoe Print" panose="02000600000000000000" pitchFamily="2" charset="0"/>
            </a:endParaRPr>
          </a:p>
          <a:p>
            <a:r>
              <a:rPr lang="hr-HR" sz="2400">
                <a:latin typeface="Segoe Print" panose="02000600000000000000" pitchFamily="2" charset="0"/>
              </a:rPr>
              <a:t>Zadaću </a:t>
            </a:r>
            <a:r>
              <a:rPr lang="hr-HR" sz="2400" dirty="0">
                <a:latin typeface="Segoe Print" panose="02000600000000000000" pitchFamily="2" charset="0"/>
              </a:rPr>
              <a:t>napišite u svoje bilježnice.</a:t>
            </a:r>
          </a:p>
        </p:txBody>
      </p:sp>
    </p:spTree>
    <p:extLst>
      <p:ext uri="{BB962C8B-B14F-4D97-AF65-F5344CB8AC3E}">
        <p14:creationId xmlns:p14="http://schemas.microsoft.com/office/powerpoint/2010/main" val="117308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:a16="http://schemas.microsoft.com/office/drawing/2014/main" id="{4C2E9DF7-061E-4441-91AB-379BE52F0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1143968" y="643467"/>
            <a:ext cx="9904064" cy="5571065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985F07C-D825-4C0B-B8E9-502C4408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4433887"/>
            <a:ext cx="5341082" cy="16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213ED65-EFC6-4C7E-9A59-D73B37E4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D3B39F-4C68-47D5-8B4C-60A32402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4" y="4157661"/>
            <a:ext cx="4693543" cy="19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68690D-46F8-4045-8509-E1A87F00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67C55E-54E8-450C-81B2-55C42156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4562474"/>
            <a:ext cx="5253038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68794E6-D357-4C0F-9D7B-ACA04DC6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ECB8321-4F79-4D9A-83BC-28EF00D3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4300537"/>
            <a:ext cx="4648200" cy="35242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A59FEA-AF9E-4D3F-BAD0-139B3ADDF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3" y="4652962"/>
            <a:ext cx="4648200" cy="3524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51CDAF-23F3-488C-854F-6AA80735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08" y="4948744"/>
            <a:ext cx="4648200" cy="352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1B0B5C0-F128-413F-8960-A4D70C4E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283" y="5301169"/>
            <a:ext cx="4648200" cy="3524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8BA0001-225F-4714-82EC-E7377A23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33" y="5615185"/>
            <a:ext cx="4648200" cy="3524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97B16EF-9149-41ED-AD90-69069E87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58" y="5789043"/>
            <a:ext cx="46482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9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75</Words>
  <Application>Microsoft Office PowerPoint</Application>
  <PresentationFormat>Široki zaslon</PresentationFormat>
  <Paragraphs>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2021-10-06T16:02:45Z</dcterms:created>
  <dcterms:modified xsi:type="dcterms:W3CDTF">2021-10-06T16:18:34Z</dcterms:modified>
</cp:coreProperties>
</file>