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84" r:id="rId6"/>
    <p:sldId id="262" r:id="rId7"/>
    <p:sldId id="280" r:id="rId8"/>
    <p:sldId id="264" r:id="rId9"/>
    <p:sldId id="279" r:id="rId10"/>
    <p:sldId id="273" r:id="rId11"/>
    <p:sldId id="274" r:id="rId12"/>
    <p:sldId id="275" r:id="rId13"/>
    <p:sldId id="276" r:id="rId14"/>
    <p:sldId id="277" r:id="rId15"/>
    <p:sldId id="278" r:id="rId16"/>
    <p:sldId id="263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04C35A-0BB3-4505-889D-0E18A1A4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C8C2095-4A65-4904-A439-8448ABC31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33B457F-930F-4E63-A8BF-40E39F9D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63AEDB-1E40-4DBE-91A0-A7D765197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06E05C1-4F42-40DB-A1D6-EFFDCE48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288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BAC3E1-58E0-4E3D-8E5D-F275689C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381913A-DE20-4332-8940-324D9BCC6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131E9D2-828B-4703-8905-1721BCCA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9B9A7D-7C20-40A0-991E-D72910FC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63AEC4E-657B-43D3-BA5B-51715F0B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646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A574966-BE99-4803-931B-5D5C449FE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B6CE2CB-8ACC-441A-BB39-8760853E0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1442FE-7084-407C-8ECE-1C8E71F7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C0D62D-DCDF-4ACE-982F-CCB721C4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1E85D9-343D-4A67-807E-DF652AA5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61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24F6A4-0020-4A19-AFF8-272E6123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10FD020-5D86-4027-968D-F15020444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3710B8-BCBB-413C-A114-720B0FFC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A7299B-0760-4A7A-A964-DAAC269E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0191D8C-E428-427A-892F-E16DED75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776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5433EE-6FAE-4701-B536-1BE384B7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B5DD1D0-6990-483C-BA22-5E7ACC1B5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A340429-118A-48A0-B603-64F4624E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B98B42-1BF8-4462-98ED-4E4BC894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BBEA6F9-7527-4FA2-99BC-6B63FD3E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930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824142-EFBC-44C7-8948-0FF09313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547360-6B88-475F-86E6-487ADFCF3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55C5B59-3116-4BF5-A786-2A9B27E1D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A6F3AE-F14D-4975-8A5E-5EFF2E85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7BA009-0BB8-4F07-8F56-2F8DFB34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E2124D4-0B2D-44E3-844C-0141B843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088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C17F89-4D5D-4BD5-9325-4A1F08808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E212A4C-0300-4525-919F-1BB648180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DAA5320-BFA5-4DD5-9AD7-17EC47E23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522EB31-076E-4F75-8ADB-18939FE86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D83491E-78CC-4A86-AB50-2E5BD2C07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9136F23-26C0-4DB0-9211-0F67B077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20CB27E-C5EA-48BC-B542-7A966EA1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7A75E91-9E3C-4342-9BA8-8D05BB56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776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6BD3C1-ABB7-4B82-B028-44C7015E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3740C10-0A70-4CB0-A8DE-FA24FF78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B18BA59-3A0C-4027-B7AA-01B4F8D6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A9382C0-BB42-4900-80A0-238F5300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885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331049D-479F-4494-BE2D-DB4F2A3A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AD33AD5-F43E-43C7-95A7-F9159B6A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03EF7B5-B2D9-4AE3-A961-A2148347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639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A2C969-46E3-4737-AC74-7783A132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9E0B87-E2C0-4ED2-BD2D-CEA5E1F88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43F1CE6-D734-4E88-9BA8-A6DE40073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5C8F6C1-252C-4DBF-9FB9-775F9AD4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073593A-836F-4AA9-82DB-69AD0E18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CF40A3C-0474-4D5B-9CB9-767F6345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265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F830D2-E0A5-47C5-97B2-232A64D5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E4BA6D5-A25C-4C3A-85E4-8E67FADAA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C1C549E-2ADB-4E23-8068-C3D2A628F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23ED8F8-B8B4-4F96-BC18-D9DA0406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37691EB-BADD-4D63-BC9D-356C37F6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0B81FD4-9A72-477A-8FBD-3F37E7BF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484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EC649CC-A306-4D4E-9F44-2E70C3D8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ECD8B7D-7F9F-4BD2-A24D-5695C8E9D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48E3F29-379A-4CC7-80FE-7DBA25081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A1F9-52FA-45F7-B29A-1BE70A35B5F8}" type="datetimeFigureOut">
              <a:rPr lang="hr-HR" smtClean="0"/>
              <a:t>15.9.2022.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575E20B-868D-4040-BC3B-730E59C27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5B33DA0-23C2-49C8-BD85-9AB29111B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CABC0-879F-4452-9C02-9A9B87C5BC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691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D72D02B-4221-4BEE-8A58-AF9AF0F51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104" y="0"/>
            <a:ext cx="5153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8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3DB3EA7-3E51-48CC-94FC-D6F05CCC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981075"/>
            <a:ext cx="96583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A20459D-5337-496A-ABBA-985F20BA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971550"/>
            <a:ext cx="96583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7E8E681-6914-4FB0-87BA-4CA9D2B4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004887"/>
            <a:ext cx="9639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AAAEF37-C917-4E88-8508-82FA4EEB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000125"/>
            <a:ext cx="96869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A52DC9E-2100-4F5E-882D-2C8858E57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995362"/>
            <a:ext cx="96297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5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AB2E820-8B25-49ED-8516-9559FCD1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900112"/>
            <a:ext cx="67246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E203836A-C148-43C8-8DB8-307A9CBE0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0264" y="-860"/>
            <a:ext cx="104059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573D7C0-005B-4BCB-B111-DD354D33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1" y="0"/>
            <a:ext cx="10328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074EFA1-2E9A-478B-9CC9-37394832F2ED}"/>
              </a:ext>
            </a:extLst>
          </p:cNvPr>
          <p:cNvSpPr txBox="1"/>
          <p:nvPr/>
        </p:nvSpPr>
        <p:spPr>
          <a:xfrm rot="20279142">
            <a:off x="565732" y="1609894"/>
            <a:ext cx="5601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Segoe Print" panose="02000600000000000000" pitchFamily="2" charset="0"/>
              </a:rPr>
              <a:t>Pokušavaš dokazati da više nisi dijete, da sve možeš sam.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3E52D15-0AE9-4D6A-8EFF-E22E942A324C}"/>
              </a:ext>
            </a:extLst>
          </p:cNvPr>
          <p:cNvSpPr txBox="1"/>
          <p:nvPr/>
        </p:nvSpPr>
        <p:spPr>
          <a:xfrm rot="1179805">
            <a:off x="4058573" y="2792892"/>
            <a:ext cx="436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Segoe Print" panose="02000600000000000000" pitchFamily="2" charset="0"/>
              </a:rPr>
              <a:t>Imaš više povjerenja u vršnjake nego u svoje roditelje.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7F54AAA-6BFC-4638-A980-5472D503362A}"/>
              </a:ext>
            </a:extLst>
          </p:cNvPr>
          <p:cNvSpPr txBox="1"/>
          <p:nvPr/>
        </p:nvSpPr>
        <p:spPr>
          <a:xfrm rot="230597">
            <a:off x="673561" y="4512105"/>
            <a:ext cx="699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Segoe Print" panose="02000600000000000000" pitchFamily="2" charset="0"/>
              </a:rPr>
              <a:t>Misliš da roditelji nemaju pravo znati baš sve o tebi.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7DB48DA-DAD2-44A7-837E-22EDDAA476AD}"/>
              </a:ext>
            </a:extLst>
          </p:cNvPr>
          <p:cNvSpPr txBox="1"/>
          <p:nvPr/>
        </p:nvSpPr>
        <p:spPr>
          <a:xfrm rot="536805">
            <a:off x="512986" y="603692"/>
            <a:ext cx="308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Segoe Print" panose="02000600000000000000" pitchFamily="2" charset="0"/>
              </a:rPr>
              <a:t>Očekuješ uspjeh sada i odmah.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63955D2-2466-4377-A6B3-AB439A7E76C4}"/>
              </a:ext>
            </a:extLst>
          </p:cNvPr>
          <p:cNvSpPr txBox="1"/>
          <p:nvPr/>
        </p:nvSpPr>
        <p:spPr>
          <a:xfrm rot="21105689">
            <a:off x="8708995" y="4696812"/>
            <a:ext cx="2672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Segoe Print" panose="02000600000000000000" pitchFamily="2" charset="0"/>
              </a:rPr>
              <a:t>Strah te da ćeš pogriješiti.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8839F9B-0AAA-4C7B-A57E-A521458C96F9}"/>
              </a:ext>
            </a:extLst>
          </p:cNvPr>
          <p:cNvSpPr txBox="1"/>
          <p:nvPr/>
        </p:nvSpPr>
        <p:spPr>
          <a:xfrm rot="642263">
            <a:off x="7159154" y="1683799"/>
            <a:ext cx="423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Segoe Print" panose="02000600000000000000" pitchFamily="2" charset="0"/>
              </a:rPr>
              <a:t>Imaš  potrebu samostalno upravljati svojim životom, ali istodobno nisi spreman.</a:t>
            </a:r>
          </a:p>
        </p:txBody>
      </p:sp>
    </p:spTree>
    <p:extLst>
      <p:ext uri="{BB962C8B-B14F-4D97-AF65-F5344CB8AC3E}">
        <p14:creationId xmlns:p14="http://schemas.microsoft.com/office/powerpoint/2010/main" val="84932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ADE880-CD9D-4512-BA43-9E00AEC3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40" y="-889547"/>
            <a:ext cx="8503096" cy="201676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0E7CF14-C316-4CB2-8108-B4E3FDF82AD4}"/>
              </a:ext>
            </a:extLst>
          </p:cNvPr>
          <p:cNvSpPr txBox="1"/>
          <p:nvPr/>
        </p:nvSpPr>
        <p:spPr>
          <a:xfrm>
            <a:off x="271780" y="2220754"/>
            <a:ext cx="3944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  <a:latin typeface="Segoe Print" panose="02000600000000000000" pitchFamily="2" charset="0"/>
              </a:rPr>
              <a:t>ADOLESCENCIJA</a:t>
            </a:r>
            <a:endParaRPr lang="hr-HR" sz="3200" dirty="0">
              <a:latin typeface="Segoe Print" panose="02000600000000000000" pitchFamily="2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F8C30C3-D298-40AA-B445-B0F58004D8F4}"/>
              </a:ext>
            </a:extLst>
          </p:cNvPr>
          <p:cNvSpPr txBox="1"/>
          <p:nvPr/>
        </p:nvSpPr>
        <p:spPr>
          <a:xfrm>
            <a:off x="4151574" y="2220754"/>
            <a:ext cx="80404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</a:t>
            </a:r>
            <a:r>
              <a:rPr lang="hr-HR" sz="3200" b="1" dirty="0">
                <a:latin typeface="Segoe Print" panose="02000600000000000000" pitchFamily="2" charset="0"/>
              </a:rPr>
              <a:t>vrijeme dozrijevanja </a:t>
            </a:r>
            <a:r>
              <a:rPr lang="hr-HR" sz="3200" dirty="0">
                <a:latin typeface="Segoe Print" panose="02000600000000000000" pitchFamily="2" charset="0"/>
              </a:rPr>
              <a:t>kada jača osjećaj osobne odgovornosti, povjerenje u samoga sebe i želja za slobodom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AD12962-BCC1-498D-95FE-023089C70EA3}"/>
              </a:ext>
            </a:extLst>
          </p:cNvPr>
          <p:cNvSpPr txBox="1"/>
          <p:nvPr/>
        </p:nvSpPr>
        <p:spPr>
          <a:xfrm>
            <a:off x="4216400" y="4282857"/>
            <a:ext cx="797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</a:t>
            </a:r>
            <a:r>
              <a:rPr lang="hr-HR" sz="3200" b="1" dirty="0">
                <a:latin typeface="Segoe Print" panose="02000600000000000000" pitchFamily="2" charset="0"/>
              </a:rPr>
              <a:t>razdoblje života </a:t>
            </a:r>
            <a:r>
              <a:rPr lang="hr-HR" sz="3200" dirty="0">
                <a:latin typeface="Segoe Print" panose="02000600000000000000" pitchFamily="2" charset="0"/>
              </a:rPr>
              <a:t>između djetinjstva i odrasle dobi (od puberteta do prestanka rasta i razvoja)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FF76F5C-1348-45B0-A805-7F1E3F17F3AE}"/>
              </a:ext>
            </a:extLst>
          </p:cNvPr>
          <p:cNvSpPr txBox="1"/>
          <p:nvPr/>
        </p:nvSpPr>
        <p:spPr>
          <a:xfrm>
            <a:off x="0" y="1464816"/>
            <a:ext cx="6596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>
                <a:latin typeface="Segoe Print" panose="02000600000000000000" pitchFamily="2" charset="0"/>
              </a:rPr>
              <a:t>Put odrastanja</a:t>
            </a:r>
          </a:p>
        </p:txBody>
      </p:sp>
    </p:spTree>
    <p:extLst>
      <p:ext uri="{BB962C8B-B14F-4D97-AF65-F5344CB8AC3E}">
        <p14:creationId xmlns:p14="http://schemas.microsoft.com/office/powerpoint/2010/main" val="17592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105D04E0-F183-4EA0-83FF-0968B1EAE0E0}"/>
              </a:ext>
            </a:extLst>
          </p:cNvPr>
          <p:cNvSpPr txBox="1"/>
          <p:nvPr/>
        </p:nvSpPr>
        <p:spPr>
          <a:xfrm>
            <a:off x="302260" y="260771"/>
            <a:ext cx="1188974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  <a:latin typeface="Segoe Print" panose="02000600000000000000" pitchFamily="2" charset="0"/>
              </a:rPr>
              <a:t>VAŽNO JE:</a:t>
            </a:r>
          </a:p>
          <a:p>
            <a:endParaRPr lang="hr-HR" sz="3200" dirty="0"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-naći pravi put osamostaljivanja i dozrijevanja i odlučno njime ići</a:t>
            </a:r>
          </a:p>
          <a:p>
            <a:pPr>
              <a:buNone/>
            </a:pPr>
            <a:endParaRPr lang="hr-HR" sz="3200" dirty="0">
              <a:latin typeface="Segoe Print" panose="02000600000000000000" pitchFamily="2" charset="0"/>
            </a:endParaRP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</a:t>
            </a:r>
            <a:r>
              <a:rPr lang="hr-HR" sz="3200" b="1" dirty="0">
                <a:latin typeface="Segoe Print" panose="02000600000000000000" pitchFamily="2" charset="0"/>
              </a:rPr>
              <a:t>upoznati samoga sebe </a:t>
            </a:r>
            <a:r>
              <a:rPr lang="hr-HR" sz="3200" dirty="0">
                <a:latin typeface="Segoe Print" panose="02000600000000000000" pitchFamily="2" charset="0"/>
              </a:rPr>
              <a:t>i usmjeravati se prema svojim zadanim ciljevima, naučiti </a:t>
            </a:r>
            <a:r>
              <a:rPr lang="hr-HR" sz="3200" b="1" dirty="0">
                <a:latin typeface="Segoe Print" panose="02000600000000000000" pitchFamily="2" charset="0"/>
              </a:rPr>
              <a:t>sebe prihvatiti</a:t>
            </a:r>
          </a:p>
          <a:p>
            <a:pPr>
              <a:buNone/>
            </a:pPr>
            <a:endParaRPr lang="hr-HR" sz="3200" b="1" dirty="0">
              <a:latin typeface="Segoe Print" panose="02000600000000000000" pitchFamily="2" charset="0"/>
            </a:endParaRPr>
          </a:p>
          <a:p>
            <a:pPr>
              <a:buNone/>
            </a:pPr>
            <a:r>
              <a:rPr lang="hr-HR" sz="3200" b="1" dirty="0">
                <a:latin typeface="Segoe Print" panose="02000600000000000000" pitchFamily="2" charset="0"/>
              </a:rPr>
              <a:t>-duhovno rasti </a:t>
            </a:r>
            <a:r>
              <a:rPr lang="hr-HR" sz="3200" dirty="0">
                <a:latin typeface="Segoe Print" panose="02000600000000000000" pitchFamily="2" charset="0"/>
              </a:rPr>
              <a:t>(sve više sličiti Kristu, služiti drugima)</a:t>
            </a:r>
          </a:p>
          <a:p>
            <a:pPr>
              <a:buNone/>
            </a:pPr>
            <a:endParaRPr lang="hr-HR" sz="3200" b="1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-pravo </a:t>
            </a:r>
            <a:r>
              <a:rPr lang="hr-HR" sz="3200" b="1" dirty="0">
                <a:latin typeface="Segoe Print" panose="02000600000000000000" pitchFamily="2" charset="0"/>
              </a:rPr>
              <a:t>dozrijevanje</a:t>
            </a:r>
            <a:r>
              <a:rPr lang="hr-HR" sz="3200" dirty="0">
                <a:latin typeface="Segoe Print" panose="02000600000000000000" pitchFamily="2" charset="0"/>
              </a:rPr>
              <a:t> postiže se usklađivanjem osjećaja s razumom</a:t>
            </a:r>
          </a:p>
          <a:p>
            <a:pPr>
              <a:buNone/>
            </a:pPr>
            <a:endParaRPr lang="hr-HR" sz="32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F3AD8B41-A066-4FD8-B7A1-66E128214C22}"/>
              </a:ext>
            </a:extLst>
          </p:cNvPr>
          <p:cNvSpPr txBox="1">
            <a:spLocks/>
          </p:cNvSpPr>
          <p:nvPr/>
        </p:nvSpPr>
        <p:spPr>
          <a:xfrm>
            <a:off x="0" y="411413"/>
            <a:ext cx="10515600" cy="46747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000" dirty="0">
                <a:solidFill>
                  <a:srgbClr val="7030A0"/>
                </a:solidFill>
                <a:latin typeface="Segoe Print" panose="02000600000000000000" pitchFamily="2" charset="0"/>
              </a:rPr>
              <a:t>ČOVJEK </a:t>
            </a:r>
            <a:r>
              <a:rPr lang="hr-HR" sz="3000" dirty="0">
                <a:latin typeface="Segoe Print" panose="02000600000000000000" pitchFamily="2" charset="0"/>
              </a:rPr>
              <a:t>je …</a:t>
            </a:r>
            <a:r>
              <a:rPr lang="hr-HR" sz="3000" b="1" dirty="0">
                <a:latin typeface="Segoe Print" panose="02000600000000000000" pitchFamily="2" charset="0"/>
              </a:rPr>
              <a:t>	</a:t>
            </a:r>
            <a:endParaRPr lang="hr-HR" sz="3000" dirty="0">
              <a:latin typeface="Segoe Print" panose="02000600000000000000" pitchFamily="2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25671DE-649C-44FF-A318-B14646DED58D}"/>
              </a:ext>
            </a:extLst>
          </p:cNvPr>
          <p:cNvSpPr txBox="1"/>
          <p:nvPr/>
        </p:nvSpPr>
        <p:spPr>
          <a:xfrm>
            <a:off x="2612699" y="282281"/>
            <a:ext cx="93573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 b="1" dirty="0">
                <a:latin typeface="Segoe Print" panose="02000600000000000000" pitchFamily="2" charset="0"/>
              </a:rPr>
              <a:t>osoba</a:t>
            </a:r>
            <a:r>
              <a:rPr lang="hr-HR" sz="3000" dirty="0">
                <a:latin typeface="Segoe Print" panose="02000600000000000000" pitchFamily="2" charset="0"/>
              </a:rPr>
              <a:t>, a to znači da je tijelo i duh, osjećaji i razum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5455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B4FBA934-4673-468C-BD65-0BBBF29D6763}"/>
              </a:ext>
            </a:extLst>
          </p:cNvPr>
          <p:cNvSpPr txBox="1"/>
          <p:nvPr/>
        </p:nvSpPr>
        <p:spPr>
          <a:xfrm>
            <a:off x="0" y="3962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Prijateljstvo – poseban oblik ljubavi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2D2A109-12AC-4B06-A190-9FF0834E3892}"/>
              </a:ext>
            </a:extLst>
          </p:cNvPr>
          <p:cNvSpPr txBox="1"/>
          <p:nvPr/>
        </p:nvSpPr>
        <p:spPr>
          <a:xfrm>
            <a:off x="0" y="1432560"/>
            <a:ext cx="8239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-Kako se prepoznaje/postiže prijateljstvo: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B339F8-4AF4-4E43-B0DC-D1CB7F6C5290}"/>
              </a:ext>
            </a:extLst>
          </p:cNvPr>
          <p:cNvSpPr txBox="1"/>
          <p:nvPr/>
        </p:nvSpPr>
        <p:spPr>
          <a:xfrm>
            <a:off x="3474720" y="2306320"/>
            <a:ext cx="932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-zajedničko provođenje vremena uz međusobno prihvaćanje i poštivanje osobne slobode </a:t>
            </a:r>
          </a:p>
        </p:txBody>
      </p:sp>
    </p:spTree>
    <p:extLst>
      <p:ext uri="{BB962C8B-B14F-4D97-AF65-F5344CB8AC3E}">
        <p14:creationId xmlns:p14="http://schemas.microsoft.com/office/powerpoint/2010/main" val="3012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3412368-50E2-4B84-901C-2275EF6E3F58}"/>
              </a:ext>
            </a:extLst>
          </p:cNvPr>
          <p:cNvSpPr txBox="1"/>
          <p:nvPr/>
        </p:nvSpPr>
        <p:spPr>
          <a:xfrm>
            <a:off x="0" y="3962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Prijateljstvo – poseban oblik ljubavi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BA070BB-CB2E-40B9-BF3C-A4AAA3CFE763}"/>
              </a:ext>
            </a:extLst>
          </p:cNvPr>
          <p:cNvSpPr txBox="1"/>
          <p:nvPr/>
        </p:nvSpPr>
        <p:spPr>
          <a:xfrm>
            <a:off x="0" y="1538516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-prijateljstvo je svima potrebno jer:</a:t>
            </a: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								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584B1C3-EC24-4A22-94C4-E4E65C017CD4}"/>
              </a:ext>
            </a:extLst>
          </p:cNvPr>
          <p:cNvSpPr txBox="1"/>
          <p:nvPr/>
        </p:nvSpPr>
        <p:spPr>
          <a:xfrm>
            <a:off x="7566660" y="1538516"/>
            <a:ext cx="46253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-štiti od samoće</a:t>
            </a: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-ispunja naše srce radošću i toplinom</a:t>
            </a: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-potiče na dobrotu prema svim ljudima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A006D78-C02B-44DD-B13C-59C42693313B}"/>
              </a:ext>
            </a:extLst>
          </p:cNvPr>
          <p:cNvSpPr txBox="1"/>
          <p:nvPr/>
        </p:nvSpPr>
        <p:spPr>
          <a:xfrm>
            <a:off x="0" y="4421080"/>
            <a:ext cx="9445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-za dugotrajno i uspješno prijateljstvo je važno: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9480CA4-14A4-460B-9AE2-3D8FE1DEE80C}"/>
              </a:ext>
            </a:extLst>
          </p:cNvPr>
          <p:cNvSpPr txBox="1"/>
          <p:nvPr/>
        </p:nvSpPr>
        <p:spPr>
          <a:xfrm>
            <a:off x="5353233" y="5333312"/>
            <a:ext cx="7128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-razgovarati</a:t>
            </a:r>
          </a:p>
          <a:p>
            <a:r>
              <a:rPr lang="hr-HR" sz="3000" dirty="0">
                <a:latin typeface="Segoe Print" panose="02000600000000000000" pitchFamily="2" charset="0"/>
              </a:rPr>
              <a:t>-imati povjerenje</a:t>
            </a:r>
          </a:p>
          <a:p>
            <a:r>
              <a:rPr lang="hr-HR" sz="3000" dirty="0">
                <a:latin typeface="Segoe Print" panose="02000600000000000000" pitchFamily="2" charset="0"/>
              </a:rPr>
              <a:t>-biti spreman na određene žrtve</a:t>
            </a:r>
          </a:p>
        </p:txBody>
      </p:sp>
    </p:spTree>
    <p:extLst>
      <p:ext uri="{BB962C8B-B14F-4D97-AF65-F5344CB8AC3E}">
        <p14:creationId xmlns:p14="http://schemas.microsoft.com/office/powerpoint/2010/main" val="4958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6E59CF4-F413-4B8F-BF27-694BF4CF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995362"/>
            <a:ext cx="96297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04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244</Words>
  <Application>Microsoft Office PowerPoint</Application>
  <PresentationFormat>Široki zaslon</PresentationFormat>
  <Paragraphs>34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28</cp:revision>
  <dcterms:created xsi:type="dcterms:W3CDTF">2021-09-15T07:58:22Z</dcterms:created>
  <dcterms:modified xsi:type="dcterms:W3CDTF">2022-09-15T12:36:57Z</dcterms:modified>
</cp:coreProperties>
</file>