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18AD5F-F267-4475-98FA-B5BE6C1B0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EAD8F63-6894-48E6-9785-C08001C96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A6C949F-1A0F-49C6-88DA-E12CBE88E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B93F9E0-712D-4FBA-A620-E990CA64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3D6BD9C-2032-4ABD-A396-2DB53327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800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CF3463-A739-4EF0-AE7E-AA95E82AB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37CF7C2-F7FF-4917-9C06-42FDC84EF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0D14F83-98D1-4608-A81F-05AE0C18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8E5E9B7-3455-4728-822D-38969797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C42219B-19A1-4050-95A3-933511D6B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58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2C99D47A-C677-42E9-B898-FD02ED56A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741A1D1-5252-45E0-B148-A8962248B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ED1C26F-8423-4619-9610-5594D7EE5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CDC0089-8D26-4F49-A72F-29C3325F1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8B8F85B-89A6-4A87-9912-7EDB3994E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329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315B4A-554F-4B8F-83D6-6DF17F8A7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A068760-839E-4E11-9644-D6922DBEF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81C3D24-8E39-4B21-9E2F-7E7F993AD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0A9955A-E66B-4421-9BA4-0469E694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4C99E47-08CF-4EBE-84BA-6A8C53810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112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EB904E-D9D9-4CB7-AD1B-D806854B9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13769AF-5BE7-49B2-B44F-0866C6495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484D793-0B73-4375-BCB6-2BBF48062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ED5DEBF-7486-41EB-9AA6-85FEE1E3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4ED2C4A-F071-4A27-ACC8-F5764B4D0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655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453B24-9C35-4CF1-898D-785AB5D81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AF8FA4-85B9-449F-B855-173B34E11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FA55A2C-C185-45CC-BD1C-5F6ECF76A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DD1CDC6-34C7-4F08-9AB5-EC59EA7B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B23C323-A594-4F33-91BC-123907414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148C739-A596-46EC-8941-981C29A9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782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C660BC-0829-4F42-9116-5DFF3FA65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5DCF555-B0B2-423E-BCD0-FA7FD06BA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9B48654-7DD4-4AC9-8844-52EE0BB01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62F50BE1-C22C-4005-93B1-3BFB69397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25E0F8E7-B020-4D64-BFCE-078D15C28F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7CFB8A4B-483F-4EE8-91CF-FE066FADD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550BA975-51EF-46FD-98D4-E7B9E70F5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CC1F06A5-86C3-4861-B70E-25366849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756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4931F8-FBF4-408A-A003-8170D2ED0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7F8BEE9-BDFF-4CF4-81DA-12ED5422A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1607B3A-83B5-4EC2-8B2E-7209E1958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06EE04E-E9DC-4ABD-91E7-A459C6825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48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BFA4745C-FC29-4CB4-99E0-B32592484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4559B418-80B6-43AF-9AD9-BFDF42C70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09B904A-8A99-49AB-9896-BA5184223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324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5A67C2-4D66-484F-BB2A-ED0B5694E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A7E8A28-6CDC-4ACA-B0C0-96664CBBE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1CDBE5E-7747-4434-B09B-321D1D1E8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B3F7350-C255-48BB-B6D7-4946A685C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1C07522-0842-453A-9207-90708299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3184E6D-D66A-4E32-B527-844FF109A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558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F2357F-36B0-4D0C-BFA9-B5709DFCA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FAEE323C-B643-4B96-A67A-16A964B14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7BC69AD-049F-499D-8F33-31CC85E6C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149FB74-98B0-4066-AED6-38316E3DC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E451A4E-1C75-4154-980A-C0852EC4C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A409556-24EC-40B2-B77C-7A3C6FEA4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324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FE832DBD-3FDF-42DC-B47C-73F53D1AC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B1A9D11-01A2-4884-BD85-0F84E8EDD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505C848-A455-401C-9BBC-729C8BEE5C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A9F6F-FB4F-4BEA-8B7A-2E9407F6F8CB}" type="datetimeFigureOut">
              <a:rPr lang="hr-HR" smtClean="0"/>
              <a:t>29.9.2021.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7893958-94D7-4A54-BC26-E85AE22F7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D73C64C-2724-4339-A548-EAF8A91A0D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7F66E-246A-4ABC-B83B-D104E7D0A15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411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Slika 1">
            <a:extLst>
              <a:ext uri="{FF2B5EF4-FFF2-40B4-BE49-F238E27FC236}">
                <a16:creationId xmlns:a16="http://schemas.microsoft.com/office/drawing/2014/main" id="{78262787-64E6-4EEE-A6E3-C276B2913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6" y="404813"/>
            <a:ext cx="5686425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Slika 2">
            <a:extLst>
              <a:ext uri="{FF2B5EF4-FFF2-40B4-BE49-F238E27FC236}">
                <a16:creationId xmlns:a16="http://schemas.microsoft.com/office/drawing/2014/main" id="{FCF8FA5E-1483-43DF-816D-350864379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4" y="2786064"/>
            <a:ext cx="313372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29F02A64-3239-40B2-865C-55870CC6E117}"/>
              </a:ext>
            </a:extLst>
          </p:cNvPr>
          <p:cNvSpPr txBox="1"/>
          <p:nvPr/>
        </p:nvSpPr>
        <p:spPr>
          <a:xfrm>
            <a:off x="514905" y="4619626"/>
            <a:ext cx="5761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Domaća zadaća na temu Kršćanski brak kao poziv i Duhovni poziv. U Bibliji pronađi ovdje desno navedene tekstove i prepiši ih u </a:t>
            </a:r>
            <a:r>
              <a:rPr lang="hr-HR" u="sng" dirty="0"/>
              <a:t>bilježnicu</a:t>
            </a:r>
            <a:r>
              <a:rPr lang="hr-HR" dirty="0"/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Široki zaslon</PresentationFormat>
  <Paragraphs>1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</cp:revision>
  <dcterms:created xsi:type="dcterms:W3CDTF">2021-09-29T19:33:02Z</dcterms:created>
  <dcterms:modified xsi:type="dcterms:W3CDTF">2021-09-29T19:36:00Z</dcterms:modified>
</cp:coreProperties>
</file>