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70" r:id="rId4"/>
    <p:sldId id="27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B1D66A-0A80-46FE-AD39-53139ADE4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C03A81A-DB93-4F07-AC4C-544811A01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E2E86E8-33A5-43AC-ADB9-24428DF31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875EE35-E8D6-42F2-A009-9AFD41790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834AB95-2EF9-41DE-BBFE-861E9B647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019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7E0EC5-62F2-4458-912B-CBE7FE79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A7B5515-740A-4CDB-982D-4EF425BF4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72D1E2E-1773-40B2-921D-EED7FC4E3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C9894D2-99B0-489E-977E-8C82F48C7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64D742E-DD34-4FF8-AD59-8EDC6892D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89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B2127C-8939-4543-AA36-88A7BFB17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9E92C2F-2A24-4E4D-BD35-9E3B817DB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C1E7C28-2D6E-420A-B395-FBA30202B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1111243-68B2-482E-AD12-20C6F0129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E646539-A70F-4951-A338-7BAD0F675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2302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B4E8136-8C84-459C-9FDE-5D20C4D06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05D0934-63B4-4FF8-8FFD-5F22055A9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B4B9BD6-D93C-41A7-800D-145730178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08C7284-477D-4F60-943A-2FFE0EED4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39112A4-0AE4-4F6D-96E4-031FEBF5C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FEE245A-B23E-4896-B736-C17996896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6032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171FFA-CC9F-469F-8F65-ADD0410E3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AB1EA70-C41A-4B5B-8FFF-B22334507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D32C2BD-A2EF-43E6-AC5B-47EA75654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DE62DD19-CFD3-472F-924C-16C9C29086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68CDD9C2-4AFD-40F1-9609-EA49AE5628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A363DF45-D5AD-4527-859E-ED7A249A2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99D09210-A9DA-4F75-B360-E3D4CE6B9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3077F25A-6A5C-404D-82E2-159580F77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4374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4611806-69CA-4675-9B0A-1AD92D21F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8A3772A7-EB1C-46E4-9FC4-AEA8EF65B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5E5827F2-FAD5-48D0-AE0F-6BAD16BA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B86D9736-0156-43B4-9139-E878A2C21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74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C4AF2C68-EDB2-4701-923E-F0692844B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34AD067C-BF6A-40FF-A55B-0D4FD7B8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A37A395-C446-4FBF-B115-D53F7E5E0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046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677B1E-F784-40B7-A226-415D8131B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CCD8489-FEDC-4589-9686-03648FD39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292A58F-ABEF-4E08-81A3-D80FAD8077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586CE08-A967-438D-BA4D-69A1DB446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22CF4B9-1121-4332-A81D-7B03669AF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6B128B1-EE43-4E19-96B3-F0E23F1FA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3414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840430C-7C1E-42FB-91E7-72996E400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8C73C9D-A30F-4307-9FF3-F595B4EF8F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D220C57-C336-40D0-8F7B-B25850559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7AE4D3E-1071-4CDD-A94A-631645C02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2D2F31E-A805-4E2C-8C16-FFD88C7C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D0DEEAC-C7C9-4108-940B-7783A99E6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4886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70F84D4-BFDD-43FD-A5A9-80F733263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3AA37785-8D4C-4683-87D5-7012280B9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22F0EF6-9F12-4C0D-B184-6460B3E1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034C95A-3797-4FAB-A4E6-5004305B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B702A81-5FAC-46E1-BDF2-053C86BCD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88932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5A3424BE-4B15-4C82-929E-6F85CAD5E9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C7E63440-9872-4E58-B78B-3011E19FF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34AD975-EA1D-4432-B331-B302DF5CD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F20ADD9-E3CB-4BE6-843D-6B932A6EB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27EA12B-1CEC-4443-89FD-C84A61A6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2669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2DD4E17F-70B2-47C2-ACD3-035DBA09B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AC79448-EB1D-4917-B074-4F56B0ECB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7C00B34-4A9F-43C7-91CA-F863DD8F8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E716B-BBAA-46D0-AC66-54E043466206}" type="datetimeFigureOut">
              <a:rPr lang="hr-HR" smtClean="0"/>
              <a:t>19.5.2025.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06F8A28-2906-45C5-A3EC-41FFBE9385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E353830-2A54-4D2E-81A4-86850481A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7BECF-1649-420A-8C31-8EABB99377B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825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177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FDC832B0-B8EE-4071-9681-3DC5B7FE63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80" b="1"/>
          <a:stretch/>
        </p:blipFill>
        <p:spPr>
          <a:xfrm>
            <a:off x="875444" y="317336"/>
            <a:ext cx="4393140" cy="6197059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C7962DF5-940F-4F3A-88D8-4710A86967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78" r="1" b="1"/>
          <a:stretch/>
        </p:blipFill>
        <p:spPr>
          <a:xfrm>
            <a:off x="6923417" y="317336"/>
            <a:ext cx="4393140" cy="622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7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089924-B143-4A65-97B4-11B3F96C9B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15BDF9A-CDCF-4FAC-A8F9-3E4F55C6FF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2B8B641-1C38-4075-AC95-5691CB2AD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085175" cy="619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29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5FDF236B-1B6A-47B5-A3E6-AE604EC4A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074271" cy="309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14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A4D0D0C-B016-4EB0-BF93-1CD486BCA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80002" cy="473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4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59934FC-5766-4042-AB4F-BD2BA99B9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38870" cy="473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0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C726E2B-1DAE-4F06-A007-948B64972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10139" cy="470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9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F63E3F7F-7173-4044-97A7-9C7B8803E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91825" cy="38862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4465C499-22E2-4B4C-B58B-1AF486199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250" y="3886200"/>
            <a:ext cx="10887075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936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902EBEE-3D8C-40DB-8702-C5926CF99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5900" cy="1562100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C9AFECEF-64EA-42DF-AFFA-CFD39D565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6859"/>
            <a:ext cx="9115425" cy="151447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A0D114FE-33F3-4925-8B11-51A340F63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" y="3429000"/>
            <a:ext cx="9105900" cy="151447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CD3036C7-4EF8-445C-8188-40B584DD10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763" y="5071141"/>
            <a:ext cx="911542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2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CAF9EDC-4AD8-4BB5-95C4-82DD7EF92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5900" cy="155257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82235AF8-F8A4-4470-803B-3B9EB29D4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54892"/>
            <a:ext cx="9134475" cy="156210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2CEE5773-496B-4AD6-B4E5-EE0D868CC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19309"/>
            <a:ext cx="9134475" cy="153352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7CC12160-5F81-43E6-9E3B-93C288C22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" y="4955151"/>
            <a:ext cx="909637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0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6D3E5FD-5378-4A2D-BD29-D3D846FD1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96375" cy="159067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02AEBE1A-2D1E-4E9F-A36E-E42F46868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590675"/>
            <a:ext cx="9096375" cy="154305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B5B2E8DF-BE84-4108-B5BA-8C78E48EFC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1350"/>
            <a:ext cx="9105900" cy="152400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F2114985-82AC-4D33-B9C9-A1AA40D6C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" y="4762500"/>
            <a:ext cx="909637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6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2EAD81B-71DB-4EDB-969C-1E1D83551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007"/>
            <a:ext cx="912495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68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0CF2A35-6516-4065-916E-70385C3A2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52085" cy="575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080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Široki zaslon</PresentationFormat>
  <Paragraphs>0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8</cp:revision>
  <dcterms:created xsi:type="dcterms:W3CDTF">2024-05-27T17:58:53Z</dcterms:created>
  <dcterms:modified xsi:type="dcterms:W3CDTF">2025-05-19T05:35:04Z</dcterms:modified>
</cp:coreProperties>
</file>