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D8B97F-0B2A-46E2-85A9-3DD25ED59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038C7C9-4B69-440E-8100-9ECAE8792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68DEF77-5076-4284-B0BC-F7A298233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28C6936-D50C-4146-B5CB-EB8F2BC67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2858126-D5EC-4931-B492-4F36D403D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4199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429F97-FD22-4348-9D18-4B782755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AAE48CF-ACC6-4FAC-AB51-915324E99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723C7F5-3212-4798-8080-69EDBC1B7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ED984F6-BB9E-4CA2-8A4B-63C18C10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2A9B426-DFD6-4866-B236-F3E12629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921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B964DF-0309-40EA-AB7B-AB2E89513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273B12A-BC5E-423B-8DA4-AC36A7FDB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13D6EFD-05E5-4808-857B-37CEC0267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11D6EF5-15E5-4932-8D02-DA252B495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9CF029D-5930-4835-9788-94BE175D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8679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E63DEB-5BB9-4B15-AB39-D29BCE59E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27A08D6-96EF-4716-987A-BE6B1A64DC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73F5DCB-DE9C-488A-99E1-554FBFB7B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907F2C0-F8A2-417E-B8BE-4461E0E17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5787185-61E3-42BB-BFA8-44F6A323F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0931CEC-E7EC-417A-863C-AE7B0A49D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136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467B42-4800-4203-A8DB-75CE51738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728EEF7-C3DF-47A3-AA26-9F480BB23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5E445FB-E95B-4B1A-9FD9-B0388D07D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D87EC1B1-3E66-4CBA-BE82-8B20C58F8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00848720-5E19-4535-9436-5F369A379D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E5CE8DC3-6441-409F-A1CE-37C2668B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5E0A1389-F959-41F2-A5A4-41C66C3D0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4138CDBB-97DC-4FA2-AB11-BAB12B7C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57716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AA8A5B0-F417-4E83-801C-30BC60C5E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93482ECC-5319-4710-B046-02680B0AB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2B35DE90-EDD7-4564-8B61-ED57B167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C33E2BF-FF7E-4536-8120-179A7C612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7134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652FD42B-3293-46F4-BF65-980D3C41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06FB66DB-D1F6-4A6D-956C-03C272F14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710F1838-0C51-4B62-B7BC-D90E280C7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7080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FFBC18-A7EB-4DEA-9878-FCA83231B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56C95FB-9609-4EE7-85B4-EDDDBF3FB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A27590E-4B0D-4551-BF87-F4E09E971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CB820ED-806E-4079-9EA0-EB5EA54EE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2F15A5E-1BB2-44F0-9E0D-30F12654A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5CC57E6-1669-4EBF-BEE8-3FF3EFB5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7464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2DAC41-8B61-4BD0-9A59-DAAEF0F70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921B5A7B-9476-4C1F-9185-F68F902612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F6C1A936-35C9-4D6E-A89A-96A2A7E13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51436AA-8E5E-4ACC-94B5-F39C85B4F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7DFCB27-07A1-4679-8CDD-E3B44FFC7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065EF1F-2A2B-47F5-965A-27CD998AF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97131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EA990C-AFBF-4BA2-B78A-19CC35DD9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D74249CC-BBB7-483B-8573-3BEBFD337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8D2E5A8-C877-4E64-97AA-46FD8B712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F5EBDEF-7B89-4AD6-B933-92824D736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BED7FDF-007A-4E13-9358-9CD3271C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9729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32C9EDBC-E327-4B9B-86C2-85B9401F44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DD1753FC-DDBE-402D-A7CA-B0F04083E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D4CBD45-B272-4AA2-8D68-17058E5DD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B17514B-1E4F-43F7-B7BE-5AAB7041C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9B3B8C8-5167-47FA-9BF7-DD8A1DFA0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0689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AABA5D80-FB16-47F7-A4BB-E46ED62C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3850625-A58B-4CCA-9D5D-A899414E7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1CDE53D-02E1-4B38-B0B2-547198FE42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3DA6F-949C-48FC-A285-7AB3E02C2FA2}" type="datetimeFigureOut">
              <a:rPr lang="hr-HR" smtClean="0"/>
              <a:t>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20EEE11-86BB-427A-A77B-0EFEBD876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3E2BCED-1A6A-43A3-A209-065EB7400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51461-8649-44D0-98A2-F3FA20EE1A9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1358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ABB419-9C25-40F6-9269-CF9586A251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E74ED16-E3B1-4816-92E9-500481068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1070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B7912DC0-F55A-4015-B692-763C61F4E662}"/>
              </a:ext>
            </a:extLst>
          </p:cNvPr>
          <p:cNvSpPr txBox="1"/>
          <p:nvPr/>
        </p:nvSpPr>
        <p:spPr>
          <a:xfrm>
            <a:off x="0" y="371475"/>
            <a:ext cx="109423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Naslov umne mape: </a:t>
            </a:r>
            <a:r>
              <a:rPr lang="hr-HR" sz="4000" b="1" dirty="0"/>
              <a:t>KREPOSTI</a:t>
            </a:r>
          </a:p>
          <a:p>
            <a:endParaRPr lang="hr-HR" sz="4000" dirty="0"/>
          </a:p>
          <a:p>
            <a:r>
              <a:rPr lang="hr-HR" sz="4000" dirty="0"/>
              <a:t>Podjela: 			</a:t>
            </a:r>
            <a:r>
              <a:rPr lang="hr-HR" sz="4000" b="1" dirty="0"/>
              <a:t>STOŽERNE</a:t>
            </a:r>
            <a:r>
              <a:rPr lang="hr-HR" sz="4000" dirty="0"/>
              <a:t>       I        </a:t>
            </a:r>
            <a:r>
              <a:rPr lang="hr-HR" sz="4000" b="1" dirty="0"/>
              <a:t>BOGOSLOVNE</a:t>
            </a:r>
          </a:p>
          <a:p>
            <a:endParaRPr lang="hr-HR" sz="4000" dirty="0"/>
          </a:p>
          <a:p>
            <a:r>
              <a:rPr lang="hr-HR" sz="4000" dirty="0"/>
              <a:t>Nazivi kreposti: 	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8DEACC13-4413-4020-94FF-D078ABFE889D}"/>
              </a:ext>
            </a:extLst>
          </p:cNvPr>
          <p:cNvSpPr txBox="1"/>
          <p:nvPr/>
        </p:nvSpPr>
        <p:spPr>
          <a:xfrm>
            <a:off x="3423920" y="2803436"/>
            <a:ext cx="3454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4000" b="1" dirty="0"/>
              <a:t>RAZBORITOST </a:t>
            </a:r>
          </a:p>
          <a:p>
            <a:r>
              <a:rPr lang="hr-HR" sz="4000" b="1" dirty="0"/>
              <a:t>PRAVEDNOST</a:t>
            </a:r>
          </a:p>
          <a:p>
            <a:r>
              <a:rPr lang="hr-HR" sz="4000" b="1" dirty="0"/>
              <a:t>JAKOST</a:t>
            </a:r>
          </a:p>
          <a:p>
            <a:r>
              <a:rPr lang="hr-HR" sz="4000" b="1" dirty="0"/>
              <a:t>UMJERENOST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209D8CF9-2657-4BFC-89F1-70D111A5547A}"/>
              </a:ext>
            </a:extLst>
          </p:cNvPr>
          <p:cNvSpPr txBox="1"/>
          <p:nvPr/>
        </p:nvSpPr>
        <p:spPr>
          <a:xfrm>
            <a:off x="8402320" y="2803435"/>
            <a:ext cx="370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/>
              <a:t>VJERA</a:t>
            </a:r>
          </a:p>
          <a:p>
            <a:r>
              <a:rPr lang="hr-HR" sz="4000" b="1" dirty="0"/>
              <a:t>NADA (UFANJE)</a:t>
            </a:r>
          </a:p>
          <a:p>
            <a:r>
              <a:rPr lang="hr-HR" sz="4000" b="1" dirty="0"/>
              <a:t>LJUBAV</a:t>
            </a:r>
          </a:p>
        </p:txBody>
      </p:sp>
    </p:spTree>
    <p:extLst>
      <p:ext uri="{BB962C8B-B14F-4D97-AF65-F5344CB8AC3E}">
        <p14:creationId xmlns:p14="http://schemas.microsoft.com/office/powerpoint/2010/main" val="423192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E961F1D-4C12-4283-9D7F-33F550A7E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172720"/>
            <a:ext cx="3979038" cy="2611966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C51BC9C4-6B45-41FE-A126-F0A089724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844" y="659554"/>
            <a:ext cx="3944200" cy="2611966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FA620DF9-A23A-4986-9A46-6CD845DE4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198" y="3586480"/>
            <a:ext cx="3949161" cy="261196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06935EA8-D5E2-4174-B2A3-E588FD1E6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2634" y="3586480"/>
            <a:ext cx="1991788" cy="261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7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34B5C6D-9903-4BB7-8AE5-6E52B2AB0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06" y="-1"/>
            <a:ext cx="9496986" cy="607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89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na kojoj se prikazuje odijevanje, knjiga, tekst&#10;&#10;Opis je automatski generiran">
            <a:extLst>
              <a:ext uri="{FF2B5EF4-FFF2-40B4-BE49-F238E27FC236}">
                <a16:creationId xmlns:a16="http://schemas.microsoft.com/office/drawing/2014/main" id="{FE97F342-0109-4886-AEC2-6F57B2C8F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02154" y="-1802155"/>
            <a:ext cx="8552329" cy="12156638"/>
          </a:xfrm>
          <a:prstGeom prst="rect">
            <a:avLst/>
          </a:prstGeom>
        </p:spPr>
      </p:pic>
      <p:sp>
        <p:nvSpPr>
          <p:cNvPr id="7" name="Pravokutnik 6">
            <a:extLst>
              <a:ext uri="{FF2B5EF4-FFF2-40B4-BE49-F238E27FC236}">
                <a16:creationId xmlns:a16="http://schemas.microsoft.com/office/drawing/2014/main" id="{C08AE01B-2687-469B-9B80-A22D99591012}"/>
              </a:ext>
            </a:extLst>
          </p:cNvPr>
          <p:cNvSpPr/>
          <p:nvPr/>
        </p:nvSpPr>
        <p:spPr>
          <a:xfrm>
            <a:off x="336445" y="178383"/>
            <a:ext cx="11700657" cy="1650417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7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Font, kostur&#10;&#10;Opis je automatski generiran">
            <a:extLst>
              <a:ext uri="{FF2B5EF4-FFF2-40B4-BE49-F238E27FC236}">
                <a16:creationId xmlns:a16="http://schemas.microsoft.com/office/drawing/2014/main" id="{538A66FD-7D1C-4B9C-9C76-39E62B0C1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89829" y="-3509899"/>
            <a:ext cx="4612341" cy="11774677"/>
          </a:xfrm>
          <a:prstGeom prst="rect">
            <a:avLst/>
          </a:prstGeom>
        </p:spPr>
      </p:pic>
      <p:sp>
        <p:nvSpPr>
          <p:cNvPr id="4" name="Pravokutnik 3">
            <a:extLst>
              <a:ext uri="{FF2B5EF4-FFF2-40B4-BE49-F238E27FC236}">
                <a16:creationId xmlns:a16="http://schemas.microsoft.com/office/drawing/2014/main" id="{410E02AF-9BCE-475F-8168-D9FDB31275F8}"/>
              </a:ext>
            </a:extLst>
          </p:cNvPr>
          <p:cNvSpPr/>
          <p:nvPr/>
        </p:nvSpPr>
        <p:spPr>
          <a:xfrm>
            <a:off x="203198" y="987852"/>
            <a:ext cx="11519109" cy="3695758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540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Ljudsko lice, osoba, pismo&#10;&#10;Opis je automatski generiran">
            <a:extLst>
              <a:ext uri="{FF2B5EF4-FFF2-40B4-BE49-F238E27FC236}">
                <a16:creationId xmlns:a16="http://schemas.microsoft.com/office/drawing/2014/main" id="{D8AB9B48-DA52-4A5A-9717-8FB8061DA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941" y="0"/>
            <a:ext cx="8983554" cy="6669741"/>
          </a:xfrm>
          <a:prstGeom prst="rect">
            <a:avLst/>
          </a:prstGeom>
        </p:spPr>
      </p:pic>
      <p:sp>
        <p:nvSpPr>
          <p:cNvPr id="4" name="Pravokutnik 3">
            <a:extLst>
              <a:ext uri="{FF2B5EF4-FFF2-40B4-BE49-F238E27FC236}">
                <a16:creationId xmlns:a16="http://schemas.microsoft.com/office/drawing/2014/main" id="{9D7C2AB1-71FE-4AA8-9424-4E94440EEB91}"/>
              </a:ext>
            </a:extLst>
          </p:cNvPr>
          <p:cNvSpPr/>
          <p:nvPr/>
        </p:nvSpPr>
        <p:spPr>
          <a:xfrm>
            <a:off x="1645920" y="4480560"/>
            <a:ext cx="5892800" cy="74168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46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5AE6286-F0A2-418E-8305-AA305D833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714" y="0"/>
            <a:ext cx="4898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799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27</Words>
  <Application>Microsoft Office PowerPoint</Application>
  <PresentationFormat>Široki zaslon</PresentationFormat>
  <Paragraphs>12</Paragraphs>
  <Slides>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5</cp:revision>
  <dcterms:created xsi:type="dcterms:W3CDTF">2023-11-07T06:58:06Z</dcterms:created>
  <dcterms:modified xsi:type="dcterms:W3CDTF">2023-11-07T07:43:20Z</dcterms:modified>
</cp:coreProperties>
</file>