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A77D50-8E23-406E-A803-96460445D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D519667-081B-488A-A6CD-E0429DC5C9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C62B6D7-1B07-4D88-AD28-72225700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AD38474-54E7-4FCD-A042-AB044732F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30218F1-B708-4EC0-9FE9-96181612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5531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1771EA-C176-4AFA-BE11-D8BB4007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ADF0655-18B3-4B9E-A64D-EE6B97A37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3B7EFAB-F813-4DA7-A401-6BE7663B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358841C-C65D-4E43-87F8-7980D65F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4BB7885-F91D-4BF8-A0D8-FD80112A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6100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F4C71B-1DFA-4372-BB72-6133ABD0E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D36419A-F1E0-4B8C-814A-FE1FECAB1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CC83B45-1FAA-4274-819D-BDD89C7A5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60193BB-95BA-403B-9DE0-2A9E4663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EDEEB21-00ED-4D31-A5DF-A4544484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46884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7E3C27E-ED64-4B16-BB7E-7E245DF5D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A550FD-E829-4540-A6F4-29AFAC3002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44730DA-CFDC-44F6-835D-008C24CAE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8ED2225-3D8C-4E88-8B66-722DE9EE4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8A45713-A154-47F1-8816-01B3C694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B2B2498-45D0-40F4-BF90-BA9F113C2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85352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9CE86A-AAFC-4499-BA06-2DC845644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5841E7B-6F33-456C-859B-A7F44A05A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069049C-AB59-44E2-A438-5F7D2910F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A86DC9A-1C2B-4DB6-BE79-87EFEF008E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0FDC048F-F7FD-48C5-81F3-4A1BCAC98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7A6BD7F-2D0F-474E-A87A-C22347DDD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CA3FB05-39E8-4958-A83D-6C6E1214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1D2F495A-4D64-465D-A588-827EC38D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467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4BED469-878E-4C37-A845-EB735BE1C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BFE69F8C-3341-4900-AD35-9FD04C02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A97F5FB-855A-48C0-98A0-1EA94FE3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85B2721D-01EA-43C4-BE1C-375C334BF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8951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6342BE26-40D3-4321-A074-ECDCA4A9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C5D3778B-D3F5-43AD-82F2-BFCB5EEBF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06755AE-C924-4383-AEF7-C5EF83315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78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B8D44B-AAC9-4977-8A98-968D10653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0B6B6BB-BC64-4B44-87C2-2800B42E3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5CD8684-8962-4168-97E2-BB8E5D95D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07AB50A-ACFA-4567-8EC3-680043F2D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FC027AB-DD67-44E4-91AD-A8D68910A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5770D23-9F7C-43F9-BA7A-0942D3ED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349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F766AB-EE44-4AEC-8159-A1B3D3997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3B6AB56-D6BB-42B6-8AC0-DFF238A2F3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CA7F4C99-7ED2-412A-8A60-F6D04BC7A0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7BE5F46-AD5E-4497-92E3-87276084B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D8A03B4-1028-42BE-8BC5-DAB19ECC2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DAE58EAA-1C67-4B19-86A4-A8CB7350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9874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7724A73-6E9A-4C5F-B14C-296A99E85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1DC0A51-E27F-4C44-A75A-B02659DBB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BD67A53-0D9D-4C17-BC55-1E3181C3F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9FC98BE-613B-4B86-9FA9-8119FCE7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36998F3-978A-419F-A878-83BEADD46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049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FF1CD65-77A3-4118-BFCB-F818F8AED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C54844E-7414-4281-ABEF-0E20A566B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6A8BE1C-3E76-4275-A25B-E8EFC1F7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CDB7C92-F642-4EA3-A636-E9238A6C3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1A131A7-09AB-40CD-BEFE-5F20B8BB3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3045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DB83A09-05B4-4BCD-93F0-5D032461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1866978-4C4A-42A4-84EB-C0852BE28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BA2DEF1-DDF1-4129-8843-A700CCE2CF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4E5B3-A838-4DE0-9E53-E4252DAD3BFB}" type="datetimeFigureOut">
              <a:rPr lang="hr-HR" smtClean="0"/>
              <a:t>16.4.2026.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380A2BC-93C1-4C05-8E25-96DA2E16F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88ECE5F-5CD6-4042-8572-E89ED1E87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3495C-1F65-4B27-AA7D-FDF6B9F84A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530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8535C4D5-2663-4B6B-8DDB-6EC29A0E7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33" y="180109"/>
            <a:ext cx="8876718" cy="613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83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Široki zaslon</PresentationFormat>
  <Paragraphs>0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sustava Office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2026-04-16T10:11:36Z</dcterms:created>
  <dcterms:modified xsi:type="dcterms:W3CDTF">2026-04-16T10:12:34Z</dcterms:modified>
</cp:coreProperties>
</file>