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565A8D-4F0D-4D64-9164-EFE6B4958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A6C8180-C4E8-4757-B368-B39B61CCA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D096227-8390-4DC8-81FF-A2C4D6B5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00B8DA2-F6A9-4A31-8636-8E340E37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1C90147-B1E3-430B-864E-1E5B40A5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745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AEC64B-D23C-4CE6-B2F7-F8EA1259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F16763A-A8D7-4A91-AB12-23E8C4283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2E44D40-02D3-4088-9CFA-5BEEE709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863B975-804D-4FE0-AE20-C7D7D6DAD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850C9AD-AEA7-4A1E-AB4B-431E3FCD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771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F70511-EF9B-4DB1-8157-298CC68D9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FFD6C44-6AA0-481B-850D-75842C7B3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563CF3A-5636-47A7-BFBA-B46C0EE8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9E53E72-1963-48F7-9733-3FFFC4EE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C8FA63B-F2A6-4E80-9E5F-8F64E244B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7620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BDFA14-8BB5-4ECA-838D-23D496B3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5CC5E6C-5B9F-4B7F-8EB6-9BEA12C6E0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7B21EAC-E621-41B4-9E04-33B43D98A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D011B9A-2B37-4D51-BA7E-33E9B22C2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FA822D0-4BB7-4DDB-BF7E-5712AC63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CD7140D-A9EB-42EC-89EA-52914D9EE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209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CC240E7-2910-49AF-90F2-157C7EA3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C3D74FB-22F5-4030-B6DF-BB7B4D7C1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A0229A1-D637-47BF-BE11-608A1FE2E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580597B-2925-4439-ABF3-B65D3DC16F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4C9C82D-3B8C-4B17-A3A6-46AC8FF81D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28606EF-7531-483C-B35F-44C9BB12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6C9BA38-57C6-4662-87E5-DA7B9581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92A3D542-801D-4C97-AE4F-E6BAB022B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593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2C1A42-8CF7-4BE3-B2F0-D998BE2D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552EF7C-21D1-42EF-B6DB-4ADCA85A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E06A077E-3D11-48A4-8602-96C1F116E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FB2D5C4B-0636-4382-AF87-47592A53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3127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507DEEC6-58E1-43C0-9DDB-585BB600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EBE5BD32-953C-45EC-8B0A-4FDA069A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A1990F8-73F9-4956-8E67-4B70C6EAE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539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650299-31B9-45B6-852F-529349C7A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4F2DA09-7E71-4296-BD4A-C6FF1EB5B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704C7AC-A91B-4152-B860-005AEC96A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DEF28D0-993E-4A9C-B067-438E1D63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9927C5C-5804-4181-8F09-8BF4BAB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E1B156D-31AC-46C8-AA6D-1FB53A0BB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218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FCAD48-6C35-49E1-A3A3-C3609DA24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8D275DE6-1E3B-4AE0-B151-E9347124C4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390985D-C776-4889-AF46-C95F7DFE2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440AC36-0C11-4FF1-B573-6914F1C5B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706B511-CDD0-4A86-9DAD-C24D81D65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6914C28-12EE-4588-A699-DCFA38D6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888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279285-CC39-47FD-9283-0734098AD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0E0B58A-0687-44D0-853A-C1BCAE593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46B47E0-1BF8-430B-8328-4027D27EF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14300D2-8B6E-4C78-A8A0-13601EB6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CC8AFEE-3F49-440F-BB18-DA853912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790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70FD152-EF1A-4C23-A168-8C81F438EB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6C9EB9D6-80C4-41C6-BB50-2E456EA97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5845461-92AE-451B-B4E8-9CB187593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D0F1AF5-EB3A-44B1-AE83-AC5662F8B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31A9BA1-3051-4656-A2FA-C73655CEA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5813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AA83336C-18EC-4966-9508-F0662F87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CF46648-A0A2-4E5E-AF36-56C148548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96ED57B-A280-4D64-8C49-C45DE3A91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519BA-B01C-400B-90B9-48D0B153FB5A}" type="datetimeFigureOut">
              <a:rPr lang="hr-HR" smtClean="0"/>
              <a:t>23.4.2026.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F144DF6-5F1A-4E22-A2AC-5A85FB9567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983E2A3-256A-4555-B83C-8EC7EF96B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D4D9B-5AA4-4A80-ABE5-735664EABD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1809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456EF9-851E-4D0D-8F23-194074E5DB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1F3EC55-8479-4F18-8638-455A21AB7F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1658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BB79134F-3F84-4D5A-AE34-1753F38D5F1A}"/>
              </a:ext>
            </a:extLst>
          </p:cNvPr>
          <p:cNvSpPr txBox="1"/>
          <p:nvPr/>
        </p:nvSpPr>
        <p:spPr>
          <a:xfrm>
            <a:off x="242047" y="0"/>
            <a:ext cx="11949953" cy="6640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Židovi su naša starija braća </a:t>
            </a: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(samostalni rad)</a:t>
            </a:r>
            <a:endParaRPr lang="hr-H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Zajednički korijeni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Vjera i Savez s Bogom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Razlike između Židova i kršćana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Stav Crkve prema Židovima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Važne poruke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r-HR" sz="240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24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Antisemitizam </a:t>
            </a: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povijest</a:t>
            </a:r>
            <a:endParaRPr lang="hr-H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959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31</Words>
  <Application>Microsoft Office PowerPoint</Application>
  <PresentationFormat>Široki zaslon</PresentationFormat>
  <Paragraphs>13</Paragraphs>
  <Slides>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2026-04-23T07:25:25Z</dcterms:created>
  <dcterms:modified xsi:type="dcterms:W3CDTF">2026-04-23T07:30:32Z</dcterms:modified>
</cp:coreProperties>
</file>