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A81CDC-31C1-4874-8837-DADF177321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BFB7C61-6492-48C3-AC8D-E4F6A4A8B9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44791C4-0E3B-41D7-9C46-E42D2A5D0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23F21B1-A6E1-4377-B30D-83D4A1767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4F1AF84-844F-41E7-9D2B-48C220ED0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757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7EBE0EE-DDDF-4E14-A317-BD7EA7464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C3233EF-9CC0-4530-836B-F429072CE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40E2B20-23B5-440F-AEDF-DC03985C2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F7CAF74-9F44-451A-838C-CC5638991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AA2D58B-25EE-49A6-BD5E-AFCE01B41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6122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3D85100-E973-4CAC-813D-B2A1792BB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D7C0F11-D8E7-458D-83D8-15C365B92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04456E8-3493-453C-82B7-908073124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F7063BF-82A9-492D-B3F6-6C7A16FE0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664A1E6-AB2E-4730-B78B-561936176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53205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98697F2-220D-4DBB-B3B5-DC31CA2DE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54E7D56-A79D-463D-B242-622E52D55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69FCAFB2-01CA-4387-AE84-EAFE5112D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E78368D-066E-476B-A263-CF0260BE6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0AA787D-2257-45A2-A175-9CBF863B8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EEBCC1B-C6D7-4701-AF71-98C42D566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48337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E54C05D-99AA-4F9D-A61E-278E1E02D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A9E95C5-9153-4CAF-A871-A9D0BB4AF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0B6BC96-7778-41A1-99DB-0D38F723B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23280D2B-8480-449A-AF32-170FBCF8EF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FD3CFF58-9FFE-4D5C-A8E1-D82D0796C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00857E95-3A89-49A5-B2A6-D5B0D039A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1115E7DC-73E0-4C12-AED4-4D99A1DE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BB3D3FB7-5796-4F57-AAB5-7451B815D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79513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11FB9E2-D17B-492B-A3B8-9C90C7B6D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093FA629-5EA9-46CF-AC45-8871E1DEA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BA6ADACD-19F0-41FC-AD79-F7259CC9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2FC4D4B5-B197-43E6-A31A-A0F56E332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3839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9CFE3935-92D3-45D4-9BDE-2E1AB8529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59011835-C6A5-4864-81C6-C80608A55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F7C16CB-4E5E-4B46-BAAE-823677F17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3887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745104-0AF7-4F67-AD0A-EDB31B981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8D1DD87-1F0D-4160-A566-10B02F9A4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7A748E4-2708-4F9D-B684-15CEF5C5EC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5394812-9F66-4D89-B099-4D5031F0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D1CBAFE4-21A4-40B3-8E8D-DDC5A1235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EB58AC6-3058-40A0-B3DB-E659EB0B2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293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F1A0E88-8DEF-455A-AA60-254F0D4E9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6B95001C-29C0-4DE6-ACAE-CC580EC918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26F82EB-DC12-416E-AD76-40DD33DD4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4F0D5DE-5613-4332-9D54-D843AD9F6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DAF6D89-5AC8-487B-8EF0-2961BFB30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9FF2966-5E43-47FF-9C4C-DA2DCD724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35565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0993E2-C160-4435-AF5E-F2D50F5B6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BBB99939-44F3-466A-AE54-F91D239D1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5C8247E-8E9B-4964-8F39-2184EDD28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3B63EA8-6BF2-4F1B-8149-052AE118C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4905DE8-11EE-40A7-BB41-039C12899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6139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B0485824-FB05-4E08-9930-98130A1004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4E7E7BE-6ADF-4F2F-8CD0-EF8286CE9D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26AEBE4-3BF8-4171-8750-822721CD1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93F3E16-AA45-4285-8936-00455F6BB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94FC1B1-82F2-43CB-8725-2E897C087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5007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DE13E058-B1D9-4CF8-8C7D-D29356864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D77F3CD-4086-4F8D-ADCE-428873CF3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DB81D81-26BB-4560-92DC-D0F1998EE3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607E6-1662-4853-A97D-5214D7508EEE}" type="datetimeFigureOut">
              <a:rPr lang="hr-HR" smtClean="0"/>
              <a:t>26.4.2026.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017353D-487D-4118-B58A-32C21EF6C3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0204E4D-6495-45DF-9F7A-F98A42F72A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2FD5D-CA4B-4376-82FE-CDC7520CF86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7960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F6DEF90-3984-4AEB-AE74-79FEF5F38E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D00B79C-FFF4-4881-8003-B39534CD04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14125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8B4E0795-8B23-422B-BF1E-2BBEEB886B7F}"/>
              </a:ext>
            </a:extLst>
          </p:cNvPr>
          <p:cNvSpPr txBox="1"/>
          <p:nvPr/>
        </p:nvSpPr>
        <p:spPr>
          <a:xfrm>
            <a:off x="0" y="121507"/>
            <a:ext cx="6096000" cy="595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Židovi su naša starija braća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461EB682-58DE-440F-99F6-34707CF555C9}"/>
              </a:ext>
            </a:extLst>
          </p:cNvPr>
          <p:cNvSpPr txBox="1"/>
          <p:nvPr/>
        </p:nvSpPr>
        <p:spPr>
          <a:xfrm>
            <a:off x="109818" y="1016769"/>
            <a:ext cx="12082182" cy="5426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-Kršćani i Židovi imaju zajedničke korijene. 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-Židovi se nazivaju “starijom braćom” jer njihova vjera prethodi 	kršćanstvu. </a:t>
            </a:r>
            <a:endParaRPr lang="hr-HR" sz="3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Bog je sklopio Savez sa židovskim narodom i preko njih objavio Stari 	zavjet.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-Kršćanstvo proizlazi iz židovske tradicije. 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-Apostoli i prvi kršćani bili su Židovi. 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-Isus Krist dolazi iz židovskog naroda. 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2005520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AD45BA7B-DB9B-473A-864A-70B9EB4B6701}"/>
              </a:ext>
            </a:extLst>
          </p:cNvPr>
          <p:cNvSpPr txBox="1"/>
          <p:nvPr/>
        </p:nvSpPr>
        <p:spPr>
          <a:xfrm>
            <a:off x="0" y="280565"/>
            <a:ext cx="12192000" cy="374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Zajedničko kršćanima i Židovima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-Vjera u </a:t>
            </a:r>
            <a:r>
              <a:rPr lang="hr-HR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jednoga Boga</a:t>
            </a: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(Stvoritelja). 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-Zajednički počeci vjere (</a:t>
            </a:r>
            <a:r>
              <a:rPr lang="hr-HR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praoci</a:t>
            </a: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Mojsije, proroci). 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-Stari zavjet</a:t>
            </a: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kao dio Biblije. 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-Savez između Boga i ljudi. 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-Moralna načela (npr. Deset zapovijedi). 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11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C70B30F6-8441-4E13-A4C2-E3B8079DA1B0}"/>
              </a:ext>
            </a:extLst>
          </p:cNvPr>
          <p:cNvSpPr txBox="1"/>
          <p:nvPr/>
        </p:nvSpPr>
        <p:spPr>
          <a:xfrm>
            <a:off x="0" y="189107"/>
            <a:ext cx="12192000" cy="6686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Razlike u vjerovanju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-Židovi očekuju dolazak Mesije. 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-Kršćani</a:t>
            </a:r>
            <a:r>
              <a:rPr lang="hr-HR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v</a:t>
            </a: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jeruju da je Isus Krist obećani Mesija.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hr-HR" sz="32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Deklaracija o odnosu Crkve prema nekršćanskim religijama (Nostra </a:t>
            </a:r>
            <a:r>
              <a:rPr lang="hr-HR" sz="3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aetate</a:t>
            </a: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– Drugi vatikanski koncil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-zalaže se za dijalog sa Židovima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-ističe veličinu zajedničke duhovne baštine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-poučava kako se krivnja za Kristovu muku ne smije pripisivati svim 	Židovima</a:t>
            </a:r>
            <a:r>
              <a:rPr lang="hr-H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hr-H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-Crkva žali zbog mržnje, progona i antisemitizma</a:t>
            </a:r>
            <a:endParaRPr lang="hr-H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81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201</Words>
  <Application>Microsoft Office PowerPoint</Application>
  <PresentationFormat>Široki zaslon</PresentationFormat>
  <Paragraphs>22</Paragraphs>
  <Slides>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2</cp:revision>
  <dcterms:created xsi:type="dcterms:W3CDTF">2026-04-26T19:09:05Z</dcterms:created>
  <dcterms:modified xsi:type="dcterms:W3CDTF">2026-04-26T19:22:28Z</dcterms:modified>
</cp:coreProperties>
</file>