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000217-C147-4369-AC0A-8DE0B5EA00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47BE3E11-9742-4714-A485-E0F10EA59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3787D66-BA4F-46C1-970B-2DDD1605C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2A9A804-1F29-4E54-BB7A-0D252B162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D08DAB5-7F27-4D94-A374-E99440511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31274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9EEBF4-085D-41A0-BFC0-7167DE277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560CDEF-0225-4A67-91D2-D4D8EE95B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5506021-C10B-47D7-9865-EFEF862A9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2664A18-AE8D-453F-9781-0B8045531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49AC8A6-1799-4F73-8398-74EA68BF5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1789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2A80CE-2588-4470-883B-D23678F86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7A1D06DB-F520-49C9-8732-C914CDD4A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8747B5F-F5A5-462A-A298-2FB8AC8A3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6AC8136-C0B5-4077-960E-4A260E645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DC035050-0AEF-40E6-ABF3-62CAA89F0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2657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B98DE7-088F-4578-BFF5-E9EE4567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B974AB5-5A17-4DC6-B803-365792726C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5DAC826-1684-4381-A33F-6EB5C7741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47C6FB5-73D1-4CD6-90BB-B7C67D43F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C5673432-0F13-4485-827D-01C7BB880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AB3C2A9-5E2F-46A7-93B3-1FDDA20BA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252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A15DEE-3CE1-4DBF-BE93-C60DB531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49580C3-3D03-4CC4-B17E-16325A770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6980F01E-57F6-4FDE-88B8-2EFA6AE111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C32F685-D97E-45F1-B3DB-BA0705FD21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67EA146-52CF-4433-9EAE-64E6A7AF60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0017BE9A-8BA6-4624-B534-963A189C1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4343E2DA-BBB7-47B6-81F0-BFF7F1C54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92699F7-1120-4465-9B37-60D02B8B9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0466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5BABE45-3FDB-4CB3-9D69-5E28B9C3D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5AD1815B-6462-4FB7-97C2-1ADD8B9CA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8EB63DA7-B670-48BC-9A1D-08B0E2474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2F0801CD-FBC2-4268-81DA-74E6C810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44575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39D7BFF4-DD6C-48E6-BAC8-2A63DFD8A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0BED703-097B-4D85-AE7D-491111F9D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473949A7-86FD-4BCF-A117-E7D8F6752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2449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04FFE6E-0B52-4393-93DA-23D06B459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E57B7E4-2DA3-4AFA-BD8A-F122934DC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904E2F78-8325-4E70-91D2-719AF8117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DB31816-C1B6-47FF-B7B5-EE64088A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3C424B4-1097-4D4D-A644-11BAA078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8878680-72DF-4B22-AD7F-4C38B6A4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85624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1CF515-1B7E-4FA0-8C69-B908BF9CB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02D2BEAA-8283-4F7B-A2E9-68F9EC79D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B35C156-25A1-41FF-B0D0-3D1A5C55F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071D8D8-E64C-4876-8996-E9835B93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D41835D-64E2-43D3-A4A9-E8439812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5CB7F243-E22F-4E8E-AEE4-502BD0665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57731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34BC3A-E9F2-4280-9170-63442E2B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15436F3-1E33-49BF-A73F-C883534B7F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21E61A5-5030-4A5C-9BE4-4B074A8D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5DDBCE7-A8D0-4C80-A082-84E18139D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C2B1FE-0F96-40F2-B1E6-418481DB5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1340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23F864F0-C967-4A89-829A-E0B2B9B65C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761AD1B-6028-411F-BB59-FDEF370C4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1042FE3-AA43-4D6E-B3CD-00A26DEA7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CD6B54D-7CD0-4AD0-B71F-C9956772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D01B5C4-4375-49F6-9D0D-F6178B3D2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444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2178251D-58D7-4B1F-A011-15C77513B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84A2EC1-7CC0-4BA3-95E1-EF122E72F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5D4C34A-1D26-4873-8566-6333D6E25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C9676-497C-4B20-B2B0-2DC615E15041}" type="datetimeFigureOut">
              <a:rPr lang="hr-HR" smtClean="0"/>
              <a:t>15.4.2024.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2F749F1-490E-44FC-BEAB-391AD5C37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0ECBA68-48F6-4B96-9880-D08BBD2F1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ADFD8-5E10-4A57-8328-9A17BD84E2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278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D64510-2147-4976-9650-F2AEEB0E65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0D81E87-A214-4E2B-BA7E-024344DD83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7353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332C22B0-B6C1-4C3C-B98F-3EE34ABFEC98}"/>
              </a:ext>
            </a:extLst>
          </p:cNvPr>
          <p:cNvSpPr txBox="1"/>
          <p:nvPr/>
        </p:nvSpPr>
        <p:spPr>
          <a:xfrm>
            <a:off x="123825" y="407911"/>
            <a:ext cx="11725275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dirty="0"/>
              <a:t>Odakle zlo, patnja, smrt i grijeh?</a:t>
            </a:r>
          </a:p>
          <a:p>
            <a:pPr algn="ctr"/>
            <a:endParaRPr lang="hr-HR" sz="4000" dirty="0"/>
          </a:p>
          <a:p>
            <a:pPr algn="ctr"/>
            <a:r>
              <a:rPr lang="hr-HR" sz="4000" dirty="0"/>
              <a:t>Kako je grijeh ušao u povijest?</a:t>
            </a:r>
          </a:p>
          <a:p>
            <a:pPr algn="ctr"/>
            <a:endParaRPr lang="hr-HR" sz="4000" dirty="0"/>
          </a:p>
          <a:p>
            <a:pPr algn="ctr"/>
            <a:endParaRPr lang="hr-HR" sz="6600" b="1" dirty="0"/>
          </a:p>
          <a:p>
            <a:pPr algn="ctr"/>
            <a:r>
              <a:rPr lang="hr-HR" sz="6600" b="1" dirty="0"/>
              <a:t>SLOBODA!</a:t>
            </a:r>
          </a:p>
        </p:txBody>
      </p:sp>
    </p:spTree>
    <p:extLst>
      <p:ext uri="{BB962C8B-B14F-4D97-AF65-F5344CB8AC3E}">
        <p14:creationId xmlns:p14="http://schemas.microsoft.com/office/powerpoint/2010/main" val="223352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ali katekizam – Što je pad čovjeka i istočni grijeh_">
            <a:hlinkClick r:id="" action="ppaction://media"/>
            <a:extLst>
              <a:ext uri="{FF2B5EF4-FFF2-40B4-BE49-F238E27FC236}">
                <a16:creationId xmlns:a16="http://schemas.microsoft.com/office/drawing/2014/main" id="{A4BDCC2A-0646-4835-86BB-8D40146F1AA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2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0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mirenje (Sakrament Pokore) ｜｜ Ispovijed">
            <a:hlinkClick r:id="" action="ppaction://media"/>
            <a:extLst>
              <a:ext uri="{FF2B5EF4-FFF2-40B4-BE49-F238E27FC236}">
                <a16:creationId xmlns:a16="http://schemas.microsoft.com/office/drawing/2014/main" id="{094D52CA-5D0D-48ED-BC0C-8A171F0CFE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18</Words>
  <Application>Microsoft Office PowerPoint</Application>
  <PresentationFormat>Široki zaslon</PresentationFormat>
  <Paragraphs>6</Paragraphs>
  <Slides>4</Slides>
  <Notes>0</Notes>
  <HiddenSlides>0</HiddenSlides>
  <MMClips>2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5</cp:revision>
  <dcterms:created xsi:type="dcterms:W3CDTF">2024-04-15T16:50:51Z</dcterms:created>
  <dcterms:modified xsi:type="dcterms:W3CDTF">2024-04-15T17:52:12Z</dcterms:modified>
</cp:coreProperties>
</file>