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9" r:id="rId3"/>
    <p:sldId id="264" r:id="rId4"/>
    <p:sldId id="265" r:id="rId5"/>
    <p:sldId id="266" r:id="rId6"/>
    <p:sldId id="270" r:id="rId7"/>
    <p:sldId id="268" r:id="rId8"/>
    <p:sldId id="272" r:id="rId9"/>
    <p:sldId id="271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3" r:id="rId18"/>
    <p:sldId id="284" r:id="rId19"/>
    <p:sldId id="285" r:id="rId20"/>
    <p:sldId id="286" r:id="rId21"/>
    <p:sldId id="288" r:id="rId22"/>
    <p:sldId id="287" r:id="rId23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91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D9D9872-CCD2-4558-BFBF-50D756433F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B33CBF3F-71D8-4299-BFBB-38E655A9EA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B2C5FCC4-0953-4CE2-9906-FA4F8988F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0A6A-8604-440A-8DBA-266CECBDD675}" type="datetimeFigureOut">
              <a:rPr lang="hr-HR" smtClean="0"/>
              <a:t>26.3.2026.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3F018244-CA8F-4DDB-8B24-696F495A6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60229724-058E-400F-8769-360D40C8F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F3358-4AB6-417F-9C91-96E56C013C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66324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0CF008B-3C08-489D-86A0-9AA285AB3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4E98FAAD-B8F3-46B1-AD00-DB339EE658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4A7881E7-0429-4F2B-A54C-7ADBC0C4D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0A6A-8604-440A-8DBA-266CECBDD675}" type="datetimeFigureOut">
              <a:rPr lang="hr-HR" smtClean="0"/>
              <a:t>26.3.2026.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EF304D11-6804-4E2B-88DD-2F2889262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7D2BAF37-B9CB-483D-9100-51B991784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F3358-4AB6-417F-9C91-96E56C013C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46683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D769CD6-31BB-436D-9F0D-73A58817E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0DBCBD6C-BE39-4146-BB37-0FE42E217E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2B26A315-2A93-4F8A-B1E1-264CA03E6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0A6A-8604-440A-8DBA-266CECBDD675}" type="datetimeFigureOut">
              <a:rPr lang="hr-HR" smtClean="0"/>
              <a:t>26.3.2026.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3A2DD3D8-4658-496F-AB01-09578EA6E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C0BDCADC-6EE2-45E7-A49A-1DC89B285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F3358-4AB6-417F-9C91-96E56C013C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80573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E17FCC5-5EAA-4C2A-BE1A-7FC8F947C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F945BE5-D198-48A5-A87C-B850D93D43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0B35BAAD-726C-4444-9205-FCDB0944C4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B2F1CC08-4C47-436D-B3AC-335513143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0A6A-8604-440A-8DBA-266CECBDD675}" type="datetimeFigureOut">
              <a:rPr lang="hr-HR" smtClean="0"/>
              <a:t>26.3.2026.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659676F5-D0C2-4618-941B-EDC98CE63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9ECB705A-AED0-4830-BC35-FEABB3B97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F3358-4AB6-417F-9C91-96E56C013C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74188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F256228-939E-4538-A803-60DB37906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80648EF3-3061-4B09-ABB6-6AEDCFF30E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8266CF53-D5D9-4526-8E67-9E807C79D1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4F208D8E-7214-48AD-BAF5-01081EB3B4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7F91852F-A4DB-48C9-955E-10F01315ED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4DBFEE01-1577-4043-AD4A-7C0ED29A7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0A6A-8604-440A-8DBA-266CECBDD675}" type="datetimeFigureOut">
              <a:rPr lang="hr-HR" smtClean="0"/>
              <a:t>26.3.2026.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3A320FCA-414B-448C-9697-1FF024345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DACE51D1-38EA-4BA1-917F-0D846B439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F3358-4AB6-417F-9C91-96E56C013C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5670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47D24D6-2A05-4765-A90B-FE63B8A72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2FC0F043-D9B3-43AC-867E-0B5B4CB78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0A6A-8604-440A-8DBA-266CECBDD675}" type="datetimeFigureOut">
              <a:rPr lang="hr-HR" smtClean="0"/>
              <a:t>26.3.2026.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B260A2BA-7A7A-4987-9AEC-0B912CF99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07BDF9E8-924E-43B7-979A-A157FEE2C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F3358-4AB6-417F-9C91-96E56C013C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75080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11545F16-0026-4563-8C9E-6D8CCD009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0A6A-8604-440A-8DBA-266CECBDD675}" type="datetimeFigureOut">
              <a:rPr lang="hr-HR" smtClean="0"/>
              <a:t>26.3.2026.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2B5E5301-D504-41A0-AFF0-F6D2BEAD1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5B8066CE-14C3-4F4A-90CF-2DF73BEC7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F3358-4AB6-417F-9C91-96E56C013C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93113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1B5FA6C-CFB5-4C7B-97D6-CE9007DC5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86777A1-1CAA-4D04-A2BC-1E0C7E4E98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A8877D89-DCAB-4269-B62A-1119B321CE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10F74BCC-32A4-4332-8339-4AB51F29A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0A6A-8604-440A-8DBA-266CECBDD675}" type="datetimeFigureOut">
              <a:rPr lang="hr-HR" smtClean="0"/>
              <a:t>26.3.2026.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70C5B4A0-69BF-489E-A3D6-B07314E4A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F003A78B-85B9-443B-A2FA-0E9902DED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F3358-4AB6-417F-9C91-96E56C013C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43972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91EB2E1-A7B6-4979-B151-E2C965D3C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1BEB70D1-F063-4B3B-AA92-EE001C9923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F7930363-20AC-415C-9A5F-9E144041A5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F6D68B9E-9918-4EF9-8118-55C5E826F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0A6A-8604-440A-8DBA-266CECBDD675}" type="datetimeFigureOut">
              <a:rPr lang="hr-HR" smtClean="0"/>
              <a:t>26.3.2026.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787473A4-25EF-4A10-B7C2-DF06F081A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4A380623-D698-4010-B380-B37BB940B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F3358-4AB6-417F-9C91-96E56C013C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3815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88CF006-31FB-4972-AB31-43EF0B771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8DBFC7CB-B6B6-4E9A-A794-88DDAB47FA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1CA0CFF7-D0FB-4BD9-9244-C1162ABB0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0A6A-8604-440A-8DBA-266CECBDD675}" type="datetimeFigureOut">
              <a:rPr lang="hr-HR" smtClean="0"/>
              <a:t>26.3.2026.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7E90799B-BE7E-413A-9A8C-F61E50F3F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6E60EA1E-D263-4D34-A477-7A779DB07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F3358-4AB6-417F-9C91-96E56C013C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02649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92C55D5B-95A5-4676-B909-DEA5F6E535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A41390DB-25A4-473F-8ED2-720DF931EF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5A97189D-F155-4599-9BBD-20D9AF231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0A6A-8604-440A-8DBA-266CECBDD675}" type="datetimeFigureOut">
              <a:rPr lang="hr-HR" smtClean="0"/>
              <a:t>26.3.2026.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CF987683-1F09-453F-9469-2D5668249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9012E9A7-F717-48CE-90BD-DA933441D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F3358-4AB6-417F-9C91-96E56C013C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02715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EF7162F4-5BDD-4092-BE36-B83767E37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A1076D4E-616D-406F-86F8-284C9F43E4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C5FE7C37-453F-4668-9025-EAC264B4D3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A0A6A-8604-440A-8DBA-266CECBDD675}" type="datetimeFigureOut">
              <a:rPr lang="hr-HR" smtClean="0"/>
              <a:t>26.3.2026.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0D58A555-9CA1-4D44-B95D-279E6BBC2C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3895AFA7-B19C-4B9C-967E-E09921DCA4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DF3358-4AB6-417F-9C91-96E56C013C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02766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 na kojoj se prikazuje tekst&#10;&#10;Opis je automatski generiran">
            <a:extLst>
              <a:ext uri="{FF2B5EF4-FFF2-40B4-BE49-F238E27FC236}">
                <a16:creationId xmlns:a16="http://schemas.microsoft.com/office/drawing/2014/main" id="{6B3DDFA6-8C3A-4880-8347-F5CC6C26DF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Slika 1">
            <a:extLst>
              <a:ext uri="{FF2B5EF4-FFF2-40B4-BE49-F238E27FC236}">
                <a16:creationId xmlns:a16="http://schemas.microsoft.com/office/drawing/2014/main" id="{04DD70C9-E38D-4360-A0AA-314C87E98F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5805996"/>
            <a:ext cx="12191999" cy="105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201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 na kojoj se prikazuje tekst, Font, tipografija, vodič&#10;&#10;Opis je automatski generiran">
            <a:extLst>
              <a:ext uri="{FF2B5EF4-FFF2-40B4-BE49-F238E27FC236}">
                <a16:creationId xmlns:a16="http://schemas.microsoft.com/office/drawing/2014/main" id="{446B6667-9D8F-4667-A060-E86B19F33D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253" y="1233026"/>
            <a:ext cx="8973312" cy="1463040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131179FF-A20B-4607-84AE-B9A870886A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8043" y="1530105"/>
            <a:ext cx="6534522" cy="1165961"/>
          </a:xfrm>
          <a:prstGeom prst="rect">
            <a:avLst/>
          </a:prstGeom>
        </p:spPr>
      </p:pic>
      <p:pic>
        <p:nvPicPr>
          <p:cNvPr id="7" name="Slika 6" descr="Slika na kojoj se prikazuje tekst, pismo, snimka zaslona&#10;&#10;Opis je automatski generiran">
            <a:extLst>
              <a:ext uri="{FF2B5EF4-FFF2-40B4-BE49-F238E27FC236}">
                <a16:creationId xmlns:a16="http://schemas.microsoft.com/office/drawing/2014/main" id="{4F22FC31-FB7C-44F7-93A6-9AA95A5C01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4385" y="2346969"/>
            <a:ext cx="6108192" cy="4248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140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C3E96675-6476-4B55-BDAE-287944EFD3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2D5438A9-5852-42B7-A4F9-AC4716BDE0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4214" y="5115386"/>
            <a:ext cx="2337786" cy="1742613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CD04C6B8-AA2F-4D0F-86E5-8E5D6B2F04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5805996"/>
            <a:ext cx="12191999" cy="105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994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A293B748-EC7C-4D9A-B81B-C875618FA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36A39FC5-0345-4CE4-B4D3-E48A727902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4214" y="5115386"/>
            <a:ext cx="2337786" cy="1742613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A08569F8-2AA1-4A25-A61C-5555F2B7D1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5805996"/>
            <a:ext cx="12191999" cy="105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7786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D25F3064-2A20-4941-977F-E71FAC13DB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60F662A3-25D3-41AC-AD7C-0474AA945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4214" y="5115386"/>
            <a:ext cx="2337786" cy="1742613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63DE7004-D1B7-444D-A13B-72B747F127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5805996"/>
            <a:ext cx="12191999" cy="105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004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3F1B232A-007B-4EAF-9A42-CACC538F73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445C8678-CB06-49EB-8131-3F97DADD68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4214" y="5115386"/>
            <a:ext cx="2337786" cy="1742613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FE49B0A0-29E2-4A9C-86C3-5AB88FB458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5805996"/>
            <a:ext cx="12191999" cy="1052004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7E2A38AB-5885-4AAF-92B7-5E9F113149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595" y="2611515"/>
            <a:ext cx="6720396" cy="1052004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8D319905-07C2-437E-ACB2-6555C419C5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1441" y="3828127"/>
            <a:ext cx="3475606" cy="105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40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B718A831-93FD-40C6-BE28-694841D7A8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E77EECFF-67ED-4566-B51E-F1528111CF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4214" y="5115386"/>
            <a:ext cx="2337786" cy="1742613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2727CA27-01F4-43C0-8454-813E211497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5805996"/>
            <a:ext cx="12191999" cy="105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1073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 na kojoj se prikazuje tekst, ploča za pisanje&#10;&#10;Opis je automatski generiran">
            <a:extLst>
              <a:ext uri="{FF2B5EF4-FFF2-40B4-BE49-F238E27FC236}">
                <a16:creationId xmlns:a16="http://schemas.microsoft.com/office/drawing/2014/main" id="{51E399FF-C8E7-4822-AAFE-2BC5CFB523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203F26EF-C0A8-4273-93FC-C55D8A2FBC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4214" y="5115386"/>
            <a:ext cx="2337786" cy="1742613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B5540AF2-6F22-4254-8A8A-EE18AC6A8C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5805996"/>
            <a:ext cx="12191999" cy="105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0651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3B7C211D-EF32-4581-BCC4-4C0AD79FBC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89C7AC65-071E-4434-BBEA-F530ACAE05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4214" y="5115386"/>
            <a:ext cx="2337786" cy="1742613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241C5CFB-1F3B-4FC8-B843-C140312FCE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5805996"/>
            <a:ext cx="12191999" cy="105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8836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84378E34-24A8-443C-919B-272802D45C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9F92BFE3-CA4A-4147-81EC-DE7DE98FF2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4214" y="5115386"/>
            <a:ext cx="2337786" cy="1742614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6DB125B3-F698-489A-8423-33A8423C5F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5805996"/>
            <a:ext cx="12191999" cy="105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9594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0AD5AC66-9E68-4139-B405-98A7DFCD03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64FEEEB1-2965-48F3-A64D-8D2304CDDE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4214" y="5115386"/>
            <a:ext cx="2337786" cy="1826952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F331E7C0-8E7E-4D00-8108-B52BC0DABE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5805996"/>
            <a:ext cx="12191999" cy="105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7013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2FFF9D29-F420-4CB0-86FB-29E64BB01C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506EE7AE-A000-48D6-82F2-FCD715632A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4214" y="5115386"/>
            <a:ext cx="2337786" cy="1742613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CB9329E4-E3CB-4C66-A37F-C67E625DBF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5805996"/>
            <a:ext cx="12191999" cy="105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4555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 na kojoj se prikazuje tekst&#10;&#10;Opis je automatski generiran">
            <a:extLst>
              <a:ext uri="{FF2B5EF4-FFF2-40B4-BE49-F238E27FC236}">
                <a16:creationId xmlns:a16="http://schemas.microsoft.com/office/drawing/2014/main" id="{D0CB6E19-FABC-4191-9A8C-F6170CE244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DE9725CB-342C-4B06-AF45-439D2D0184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4214" y="5115386"/>
            <a:ext cx="2337786" cy="1742613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119A06B3-99AD-46B9-BDB6-CD26CEC1F4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9476" y="5115388"/>
            <a:ext cx="5622524" cy="601832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5BA91D01-BC3E-4476-B5C8-4595EA7083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5805996"/>
            <a:ext cx="12191999" cy="105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910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241D8E2D-2F04-4A53-8351-5DB9B8EC63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B55465BC-9E3C-40F8-8295-DDA4DAE5C6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4214" y="5115386"/>
            <a:ext cx="2337786" cy="1742613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BE3D5131-9141-42F8-8756-E1BF26E261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5805996"/>
            <a:ext cx="12191999" cy="105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3416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275EF0CB-9417-4463-ADC6-C4DE295756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4BBDC8D5-A972-473C-B1B8-457FD7F0D8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4214" y="5115386"/>
            <a:ext cx="2337786" cy="1742613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C869839B-4D53-4319-83E8-AF65286095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9654" y="5115387"/>
            <a:ext cx="6982288" cy="646221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C84752CB-C230-474F-97AF-EE9D827CD5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5805996"/>
            <a:ext cx="12191999" cy="105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5181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4361F8D3-4AAD-4D73-853D-BC96619002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35A577F5-1BE8-483B-AFEC-EF314A7B98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4214" y="5115386"/>
            <a:ext cx="2337786" cy="1742613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56F9F3DE-8CD1-4F74-9DE8-811EBAC148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5805996"/>
            <a:ext cx="12191999" cy="105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373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 descr="Slika na kojoj se prikazuje tekst, Font, tipografija, vodič&#10;&#10;Opis je automatski generiran">
            <a:extLst>
              <a:ext uri="{FF2B5EF4-FFF2-40B4-BE49-F238E27FC236}">
                <a16:creationId xmlns:a16="http://schemas.microsoft.com/office/drawing/2014/main" id="{88FB3291-45BE-417C-8AE1-A03C93B232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1540" y="516255"/>
            <a:ext cx="7353020" cy="1198862"/>
          </a:xfrm>
          <a:prstGeom prst="rect">
            <a:avLst/>
          </a:prstGeom>
        </p:spPr>
      </p:pic>
      <p:pic>
        <p:nvPicPr>
          <p:cNvPr id="7" name="Slika 6" descr="Slika na kojoj se prikazuje tekst, Font, dizajn, tipografija&#10;&#10;Opis je automatski generiran">
            <a:extLst>
              <a:ext uri="{FF2B5EF4-FFF2-40B4-BE49-F238E27FC236}">
                <a16:creationId xmlns:a16="http://schemas.microsoft.com/office/drawing/2014/main" id="{A031F064-7178-4C5D-953F-4E3703C21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747" y="2435352"/>
            <a:ext cx="9054102" cy="283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5156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niOkvir 2"/>
          <p:cNvSpPr txBox="1"/>
          <p:nvPr/>
        </p:nvSpPr>
        <p:spPr>
          <a:xfrm>
            <a:off x="1445599" y="1915320"/>
            <a:ext cx="91440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dirty="0"/>
              <a:t>-Nema života bez opraštanja:</a:t>
            </a:r>
          </a:p>
          <a:p>
            <a:r>
              <a:rPr lang="hr-HR" sz="4000" dirty="0"/>
              <a:t>	-bez pomirenja s drugima nezadovoljni 	smo i nesretni</a:t>
            </a:r>
          </a:p>
          <a:p>
            <a:r>
              <a:rPr lang="hr-HR" sz="4000" dirty="0"/>
              <a:t>	-svaki je grijeh ponajprije uvreda Bogu</a:t>
            </a:r>
          </a:p>
          <a:p>
            <a:endParaRPr lang="hr-HR" sz="4000" dirty="0"/>
          </a:p>
          <a:p>
            <a:r>
              <a:rPr lang="hr-HR" sz="4000" dirty="0"/>
              <a:t>-Bog želi naš povratak:</a:t>
            </a:r>
          </a:p>
          <a:p>
            <a:r>
              <a:rPr lang="hr-HR" sz="4000" dirty="0"/>
              <a:t>	-prvi nam se obraća i želi naš povratak</a:t>
            </a:r>
          </a:p>
        </p:txBody>
      </p:sp>
      <p:pic>
        <p:nvPicPr>
          <p:cNvPr id="6" name="Slika 5" descr="Slika na kojoj se prikazuje tekst, Font, dizajn, tipografija&#10;&#10;Opis je automatski generiran">
            <a:extLst>
              <a:ext uri="{FF2B5EF4-FFF2-40B4-BE49-F238E27FC236}">
                <a16:creationId xmlns:a16="http://schemas.microsoft.com/office/drawing/2014/main" id="{8F56ACFB-5EFE-4F0F-BEAD-89C929F36A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808660" cy="1816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80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utnik 1"/>
          <p:cNvSpPr/>
          <p:nvPr/>
        </p:nvSpPr>
        <p:spPr>
          <a:xfrm>
            <a:off x="1524000" y="404664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4000" dirty="0"/>
              <a:t>-Bog nam oprašta:</a:t>
            </a:r>
          </a:p>
          <a:p>
            <a:r>
              <a:rPr lang="hr-HR" sz="4000" dirty="0"/>
              <a:t>	-na razne načine, osobito u sak. </a:t>
            </a:r>
            <a:r>
              <a:rPr lang="hr-HR" sz="4000" b="1" dirty="0"/>
              <a:t>krst</a:t>
            </a:r>
            <a:r>
              <a:rPr lang="hr-HR" sz="4000" dirty="0"/>
              <a:t>a 	i </a:t>
            </a:r>
            <a:r>
              <a:rPr lang="hr-HR" sz="4000" b="1" dirty="0"/>
              <a:t>ispovijed</a:t>
            </a:r>
            <a:r>
              <a:rPr lang="hr-HR" sz="4000" dirty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1587028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avokutnik 2"/>
          <p:cNvSpPr/>
          <p:nvPr/>
        </p:nvSpPr>
        <p:spPr>
          <a:xfrm>
            <a:off x="1476966" y="1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r-HR" sz="4000" b="1" dirty="0">
                <a:solidFill>
                  <a:prstClr val="black"/>
                </a:solidFill>
              </a:rPr>
              <a:t>Priznanje krivnje i </a:t>
            </a:r>
            <a:r>
              <a:rPr lang="hr-HR" sz="4000" b="1">
                <a:solidFill>
                  <a:prstClr val="black"/>
                </a:solidFill>
              </a:rPr>
              <a:t>prihvaćanje odgovornosti</a:t>
            </a:r>
            <a:endParaRPr lang="hr-HR" sz="4000" dirty="0">
              <a:solidFill>
                <a:prstClr val="black"/>
              </a:solidFill>
            </a:endParaRPr>
          </a:p>
        </p:txBody>
      </p:sp>
      <p:sp>
        <p:nvSpPr>
          <p:cNvPr id="4" name="Pravokutnik 3"/>
          <p:cNvSpPr/>
          <p:nvPr/>
        </p:nvSpPr>
        <p:spPr>
          <a:xfrm>
            <a:off x="4681321" y="1628801"/>
            <a:ext cx="51953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3600" b="1" dirty="0">
                <a:solidFill>
                  <a:prstClr val="black"/>
                </a:solidFill>
              </a:rPr>
              <a:t>PRIZNATI </a:t>
            </a:r>
            <a:r>
              <a:rPr lang="hr-HR" sz="3600" dirty="0"/>
              <a:t>se grješnikom</a:t>
            </a:r>
          </a:p>
        </p:txBody>
      </p:sp>
      <p:sp>
        <p:nvSpPr>
          <p:cNvPr id="5" name="Pravokutnik 4"/>
          <p:cNvSpPr/>
          <p:nvPr/>
        </p:nvSpPr>
        <p:spPr>
          <a:xfrm>
            <a:off x="4489496" y="2732445"/>
            <a:ext cx="613147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3600" b="1" dirty="0">
                <a:solidFill>
                  <a:prstClr val="black"/>
                </a:solidFill>
              </a:rPr>
              <a:t>POKAJATI SE</a:t>
            </a:r>
          </a:p>
          <a:p>
            <a:r>
              <a:rPr lang="hr-HR" sz="3600" dirty="0">
                <a:solidFill>
                  <a:prstClr val="black"/>
                </a:solidFill>
              </a:rPr>
              <a:t>-savršeno i nesavršeno kajanje</a:t>
            </a:r>
          </a:p>
          <a:p>
            <a:r>
              <a:rPr lang="hr-HR" sz="3600" dirty="0">
                <a:solidFill>
                  <a:prstClr val="black"/>
                </a:solidFill>
              </a:rPr>
              <a:t>-biti odgovoran </a:t>
            </a:r>
            <a:endParaRPr lang="hr-HR" sz="3600" dirty="0"/>
          </a:p>
        </p:txBody>
      </p:sp>
      <p:sp>
        <p:nvSpPr>
          <p:cNvPr id="6" name="Pravokutnik 5"/>
          <p:cNvSpPr/>
          <p:nvPr/>
        </p:nvSpPr>
        <p:spPr>
          <a:xfrm>
            <a:off x="4489496" y="5103674"/>
            <a:ext cx="53415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hr-HR" sz="3600" b="1" dirty="0">
                <a:solidFill>
                  <a:prstClr val="black"/>
                </a:solidFill>
              </a:rPr>
              <a:t>OBRATITI SE</a:t>
            </a:r>
          </a:p>
          <a:p>
            <a:pPr lvl="0"/>
            <a:r>
              <a:rPr lang="hr-HR" sz="3600" dirty="0">
                <a:solidFill>
                  <a:prstClr val="black"/>
                </a:solidFill>
              </a:rPr>
              <a:t>-</a:t>
            </a:r>
            <a:r>
              <a:rPr lang="hr-HR" sz="3600" dirty="0" err="1">
                <a:solidFill>
                  <a:prstClr val="black"/>
                </a:solidFill>
              </a:rPr>
              <a:t>promjeniti</a:t>
            </a:r>
            <a:r>
              <a:rPr lang="hr-HR" sz="3600" dirty="0">
                <a:solidFill>
                  <a:prstClr val="black"/>
                </a:solidFill>
              </a:rPr>
              <a:t> se</a:t>
            </a:r>
          </a:p>
          <a:p>
            <a:pPr lvl="0"/>
            <a:r>
              <a:rPr lang="hr-HR" sz="3600" dirty="0">
                <a:solidFill>
                  <a:prstClr val="black"/>
                </a:solidFill>
              </a:rPr>
              <a:t>-popraviti štetu</a:t>
            </a:r>
          </a:p>
        </p:txBody>
      </p:sp>
      <p:sp>
        <p:nvSpPr>
          <p:cNvPr id="2" name="Strelica dolje 1"/>
          <p:cNvSpPr/>
          <p:nvPr/>
        </p:nvSpPr>
        <p:spPr>
          <a:xfrm>
            <a:off x="5390132" y="2275131"/>
            <a:ext cx="288032" cy="4558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7" name="Strelica dolje 6"/>
          <p:cNvSpPr/>
          <p:nvPr/>
        </p:nvSpPr>
        <p:spPr>
          <a:xfrm>
            <a:off x="5534148" y="4475428"/>
            <a:ext cx="288032" cy="4558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05123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2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8490BA27-CBC9-48E7-A4A5-C0DD351478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7727" y="1052190"/>
            <a:ext cx="7807394" cy="1834445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E0A54811-5890-46F6-984D-7243C537B4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3725" y="3631808"/>
            <a:ext cx="1895328" cy="760898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1FFBCEAF-DA9C-4AD2-A19B-0F5F761370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6196" y="2991816"/>
            <a:ext cx="4038950" cy="3581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565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utnik 1"/>
          <p:cNvSpPr/>
          <p:nvPr/>
        </p:nvSpPr>
        <p:spPr>
          <a:xfrm>
            <a:off x="2783632" y="-5417"/>
            <a:ext cx="4572000" cy="686341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r-HR" sz="4000" dirty="0"/>
              <a:t>Lk 19, 1-10; </a:t>
            </a:r>
          </a:p>
          <a:p>
            <a:endParaRPr lang="hr-HR" sz="4000" dirty="0"/>
          </a:p>
          <a:p>
            <a:r>
              <a:rPr lang="hr-HR" sz="4000" dirty="0"/>
              <a:t>Mt 9, 9-13; </a:t>
            </a:r>
          </a:p>
          <a:p>
            <a:endParaRPr lang="hr-HR" sz="4000" dirty="0"/>
          </a:p>
          <a:p>
            <a:r>
              <a:rPr lang="hr-HR" sz="4000" dirty="0"/>
              <a:t>Lk 15, 11-32; </a:t>
            </a:r>
          </a:p>
          <a:p>
            <a:endParaRPr lang="hr-HR" sz="4000" dirty="0"/>
          </a:p>
          <a:p>
            <a:r>
              <a:rPr lang="hr-HR" sz="4000" dirty="0"/>
              <a:t>Iv, 8, </a:t>
            </a:r>
            <a:r>
              <a:rPr lang="hr-HR" sz="4000" dirty="0" err="1"/>
              <a:t>1</a:t>
            </a:r>
            <a:r>
              <a:rPr lang="hr-HR" sz="4000" dirty="0"/>
              <a:t>-11; </a:t>
            </a:r>
          </a:p>
          <a:p>
            <a:endParaRPr lang="hr-HR" sz="4000" dirty="0"/>
          </a:p>
          <a:p>
            <a:r>
              <a:rPr lang="hr-HR" sz="4000" dirty="0"/>
              <a:t>Mt, 26, 69-75; </a:t>
            </a:r>
          </a:p>
          <a:p>
            <a:endParaRPr lang="hr-HR" sz="4000" dirty="0"/>
          </a:p>
          <a:p>
            <a:r>
              <a:rPr lang="hr-HR" sz="4000" dirty="0"/>
              <a:t>Dj , 1-31 </a:t>
            </a:r>
          </a:p>
        </p:txBody>
      </p:sp>
    </p:spTree>
    <p:extLst>
      <p:ext uri="{BB962C8B-B14F-4D97-AF65-F5344CB8AC3E}">
        <p14:creationId xmlns:p14="http://schemas.microsoft.com/office/powerpoint/2010/main" val="23227167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116</Words>
  <Application>Microsoft Office PowerPoint</Application>
  <PresentationFormat>Široki zaslon</PresentationFormat>
  <Paragraphs>27</Paragraphs>
  <Slides>22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Tema sustava Office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Josip Jelušić</dc:creator>
  <cp:lastModifiedBy>Josip Jelušić</cp:lastModifiedBy>
  <cp:revision>11</cp:revision>
  <dcterms:created xsi:type="dcterms:W3CDTF">2022-04-09T13:51:01Z</dcterms:created>
  <dcterms:modified xsi:type="dcterms:W3CDTF">2026-03-26T09:35:02Z</dcterms:modified>
</cp:coreProperties>
</file>