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0135CAB-44F0-4671-9E0A-1DA155E6CB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363AB77-656C-4FB4-B534-F16F3BCA0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D5EF930-56B7-40E7-8194-641D12A0A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B32C-F5CC-47BA-AE25-11C3C4CC6057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E81BC06-AFEB-4E01-9E3A-E8D51D259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E1584C8-7CE4-44C2-ADA2-BF570B155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ABBF-EB8D-4BB1-9298-7513B3A9BC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7613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DAC335-8165-4396-9FF4-D70848868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0425C7A-9A38-42DB-8C27-FA2DA0D80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9E9F201-F7DA-487B-A576-F96E9FEFD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B32C-F5CC-47BA-AE25-11C3C4CC6057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CCAAB74-7340-461F-AA1A-4226671F1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A3BA717-9FCE-4118-A49E-9640D619B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ABBF-EB8D-4BB1-9298-7513B3A9BC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90640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56F27C-D07B-4482-80E5-D5133F150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94397A3-1265-44D6-8180-C58538ED5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B78C84B-F65C-4336-A972-BE6819EDD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B32C-F5CC-47BA-AE25-11C3C4CC6057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EF053D1-6B2F-42C3-A408-EE53B7B55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4442BB2-4241-48BE-A93E-BFF99AF78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ABBF-EB8D-4BB1-9298-7513B3A9BC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16889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35A94E3-9013-4A04-8A63-8096FCD0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1203619-F657-4ACB-9C44-02974F0C8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C6A8B0E-CC47-4656-A8C2-BF3F44DD9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30C01BC-9DC4-4378-B2F9-1F82B82A8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B32C-F5CC-47BA-AE25-11C3C4CC6057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3399CE0-F4AA-429D-91F8-8DA0FAAD5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A0A2DC1-43E4-4650-85A1-8FADA612D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ABBF-EB8D-4BB1-9298-7513B3A9BC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7150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12DE49E-8488-48FA-9049-36BB55EFD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95017DF9-87C4-49B9-A5E1-B46C27F97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A68D9BF7-DE2C-4E7F-A63E-65FEE19C2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58E6B804-2431-429A-86A6-DA19E80A1D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3686344A-2286-4AA9-9A44-9E695F2BBB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1DBF5C60-90BE-4DF2-9A19-B274F7061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B32C-F5CC-47BA-AE25-11C3C4CC6057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44D06F91-102E-4CB9-9359-517547F46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2DC0083E-9490-4943-98B6-D4E39D8EB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ABBF-EB8D-4BB1-9298-7513B3A9BC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4495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DB8E12-9194-40DB-85A4-DC0C8EA8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97579C76-2687-42B4-87BE-CD7AFFAF0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B32C-F5CC-47BA-AE25-11C3C4CC6057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D8462D75-A01A-4E96-9609-3521D3C0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CABC67E3-CEDA-4318-9ADE-4A26BB33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ABBF-EB8D-4BB1-9298-7513B3A9BC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68677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2F82DABC-57DA-40DB-AF7F-F5D1E814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B32C-F5CC-47BA-AE25-11C3C4CC6057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E34E7380-E482-4EBD-8A65-4908F73C1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6B2673EE-F2E5-46F4-BB2D-9929E49E4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ABBF-EB8D-4BB1-9298-7513B3A9BC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48369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0F992B9-C97F-46F7-9ADB-9C78688E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D67DA6C-0B0F-44CF-8F04-520970241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FC12C8D0-A0A0-4EDF-A582-18881742E5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FF157CF-558A-4B62-A850-547BEE653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B32C-F5CC-47BA-AE25-11C3C4CC6057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0E1DE57-2CF9-4D63-A0FB-C72729F92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96E9F62-2032-4A25-8BC1-73B07BD08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ABBF-EB8D-4BB1-9298-7513B3A9BC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18207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C6D9FEA-8F95-4B62-BE34-ACC81E76A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0E27CD20-5004-4DE1-9BCF-6C5BAB6F5B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142251B-1679-49AE-8904-441BE4475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10E2EC2-D458-472C-ABBC-79522C693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B32C-F5CC-47BA-AE25-11C3C4CC6057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291F1580-7E31-4AD5-8A43-94FF674D6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4C9BF37-23D0-47B0-9821-BC8079095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ABBF-EB8D-4BB1-9298-7513B3A9BC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3273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922D2B-97B4-41F8-B85B-BFAB0614F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5FD1A071-DD5D-4F13-A2B8-C4F5A3F5C0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8FAD35D-BBB2-4D9A-A93E-2B02581CD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B32C-F5CC-47BA-AE25-11C3C4CC6057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5BAB055-0717-4B43-AE5E-0D47A69E6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D9B5AA1-3FB2-436B-AFDB-26EE5C358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ABBF-EB8D-4BB1-9298-7513B3A9BC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625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4777563C-3FAB-43D0-90E6-02AE4A4A0E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4329C1D6-647A-4AA8-81F2-44472B7BA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2650D80-C450-4BBB-9D51-1E7875FA2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B32C-F5CC-47BA-AE25-11C3C4CC6057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E893B17-783F-4719-8D7A-73DD297FE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E722FD8-E2FA-407C-A0EA-CF5C49053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ABBF-EB8D-4BB1-9298-7513B3A9BC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4427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65575254-1790-4665-AA12-750EB6644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592F0FE-F538-4D84-89E9-5D3CBB714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2738216-E824-4681-8A3A-0F91C613AD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9B32C-F5CC-47BA-AE25-11C3C4CC6057}" type="datetimeFigureOut">
              <a:rPr lang="hr-HR" smtClean="0"/>
              <a:t>14.3.2024.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933D952-D01C-4EF1-AF1D-B3287A656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F61B3E4-6474-45B0-8935-F0DFC0B013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3ABBF-EB8D-4BB1-9298-7513B3A9BC8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0898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8C9213D-93AC-413E-A64A-3C3E5F40A2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2521FF9-EA6B-4E24-8E31-E837D5F44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7781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80C171C-6037-44FA-B43C-A3F2CA268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32" y="0"/>
            <a:ext cx="109925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255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snimka zaslona, Font, broj&#10;&#10;Opis je automatski generiran">
            <a:extLst>
              <a:ext uri="{FF2B5EF4-FFF2-40B4-BE49-F238E27FC236}">
                <a16:creationId xmlns:a16="http://schemas.microsoft.com/office/drawing/2014/main" id="{62D00A86-C8C5-4150-A41B-68D320BB5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63180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045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Široki zaslon</PresentationFormat>
  <Paragraphs>0</Paragraphs>
  <Slides>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1</cp:revision>
  <dcterms:created xsi:type="dcterms:W3CDTF">2024-03-14T07:51:32Z</dcterms:created>
  <dcterms:modified xsi:type="dcterms:W3CDTF">2024-03-14T07:54:16Z</dcterms:modified>
</cp:coreProperties>
</file>