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D507AD7-5C80-4D26-B340-95A87F675F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885334A-203D-45E6-9810-56A0C489E0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EB996F4-2CED-4993-8931-DE7BF8037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7E4A0-DD90-44EA-B20A-344B653A7496}" type="datetimeFigureOut">
              <a:rPr lang="hr-HR" smtClean="0"/>
              <a:t>23.3.2026.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A33B800-3899-478C-A492-3148A3258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CAA13E2-C702-4EDA-8508-EDE930AA1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0C85-05EF-43F0-978A-0FD6E6969F6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6936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9B3C35-38B0-4E0D-89B8-692E00858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9375C05-6F14-496A-88B4-A0F2C9256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C7A6B86-CD05-4DF8-A347-6648ADB46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7E4A0-DD90-44EA-B20A-344B653A7496}" type="datetimeFigureOut">
              <a:rPr lang="hr-HR" smtClean="0"/>
              <a:t>23.3.2026.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AEF6EE0-01C7-4166-8196-C1FDAAA29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9C4924C-1D73-49F7-854C-A1EFE5939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0C85-05EF-43F0-978A-0FD6E6969F6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6652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B7AE95A-777F-401D-8408-2DE843658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C2C60D3-B9CF-47E1-8B99-67E76D798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649BE61-EF96-4318-8088-CD48A21EB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7E4A0-DD90-44EA-B20A-344B653A7496}" type="datetimeFigureOut">
              <a:rPr lang="hr-HR" smtClean="0"/>
              <a:t>23.3.2026.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1925735-11F2-43C2-A689-309A64EF3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8B2C6DF-EDCF-4E3D-8934-D1A159644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0C85-05EF-43F0-978A-0FD6E6969F6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78332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B6B9B17-5CE2-4545-BCD8-4C4671BE8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166C28-69A4-4873-B346-1DC374F6B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5BB980C-40ED-4CEB-9EC2-33018DCA2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69D0CEF-E8E2-495F-81C6-CA915C5D9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7E4A0-DD90-44EA-B20A-344B653A7496}" type="datetimeFigureOut">
              <a:rPr lang="hr-HR" smtClean="0"/>
              <a:t>23.3.2026.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7AE7C9AF-8911-48B9-81F3-7E8002BB9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AF44113-940D-4092-951A-DC4E10BF2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0C85-05EF-43F0-978A-0FD6E6969F6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47887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60E3E0F-2C40-4872-BC0F-F2660F0DE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1F033583-0201-47B0-9F15-0EC26D336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29DF78F4-9171-4E45-A2AB-AAFB37D15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5CEE73A2-5C98-473B-BB0E-BD75932596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1EC28031-5100-4172-9726-C6EF066A19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AC36F5A0-6D91-46C3-92C2-AF0478F34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7E4A0-DD90-44EA-B20A-344B653A7496}" type="datetimeFigureOut">
              <a:rPr lang="hr-HR" smtClean="0"/>
              <a:t>23.3.2026.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A24132A5-8D05-4AC8-8A7E-38A6B61A3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2AF5CC38-EC33-49C5-B28C-AB6C243D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0C85-05EF-43F0-978A-0FD6E6969F6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72016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281E8F-D89E-420C-BE94-E76EF0F04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3F9900F3-231D-492B-9A8A-EEE4577C6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7E4A0-DD90-44EA-B20A-344B653A7496}" type="datetimeFigureOut">
              <a:rPr lang="hr-HR" smtClean="0"/>
              <a:t>23.3.2026.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70456704-013E-4638-A4BC-28EEBA0E2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39EE654C-75E4-43C2-B619-B21E744BC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0C85-05EF-43F0-978A-0FD6E6969F6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1055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92EB41CD-024C-448D-AB72-2830C8218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7E4A0-DD90-44EA-B20A-344B653A7496}" type="datetimeFigureOut">
              <a:rPr lang="hr-HR" smtClean="0"/>
              <a:t>23.3.2026.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90C9E408-64B7-4037-9E34-32067EA67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263966F9-00F5-4B94-AED2-85A712225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0C85-05EF-43F0-978A-0FD6E6969F6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61604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741604D-BBDC-4C46-9D11-6DD6726FB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4412202-CDCE-4154-9692-DC8120E23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07528341-D229-4D50-B354-98CFB1D46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26746E5-89AE-419A-BF27-C2D954E4C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7E4A0-DD90-44EA-B20A-344B653A7496}" type="datetimeFigureOut">
              <a:rPr lang="hr-HR" smtClean="0"/>
              <a:t>23.3.2026.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F70FD49-4C1E-40E6-8055-DDFE8F5B1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6243552E-E8E3-4ED2-ACD7-6611DCB05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0C85-05EF-43F0-978A-0FD6E6969F6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86303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FF9A21-4BED-4CE8-A37D-EEAA69784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4F93A21D-0496-4D2A-BDF5-3DD7A0A290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4A3F79C2-520D-4F2F-9E33-B9A888128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CFB8DBE-3241-45B3-91F2-2779D366C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7E4A0-DD90-44EA-B20A-344B653A7496}" type="datetimeFigureOut">
              <a:rPr lang="hr-HR" smtClean="0"/>
              <a:t>23.3.2026.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CF8BCF1-C23C-4A3C-884A-7DB0A4BF6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05FB406D-37B5-4DE1-BF67-6F7969B7A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0C85-05EF-43F0-978A-0FD6E6969F6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7497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9B2E1FC-D810-4D79-A699-BFD67CDD3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C83D343-3A9A-4023-BC23-6726DF751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5E60126-849D-46BF-860E-E61463BBD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7E4A0-DD90-44EA-B20A-344B653A7496}" type="datetimeFigureOut">
              <a:rPr lang="hr-HR" smtClean="0"/>
              <a:t>23.3.2026.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2DED112-97BD-4EBD-A315-3EFB0A4D8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28C6531-5A4F-4D58-8005-AC860A48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0C85-05EF-43F0-978A-0FD6E6969F6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52120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7F540470-A296-4C9F-9992-FE397FBA5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ACA8F791-8D58-4BCE-9EF4-0AA92272B3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5913F49-6030-4040-95E0-C235F44F6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7E4A0-DD90-44EA-B20A-344B653A7496}" type="datetimeFigureOut">
              <a:rPr lang="hr-HR" smtClean="0"/>
              <a:t>23.3.2026.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87F5D9E-2DE2-4812-B540-202462ED8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5AA7B05-AC6A-4903-A5FD-48F8A753B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C0C85-05EF-43F0-978A-0FD6E6969F6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08247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2227CD2F-0EC8-4F34-9DA7-733D29C28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6243F723-5BCA-417D-8608-6CC597841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75C75D0-9416-4D2F-BF2A-52A20B89E1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7E4A0-DD90-44EA-B20A-344B653A7496}" type="datetimeFigureOut">
              <a:rPr lang="hr-HR" smtClean="0"/>
              <a:t>23.3.2026.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BDEB5F2-162B-4A30-B06A-27E41C7DB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05567FD-5636-4874-B537-B88AD6DE92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C0C85-05EF-43F0-978A-0FD6E6969F6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657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ija.ks.hr/evandelje-po-mateju/9" TargetMode="External"/><Relationship Id="rId7" Type="http://schemas.openxmlformats.org/officeDocument/2006/relationships/hyperlink" Target="https://biblija.ks.hr/djela-apostolska/9" TargetMode="External"/><Relationship Id="rId2" Type="http://schemas.openxmlformats.org/officeDocument/2006/relationships/hyperlink" Target="https://biblija.ks.hr/evandelje-po-luki/1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iblija.ks.hr/evandelje-po-mateju/26" TargetMode="External"/><Relationship Id="rId5" Type="http://schemas.openxmlformats.org/officeDocument/2006/relationships/hyperlink" Target="https://biblija.ks.hr/evandelje-po-ivanu/8" TargetMode="External"/><Relationship Id="rId4" Type="http://schemas.openxmlformats.org/officeDocument/2006/relationships/hyperlink" Target="https://biblija.ks.hr/evandelje-po-luki/1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E0CECB8-B927-495E-A8C7-16C027AA9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17F2D825-9C20-46F8-ADBC-393B5683BE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700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537582" y="0"/>
            <a:ext cx="4572000" cy="68634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sz="4000" dirty="0"/>
              <a:t>Lk 19, 1-10; </a:t>
            </a:r>
          </a:p>
          <a:p>
            <a:endParaRPr lang="hr-HR" sz="4000" dirty="0"/>
          </a:p>
          <a:p>
            <a:r>
              <a:rPr lang="hr-HR" sz="4000" dirty="0"/>
              <a:t>Mt 9, 9-13; </a:t>
            </a:r>
          </a:p>
          <a:p>
            <a:endParaRPr lang="hr-HR" sz="4000" dirty="0"/>
          </a:p>
          <a:p>
            <a:r>
              <a:rPr lang="hr-HR" sz="4000" dirty="0"/>
              <a:t>Lk 15, 11-32; </a:t>
            </a:r>
          </a:p>
          <a:p>
            <a:endParaRPr lang="hr-HR" sz="4000" dirty="0"/>
          </a:p>
          <a:p>
            <a:r>
              <a:rPr lang="hr-HR" sz="4000" dirty="0" err="1"/>
              <a:t>Iv</a:t>
            </a:r>
            <a:r>
              <a:rPr lang="hr-HR" sz="4000" dirty="0"/>
              <a:t> 8, 1-11; </a:t>
            </a:r>
          </a:p>
          <a:p>
            <a:endParaRPr lang="hr-HR" sz="4000" dirty="0"/>
          </a:p>
          <a:p>
            <a:r>
              <a:rPr lang="hr-HR" sz="4000" dirty="0"/>
              <a:t>Mt 26, 69-75; </a:t>
            </a:r>
          </a:p>
          <a:p>
            <a:endParaRPr lang="hr-HR" sz="4000" dirty="0"/>
          </a:p>
          <a:p>
            <a:r>
              <a:rPr lang="hr-HR" sz="4000" dirty="0" err="1"/>
              <a:t>Dj</a:t>
            </a:r>
            <a:r>
              <a:rPr lang="hr-HR" sz="4000" dirty="0"/>
              <a:t> 9, 1-31 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CD01647A-28B8-499A-9FB0-7F12B72E0BA2}"/>
              </a:ext>
            </a:extLst>
          </p:cNvPr>
          <p:cNvSpPr txBox="1"/>
          <p:nvPr/>
        </p:nvSpPr>
        <p:spPr>
          <a:xfrm>
            <a:off x="4731798" y="195309"/>
            <a:ext cx="720866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Domaća zadaća:</a:t>
            </a:r>
          </a:p>
          <a:p>
            <a:endParaRPr lang="hr-HR" sz="3200" dirty="0"/>
          </a:p>
          <a:p>
            <a:r>
              <a:rPr lang="hr-HR" sz="3200" dirty="0"/>
              <a:t>-U bilježnicu prepiši navedene biblijske kratice (sada odmah)</a:t>
            </a:r>
          </a:p>
          <a:p>
            <a:endParaRPr lang="hr-HR" sz="3200" dirty="0"/>
          </a:p>
          <a:p>
            <a:r>
              <a:rPr lang="hr-HR" sz="3200" dirty="0"/>
              <a:t>-Pronađi biblijske tekstove prema navedenim biblijskim kraticama te uz svaku biblijsku kraticu napiši ime osobe (obraćenik/obraćenica) o kojoj tekst govori (u bilježnicu)</a:t>
            </a:r>
          </a:p>
          <a:p>
            <a:endParaRPr lang="hr-HR" sz="3200" dirty="0"/>
          </a:p>
          <a:p>
            <a:r>
              <a:rPr lang="hr-HR" sz="3200" dirty="0"/>
              <a:t>-Uživi se u ulogu jedne osobe i opiši put obraćenja te osobe u prvom licu (na papir)</a:t>
            </a:r>
          </a:p>
        </p:txBody>
      </p:sp>
    </p:spTree>
    <p:extLst>
      <p:ext uri="{BB962C8B-B14F-4D97-AF65-F5344CB8AC3E}">
        <p14:creationId xmlns:p14="http://schemas.microsoft.com/office/powerpoint/2010/main" val="232271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537582" y="0"/>
            <a:ext cx="331724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dirty="0"/>
              <a:t>Lk 19, 1-10; </a:t>
            </a:r>
          </a:p>
          <a:p>
            <a:endParaRPr lang="hr-HR" sz="4000" dirty="0"/>
          </a:p>
          <a:p>
            <a:r>
              <a:rPr lang="hr-HR" sz="4000" dirty="0"/>
              <a:t>Mt 9, 9-13; </a:t>
            </a:r>
          </a:p>
          <a:p>
            <a:endParaRPr lang="hr-HR" sz="4000" dirty="0"/>
          </a:p>
          <a:p>
            <a:r>
              <a:rPr lang="hr-HR" sz="4000" dirty="0"/>
              <a:t>Lk 15, 11-32; </a:t>
            </a:r>
          </a:p>
          <a:p>
            <a:endParaRPr lang="hr-HR" sz="4000" dirty="0"/>
          </a:p>
          <a:p>
            <a:r>
              <a:rPr lang="hr-HR" sz="4000" dirty="0" err="1"/>
              <a:t>Iv</a:t>
            </a:r>
            <a:r>
              <a:rPr lang="hr-HR" sz="4000" dirty="0"/>
              <a:t> 8, 1-11; </a:t>
            </a:r>
          </a:p>
          <a:p>
            <a:endParaRPr lang="hr-HR" sz="4000" dirty="0"/>
          </a:p>
          <a:p>
            <a:r>
              <a:rPr lang="hr-HR" sz="4000" dirty="0"/>
              <a:t>Mt 26, 69-75; </a:t>
            </a:r>
          </a:p>
          <a:p>
            <a:endParaRPr lang="hr-HR" sz="4000" dirty="0"/>
          </a:p>
          <a:p>
            <a:r>
              <a:rPr lang="hr-HR" sz="4000" dirty="0" err="1"/>
              <a:t>Dj</a:t>
            </a:r>
            <a:r>
              <a:rPr lang="hr-HR" sz="4000" dirty="0"/>
              <a:t> 9, 1-31 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76219099-6022-47C2-999F-3E223B39230E}"/>
              </a:ext>
            </a:extLst>
          </p:cNvPr>
          <p:cNvSpPr txBox="1"/>
          <p:nvPr/>
        </p:nvSpPr>
        <p:spPr>
          <a:xfrm>
            <a:off x="3648635" y="0"/>
            <a:ext cx="5100918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</a:t>
            </a:r>
            <a:r>
              <a:rPr lang="hr-HR" sz="4000" dirty="0" err="1"/>
              <a:t>Zakej</a:t>
            </a:r>
            <a:endParaRPr lang="hr-HR" sz="4000" dirty="0"/>
          </a:p>
          <a:p>
            <a:endParaRPr lang="hr-HR" sz="4000" dirty="0"/>
          </a:p>
          <a:p>
            <a:r>
              <a:rPr lang="hr-HR" sz="4000" dirty="0"/>
              <a:t>-Matej</a:t>
            </a:r>
          </a:p>
          <a:p>
            <a:endParaRPr lang="hr-HR" sz="4000" dirty="0"/>
          </a:p>
          <a:p>
            <a:r>
              <a:rPr lang="hr-HR" sz="4000" dirty="0"/>
              <a:t>-Izgubljeni i nađeni sin</a:t>
            </a:r>
          </a:p>
          <a:p>
            <a:endParaRPr lang="hr-HR" sz="4000" dirty="0"/>
          </a:p>
          <a:p>
            <a:r>
              <a:rPr lang="hr-HR" sz="4000" dirty="0"/>
              <a:t>-Preljubnica</a:t>
            </a:r>
          </a:p>
          <a:p>
            <a:endParaRPr lang="hr-HR" sz="4000" dirty="0"/>
          </a:p>
          <a:p>
            <a:r>
              <a:rPr lang="hr-HR" sz="4000" dirty="0"/>
              <a:t>-Petar</a:t>
            </a:r>
          </a:p>
          <a:p>
            <a:endParaRPr lang="hr-HR" sz="4000" dirty="0"/>
          </a:p>
          <a:p>
            <a:r>
              <a:rPr lang="hr-HR" sz="4000" dirty="0"/>
              <a:t>-</a:t>
            </a:r>
            <a:r>
              <a:rPr lang="hr-HR" sz="4000" dirty="0" err="1"/>
              <a:t>Savao</a:t>
            </a:r>
            <a:r>
              <a:rPr lang="hr-HR" sz="4000" dirty="0"/>
              <a:t>/Pavao</a:t>
            </a:r>
          </a:p>
        </p:txBody>
      </p:sp>
      <p:sp>
        <p:nvSpPr>
          <p:cNvPr id="5" name="Pravokutnik 4">
            <a:hlinkClick r:id="rId2"/>
            <a:extLst>
              <a:ext uri="{FF2B5EF4-FFF2-40B4-BE49-F238E27FC236}">
                <a16:creationId xmlns:a16="http://schemas.microsoft.com/office/drawing/2014/main" id="{C4383D23-80B9-4ADD-8CCE-4C16312AB99C}"/>
              </a:ext>
            </a:extLst>
          </p:cNvPr>
          <p:cNvSpPr/>
          <p:nvPr/>
        </p:nvSpPr>
        <p:spPr>
          <a:xfrm>
            <a:off x="690282" y="125506"/>
            <a:ext cx="2124636" cy="448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Pravokutnik 5">
            <a:hlinkClick r:id="rId3"/>
            <a:extLst>
              <a:ext uri="{FF2B5EF4-FFF2-40B4-BE49-F238E27FC236}">
                <a16:creationId xmlns:a16="http://schemas.microsoft.com/office/drawing/2014/main" id="{7F12DD98-26CB-42F5-81E8-CFBBA1EAF61D}"/>
              </a:ext>
            </a:extLst>
          </p:cNvPr>
          <p:cNvSpPr/>
          <p:nvPr/>
        </p:nvSpPr>
        <p:spPr>
          <a:xfrm>
            <a:off x="690282" y="1358560"/>
            <a:ext cx="2124636" cy="448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Pravokutnik 6">
            <a:hlinkClick r:id="rId4"/>
            <a:extLst>
              <a:ext uri="{FF2B5EF4-FFF2-40B4-BE49-F238E27FC236}">
                <a16:creationId xmlns:a16="http://schemas.microsoft.com/office/drawing/2014/main" id="{208A071F-8703-4AE9-8AF5-D69197F0C0D6}"/>
              </a:ext>
            </a:extLst>
          </p:cNvPr>
          <p:cNvSpPr/>
          <p:nvPr/>
        </p:nvSpPr>
        <p:spPr>
          <a:xfrm>
            <a:off x="790727" y="2591614"/>
            <a:ext cx="2124636" cy="510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Pravokutnik 7">
            <a:hlinkClick r:id="rId5"/>
            <a:extLst>
              <a:ext uri="{FF2B5EF4-FFF2-40B4-BE49-F238E27FC236}">
                <a16:creationId xmlns:a16="http://schemas.microsoft.com/office/drawing/2014/main" id="{720D2D5A-CA8A-411D-A11A-18EB870F8416}"/>
              </a:ext>
            </a:extLst>
          </p:cNvPr>
          <p:cNvSpPr/>
          <p:nvPr/>
        </p:nvSpPr>
        <p:spPr>
          <a:xfrm>
            <a:off x="537582" y="3824668"/>
            <a:ext cx="2124636" cy="448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Pravokutnik 8">
            <a:hlinkClick r:id="rId6"/>
            <a:extLst>
              <a:ext uri="{FF2B5EF4-FFF2-40B4-BE49-F238E27FC236}">
                <a16:creationId xmlns:a16="http://schemas.microsoft.com/office/drawing/2014/main" id="{A138A0A8-C1BE-4666-B9F6-6C0BA772DCC1}"/>
              </a:ext>
            </a:extLst>
          </p:cNvPr>
          <p:cNvSpPr/>
          <p:nvPr/>
        </p:nvSpPr>
        <p:spPr>
          <a:xfrm>
            <a:off x="614082" y="5006725"/>
            <a:ext cx="2835700" cy="448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0" name="Pravokutnik 9">
            <a:hlinkClick r:id="rId7"/>
            <a:extLst>
              <a:ext uri="{FF2B5EF4-FFF2-40B4-BE49-F238E27FC236}">
                <a16:creationId xmlns:a16="http://schemas.microsoft.com/office/drawing/2014/main" id="{8763DF5D-04E7-49D5-8914-CD2E2E8F39AC}"/>
              </a:ext>
            </a:extLst>
          </p:cNvPr>
          <p:cNvSpPr/>
          <p:nvPr/>
        </p:nvSpPr>
        <p:spPr>
          <a:xfrm>
            <a:off x="614082" y="6188782"/>
            <a:ext cx="2124636" cy="448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476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138</Words>
  <Application>Microsoft Office PowerPoint</Application>
  <PresentationFormat>Široki zaslon</PresentationFormat>
  <Paragraphs>40</Paragraphs>
  <Slides>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3</cp:revision>
  <dcterms:created xsi:type="dcterms:W3CDTF">2026-03-23T06:30:10Z</dcterms:created>
  <dcterms:modified xsi:type="dcterms:W3CDTF">2026-03-23T06:47:05Z</dcterms:modified>
</cp:coreProperties>
</file>