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485D2EA-9364-48FA-8D79-4F2885E8D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223E42C-3C05-4AE8-845C-427008DE4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1D088AF-6D21-4DA0-A122-D0C500E5B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8A1A5DA-FEB8-433E-834D-EDFA47FF6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FCCEFC7-2452-4BD6-9AD3-2D8A0D263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6189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1A3D39-8DD8-4B7A-B9D5-C778E254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B5674E-5C7B-461F-A177-3E5CF9E99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A63AF81-C235-4D2C-89CB-2DB8E89ED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571A1A8-3877-4AA3-BBC5-F100FDEC5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D16229E-7060-489F-8E50-AA2C090BD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92441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4F8D48-3A10-43D9-BCC5-1F070735E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B325429-30F9-4036-87B9-95F08EE73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1740B54-7B03-49F7-A49D-4D35128AE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7F00A4A-3451-4E6C-8C80-F973D8607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9763B05-FF2C-4345-B06F-F4EA88C9E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10537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9EB5D40-B24C-48AA-8421-C3AC6D45B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EEC320C-5C7C-4B5E-AEF8-9C848A465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7838F92-C071-4A6C-B503-5F03FC4F6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B5AC6C0-40B9-4FBA-8443-426D253C3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F71B33F-E247-4618-9CB5-31BC86BA0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5E29E1B-D014-49CC-9492-3A92AA5FC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4185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AE53E4-2AAD-4EA9-B829-EDFDAA9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BFE6391-4B8A-4431-82D5-DDAC6F0DF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1B23D86-E0FC-4973-8D57-7EA630428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9AF5C5F7-91A2-4049-9327-669650A288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9A3371B8-B1B9-46C1-8CA4-D13D8345A7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A6105567-AACD-493B-873E-A78805DDC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5F18B37F-AC8F-459E-9775-A2BCD88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68DF5F30-D30F-40DA-B800-7CD222C7E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25088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1810C4D-A597-4AD5-9D38-98618F311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8C9667B4-F6AF-488D-BF84-A8E8B57DE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3F45C517-C906-487D-917B-8E9EB670A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00331F35-36B5-435B-B09E-1B7499310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6872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4AA485CC-AE1E-4E40-A839-BDEC702E3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5152FA23-D19B-4B3D-BC41-3C32502FC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3F54A8C-2356-436D-8F90-9F4AA40C0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4508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82CDAF8-AE50-402C-A65C-48DBFD270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972AF4-4472-4027-810A-C82A91BB5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47A0D053-52C2-4017-93AE-29B121A28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33D514D-7169-402D-936F-61392F943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3FE3176-59AD-4937-9D5D-F53AC762B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31C8C04-F711-4E0C-B0FA-4B535AD35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3180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9EF3E46-7B30-4AF4-A6FD-A417FF02E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A455B61D-94FD-480E-BDC7-F6E121B2D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696B22F0-EAA9-42DB-BD4C-EC2710D30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C9426F1-4E10-4029-9D2E-4EC643DD2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5AB4702-4ED7-4B9C-B2EA-2A43AC055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6A37A2F-5818-4779-B347-0EF5D3765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3950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F46E5A-7B31-44DC-A222-8D3C0AFE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C9CE4759-306D-41DC-8213-478890785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B6FEC36-0E7F-4254-9AFB-4A47D8782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ED5FE40-C621-4C01-88C3-82F175B6A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E0ACA66-EF11-46B3-874B-394E8A47B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29346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3DC28326-11D7-43E8-8A3C-C55D1DA2B3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10339473-433E-45AD-A27D-55F9082C8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12D0248-971A-4053-965C-E57D1338B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07F37C0-54F4-4A3F-B840-186B80D9E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8BC0511-DB9F-4ED1-A4B2-64645DBC9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55210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14F4F42B-5D86-4BB1-AC5A-646938FBA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4BFD66D-23E9-4AC8-A755-B2BC0609F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5248FDF-4E57-48DC-977A-4746A3801F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0F66-34EF-470F-BB7F-DB502B066CD8}" type="datetimeFigureOut">
              <a:rPr lang="hr-HR" smtClean="0"/>
              <a:t>16.3.2026.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48FF533-2BBF-49D2-A233-6D6C1B0BF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B6FCE89-8F0A-4591-829F-2BC9E590EF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3525D-EBA2-4FF6-A1AC-B2085900F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1171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537582" y="0"/>
            <a:ext cx="4572000" cy="68634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4000" dirty="0"/>
              <a:t>Lk 19, 1-10; </a:t>
            </a:r>
          </a:p>
          <a:p>
            <a:endParaRPr lang="hr-HR" sz="4000" dirty="0"/>
          </a:p>
          <a:p>
            <a:r>
              <a:rPr lang="hr-HR" sz="4000" dirty="0"/>
              <a:t>Mt 9, 9-13; </a:t>
            </a:r>
          </a:p>
          <a:p>
            <a:endParaRPr lang="hr-HR" sz="4000" dirty="0"/>
          </a:p>
          <a:p>
            <a:r>
              <a:rPr lang="hr-HR" sz="4000" dirty="0"/>
              <a:t>Lk 15, 11-32; </a:t>
            </a:r>
          </a:p>
          <a:p>
            <a:endParaRPr lang="hr-HR" sz="4000" dirty="0"/>
          </a:p>
          <a:p>
            <a:r>
              <a:rPr lang="hr-HR" sz="4000" dirty="0" err="1"/>
              <a:t>Iv</a:t>
            </a:r>
            <a:r>
              <a:rPr lang="hr-HR" sz="4000" dirty="0"/>
              <a:t> 8, 1-11; </a:t>
            </a:r>
          </a:p>
          <a:p>
            <a:endParaRPr lang="hr-HR" sz="4000" dirty="0"/>
          </a:p>
          <a:p>
            <a:r>
              <a:rPr lang="hr-HR" sz="4000" dirty="0"/>
              <a:t>Mt 26, 69-75; </a:t>
            </a:r>
          </a:p>
          <a:p>
            <a:endParaRPr lang="hr-HR" sz="4000" dirty="0"/>
          </a:p>
          <a:p>
            <a:r>
              <a:rPr lang="hr-HR" sz="4000" dirty="0" err="1"/>
              <a:t>Dj</a:t>
            </a:r>
            <a:r>
              <a:rPr lang="hr-HR" sz="4000" dirty="0"/>
              <a:t> 9, 1-31 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CD01647A-28B8-499A-9FB0-7F12B72E0BA2}"/>
              </a:ext>
            </a:extLst>
          </p:cNvPr>
          <p:cNvSpPr txBox="1"/>
          <p:nvPr/>
        </p:nvSpPr>
        <p:spPr>
          <a:xfrm>
            <a:off x="4731798" y="195309"/>
            <a:ext cx="720866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Domaća zadaća:</a:t>
            </a:r>
          </a:p>
          <a:p>
            <a:endParaRPr lang="hr-HR" sz="3200" dirty="0"/>
          </a:p>
          <a:p>
            <a:r>
              <a:rPr lang="hr-HR" sz="3200" dirty="0"/>
              <a:t>-Pronađi biblijske tekstove prema navedenim biblijskim kraticama, pažljivo ih pročitaj te uz svaku biblijsku kraticu napiši ime osobe (obraćenik/obraćenica) o kojoj tekst govori (u bilježnicu kraj navede biblijske kratice)</a:t>
            </a:r>
          </a:p>
          <a:p>
            <a:endParaRPr lang="hr-HR" sz="3200" dirty="0"/>
          </a:p>
          <a:p>
            <a:r>
              <a:rPr lang="hr-HR" sz="3200" dirty="0"/>
              <a:t>-Uživi se u ulogu jedne osobe i opiši put obraćenja te osobe u prvom licu (kao da si to ti). Budi kreativan/kreativna te dodaj svoje dojmove, razmišljanja, …</a:t>
            </a:r>
          </a:p>
        </p:txBody>
      </p:sp>
    </p:spTree>
    <p:extLst>
      <p:ext uri="{BB962C8B-B14F-4D97-AF65-F5344CB8AC3E}">
        <p14:creationId xmlns:p14="http://schemas.microsoft.com/office/powerpoint/2010/main" val="232271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104</Words>
  <Application>Microsoft Office PowerPoint</Application>
  <PresentationFormat>Široki zaslon</PresentationFormat>
  <Paragraphs>16</Paragraphs>
  <Slides>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sustava Office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</cp:revision>
  <dcterms:created xsi:type="dcterms:W3CDTF">2026-03-16T15:45:59Z</dcterms:created>
  <dcterms:modified xsi:type="dcterms:W3CDTF">2026-03-16T15:56:55Z</dcterms:modified>
</cp:coreProperties>
</file>