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89B3DB9-08ED-42E8-851C-F9BD4C4680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B6EE00D4-54AA-4052-AEF6-3C014EBDAE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21981F8-C4CA-49CF-AD8A-C7EA4E2A4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D13A1-558A-4618-B950-AEC193B5E5C2}" type="datetimeFigureOut">
              <a:rPr lang="hr-HR" smtClean="0"/>
              <a:t>25.4.2024.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D77A513-95B7-487C-BF6E-89C90819F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25D7D66-9380-4030-A633-1C4666880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5E78-2A2F-4D40-893E-30ACB13B40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82336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EDEDF6D-8E93-447A-BDDF-9161B3F44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17399BD-BF8F-4CA4-BB89-70BF2C6CCC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62523C9-2B87-4FEE-8F42-5F33D22E6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D13A1-558A-4618-B950-AEC193B5E5C2}" type="datetimeFigureOut">
              <a:rPr lang="hr-HR" smtClean="0"/>
              <a:t>25.4.2024.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D6A3799-3A1C-4C74-B17E-826C3FB9D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C2F650F-9CD0-4ACB-8D41-99A8ACA15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5E78-2A2F-4D40-893E-30ACB13B40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66831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7DA8705-BC8D-4B91-87FA-7D18195AE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49086D22-5B31-4B6F-B1A8-0BF1A33F79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26E5D9B3-1BB2-40FB-8AA6-F38E60928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D13A1-558A-4618-B950-AEC193B5E5C2}" type="datetimeFigureOut">
              <a:rPr lang="hr-HR" smtClean="0"/>
              <a:t>25.4.2024.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1ACE0436-B0AD-43EC-B419-7E747853C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A194A2C-7401-4494-A51F-E61512F13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5E78-2A2F-4D40-893E-30ACB13B40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84569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8FAE626-5E34-4236-8786-06740B383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102D714-6A52-40ED-B7EB-B0D33B07A2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E56195C5-C381-4A51-BA91-A2806DA47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73415367-5650-4A7C-923F-0D6FCBC42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D13A1-558A-4618-B950-AEC193B5E5C2}" type="datetimeFigureOut">
              <a:rPr lang="hr-HR" smtClean="0"/>
              <a:t>25.4.2024.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D7AAED1F-BAF7-4602-981B-61093B1A7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1C2DF460-A99E-49FD-90A7-6E1D6CAB2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5E78-2A2F-4D40-893E-30ACB13B40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77483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B74439E-3C82-461F-99E7-078DEEB64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8F520250-B0E5-4A58-8346-D980739E9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4AFAE809-4A00-4EE3-BBE0-1387B26613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8D427DDD-57A2-4F1E-8431-A93B42CD5B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3AB73DE7-98EF-4CD6-983A-11FDA802BE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932C1C01-F759-4362-B688-8C8C8DC75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D13A1-558A-4618-B950-AEC193B5E5C2}" type="datetimeFigureOut">
              <a:rPr lang="hr-HR" smtClean="0"/>
              <a:t>25.4.2024.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BB5EEC7E-011B-4DC3-925E-1B5C26E47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F666BC3D-CBF4-4638-A874-A7AE1ED2F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5E78-2A2F-4D40-893E-30ACB13B40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45114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B2C1105-6562-4C72-9C2D-75C3E8610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1AB74582-CD9E-4E8F-8CA5-0E030745E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D13A1-558A-4618-B950-AEC193B5E5C2}" type="datetimeFigureOut">
              <a:rPr lang="hr-HR" smtClean="0"/>
              <a:t>25.4.2024.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AB6DDF7C-6DA3-4B56-8F5C-9C130BBD1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853101A0-E941-4258-ABB6-057984742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5E78-2A2F-4D40-893E-30ACB13B40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06052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48A40227-D7B0-471C-AA40-342B2E0DD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D13A1-558A-4618-B950-AEC193B5E5C2}" type="datetimeFigureOut">
              <a:rPr lang="hr-HR" smtClean="0"/>
              <a:t>25.4.2024.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B4C6AB02-CD63-405B-88C0-2CE78AA9F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373A1942-5589-4E18-9E8D-8508B03D3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5E78-2A2F-4D40-893E-30ACB13B40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95970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4D710B6-6C14-4536-800C-B5002198A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50CA29D-1402-461F-BF46-FD75506E0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1FD18CA7-A186-4248-9028-A66C024574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BCB3B741-3574-4C4B-9814-D7BBAA4B1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D13A1-558A-4618-B950-AEC193B5E5C2}" type="datetimeFigureOut">
              <a:rPr lang="hr-HR" smtClean="0"/>
              <a:t>25.4.2024.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465DD390-95B0-43C1-9AAB-50FB59D05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AD0042EE-4CD4-4CE6-BAF1-092C4D5CB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5E78-2A2F-4D40-893E-30ACB13B40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94039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B5DCF14-FCA9-4CAB-B2EC-3AE924ED1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E44D4647-D9B7-4C24-8150-281D694A1E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7A5A95B9-A8B3-4904-B2EA-716B91D7AD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7EE54315-CAC2-4305-BA61-E1DDFE2AE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D13A1-558A-4618-B950-AEC193B5E5C2}" type="datetimeFigureOut">
              <a:rPr lang="hr-HR" smtClean="0"/>
              <a:t>25.4.2024.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575BB8AB-705E-4529-94BD-6FB847D9D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78A0B0B9-4FCA-4F7F-8C25-F9C0A9C31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5E78-2A2F-4D40-893E-30ACB13B40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57203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2514E8D-8D12-4D7D-8F9E-CA3ECD558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7F5AE3B3-CE88-4FF4-B385-5233449031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9BCC25C-11DE-491C-9BDD-FD1A0D844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D13A1-558A-4618-B950-AEC193B5E5C2}" type="datetimeFigureOut">
              <a:rPr lang="hr-HR" smtClean="0"/>
              <a:t>25.4.2024.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8095D2E-F4EA-4D16-A00A-8C54C655C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349F8AF7-429A-4EF7-8135-848ACEA80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5E78-2A2F-4D40-893E-30ACB13B40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79442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120A4CD1-46D2-49DA-B724-956D6075DF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1D8DCAF2-884A-4043-9397-ECCEAE7B8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ACE0BE3C-9BC4-42D3-A114-CA2F345FD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D13A1-558A-4618-B950-AEC193B5E5C2}" type="datetimeFigureOut">
              <a:rPr lang="hr-HR" smtClean="0"/>
              <a:t>25.4.2024.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F927768F-C3AF-476E-A96A-BCEBE0C3A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759C4B0-0A60-4CA0-8F9E-4B9991BBD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5E78-2A2F-4D40-893E-30ACB13B40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85873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6EB710D8-81F3-4C31-A1E6-9DE650240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B7AD0AC0-34D0-4E37-B58F-D6961D844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490C36E6-9B32-499F-BAA9-815ACAD4F2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D13A1-558A-4618-B950-AEC193B5E5C2}" type="datetimeFigureOut">
              <a:rPr lang="hr-HR" smtClean="0"/>
              <a:t>25.4.2024.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AD57AA4-67DD-4070-A5A9-02DC5498C3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5B6633FE-5CCC-45A8-AA42-488A314A11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05E78-2A2F-4D40-893E-30ACB13B40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11466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/>
          <p:cNvSpPr/>
          <p:nvPr/>
        </p:nvSpPr>
        <p:spPr>
          <a:xfrm>
            <a:off x="537582" y="0"/>
            <a:ext cx="4572000" cy="68634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r-HR" sz="4000" dirty="0"/>
              <a:t>Lk 19, 1-10; </a:t>
            </a:r>
          </a:p>
          <a:p>
            <a:endParaRPr lang="hr-HR" sz="4000" dirty="0"/>
          </a:p>
          <a:p>
            <a:r>
              <a:rPr lang="hr-HR" sz="4000" dirty="0"/>
              <a:t>Mt 9, 9-13; </a:t>
            </a:r>
          </a:p>
          <a:p>
            <a:endParaRPr lang="hr-HR" sz="4000" dirty="0"/>
          </a:p>
          <a:p>
            <a:r>
              <a:rPr lang="hr-HR" sz="4000" dirty="0"/>
              <a:t>Lk 15, 11-32; </a:t>
            </a:r>
          </a:p>
          <a:p>
            <a:endParaRPr lang="hr-HR" sz="4000" dirty="0"/>
          </a:p>
          <a:p>
            <a:r>
              <a:rPr lang="hr-HR" sz="4000" dirty="0" err="1"/>
              <a:t>Iv</a:t>
            </a:r>
            <a:r>
              <a:rPr lang="hr-HR" sz="4000" dirty="0"/>
              <a:t> 8, 1-11; </a:t>
            </a:r>
          </a:p>
          <a:p>
            <a:endParaRPr lang="hr-HR" sz="4000" dirty="0"/>
          </a:p>
          <a:p>
            <a:r>
              <a:rPr lang="hr-HR" sz="4000" dirty="0"/>
              <a:t>Mt 26, 69-75; </a:t>
            </a:r>
          </a:p>
          <a:p>
            <a:endParaRPr lang="hr-HR" sz="4000" dirty="0"/>
          </a:p>
          <a:p>
            <a:r>
              <a:rPr lang="hr-HR" sz="4000" dirty="0" err="1"/>
              <a:t>Dj</a:t>
            </a:r>
            <a:r>
              <a:rPr lang="hr-HR" sz="4000" dirty="0"/>
              <a:t> 9, 1-31 </a:t>
            </a: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CD01647A-28B8-499A-9FB0-7F12B72E0BA2}"/>
              </a:ext>
            </a:extLst>
          </p:cNvPr>
          <p:cNvSpPr txBox="1"/>
          <p:nvPr/>
        </p:nvSpPr>
        <p:spPr>
          <a:xfrm>
            <a:off x="4731798" y="195309"/>
            <a:ext cx="7460202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/>
              <a:t>Domaća zadaća:</a:t>
            </a:r>
          </a:p>
          <a:p>
            <a:endParaRPr lang="hr-HR" sz="3200" dirty="0"/>
          </a:p>
          <a:p>
            <a:r>
              <a:rPr lang="hr-HR" sz="3200" dirty="0"/>
              <a:t>-U bilježnicu prepiši navedene biblijske kratice (sada odmah)</a:t>
            </a:r>
          </a:p>
          <a:p>
            <a:endParaRPr lang="hr-HR" sz="3200" dirty="0"/>
          </a:p>
          <a:p>
            <a:r>
              <a:rPr lang="hr-HR" sz="3200" dirty="0"/>
              <a:t>-Pronađi biblijske tekstove prema navedenim biblijskim kraticama te uz svaku biblijsku kraticu napiši ime osobe (obraćenik/obraćenica) o kojoj tekst govori </a:t>
            </a:r>
            <a:r>
              <a:rPr lang="hr-HR" sz="3200" b="1" dirty="0"/>
              <a:t>(u bilježnicu)</a:t>
            </a:r>
          </a:p>
          <a:p>
            <a:endParaRPr lang="hr-HR" sz="3200" dirty="0"/>
          </a:p>
          <a:p>
            <a:r>
              <a:rPr lang="hr-HR" sz="3200" dirty="0"/>
              <a:t>-Uživi se u ulogu jedne osobe i opiši put obraćenja te osobe u prvom licu </a:t>
            </a:r>
            <a:r>
              <a:rPr lang="hr-HR" sz="3200" b="1" dirty="0"/>
              <a:t>(na papir)</a:t>
            </a:r>
          </a:p>
        </p:txBody>
      </p:sp>
    </p:spTree>
    <p:extLst>
      <p:ext uri="{BB962C8B-B14F-4D97-AF65-F5344CB8AC3E}">
        <p14:creationId xmlns:p14="http://schemas.microsoft.com/office/powerpoint/2010/main" val="232271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92</Words>
  <Application>Microsoft Office PowerPoint</Application>
  <PresentationFormat>Široki zaslon</PresentationFormat>
  <Paragraphs>18</Paragraphs>
  <Slides>1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sustava Office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2</cp:revision>
  <dcterms:created xsi:type="dcterms:W3CDTF">2024-04-25T06:02:08Z</dcterms:created>
  <dcterms:modified xsi:type="dcterms:W3CDTF">2024-04-25T06:04:30Z</dcterms:modified>
</cp:coreProperties>
</file>