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6" r:id="rId9"/>
    <p:sldId id="267" r:id="rId10"/>
    <p:sldId id="268" r:id="rId11"/>
    <p:sldId id="270" r:id="rId12"/>
    <p:sldId id="271" r:id="rId13"/>
    <p:sldId id="272" r:id="rId14"/>
    <p:sldId id="273" r:id="rId15"/>
    <p:sldId id="274" r:id="rId16"/>
    <p:sldId id="278" r:id="rId17"/>
    <p:sldId id="275" r:id="rId18"/>
    <p:sldId id="280" r:id="rId19"/>
    <p:sldId id="277" r:id="rId20"/>
    <p:sldId id="279" r:id="rId21"/>
    <p:sldId id="282" r:id="rId22"/>
    <p:sldId id="283" r:id="rId23"/>
    <p:sldId id="285" r:id="rId24"/>
    <p:sldId id="293" r:id="rId25"/>
    <p:sldId id="294" r:id="rId26"/>
    <p:sldId id="295" r:id="rId27"/>
    <p:sldId id="287" r:id="rId28"/>
    <p:sldId id="296" r:id="rId29"/>
    <p:sldId id="297" r:id="rId30"/>
    <p:sldId id="298" r:id="rId31"/>
    <p:sldId id="299" r:id="rId32"/>
    <p:sldId id="300" r:id="rId33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413EAFF-9337-47F6-BB13-67BC150394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A09A6E10-C5F4-40A5-A5ED-5B03C9B638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C62FD0C2-5403-4D4C-AA60-E4E7D88A8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C822-C217-49B2-8C16-8551E0A27937}" type="datetimeFigureOut">
              <a:rPr lang="hr-HR" smtClean="0"/>
              <a:t>28.1.2024.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DBDC5D04-D8E2-4FC2-B1AC-75F106877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EFA5CBFF-209C-41F1-B0F8-CFF677E7E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831EF-31A9-454E-BF9A-B8CE23604ED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44844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6CDF61F-F72B-43CE-8644-BFE3E88F0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E0BDDA46-7B2D-47A2-961E-090675D893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15576287-EC1F-48F3-8EB4-A47DB47EA7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C822-C217-49B2-8C16-8551E0A27937}" type="datetimeFigureOut">
              <a:rPr lang="hr-HR" smtClean="0"/>
              <a:t>28.1.2024.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5A1DB601-19FE-44BA-9380-662A5009D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5F835F32-6E19-4F03-93A3-D0E50B54D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831EF-31A9-454E-BF9A-B8CE23604ED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419225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D845E02-F237-475B-903C-DC37B6D86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59E81226-021A-41A9-B621-BA710F10C2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298636DA-600F-4750-ACBA-7685ABAD6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C822-C217-49B2-8C16-8551E0A27937}" type="datetimeFigureOut">
              <a:rPr lang="hr-HR" smtClean="0"/>
              <a:t>28.1.2024.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30F735A3-84DD-4BFF-9EFC-4535E85DF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704BD9FA-C1DB-46D1-A95D-513CCA27F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831EF-31A9-454E-BF9A-B8CE23604ED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657628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D49FC4B-F7CD-4B26-BC40-51B7ACAB2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A22FDA7B-0576-475A-914C-0C06013A2D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4B2720E9-205F-46D7-9E3C-E9C9C086C8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96B92E82-9C56-4038-B1E4-CD9169D356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C822-C217-49B2-8C16-8551E0A27937}" type="datetimeFigureOut">
              <a:rPr lang="hr-HR" smtClean="0"/>
              <a:t>28.1.2024.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088EF813-2956-4B59-B0B4-44692C22B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25B3F666-6C9F-497E-8E1D-A7C114D3B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831EF-31A9-454E-BF9A-B8CE23604ED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20100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F4A276D-805D-4A0F-B547-05015539A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7754F921-900E-4979-8F94-E6785F1BB0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A253AA1B-607A-4A9F-B140-E07FE18DD6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DB227887-75C3-4D9F-9FDD-86BCD7B702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E2CC3B28-6F84-452A-9B9E-6F7DCC55F9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id="{1BB4C94D-65CA-457C-B3D8-93E6F5995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C822-C217-49B2-8C16-8551E0A27937}" type="datetimeFigureOut">
              <a:rPr lang="hr-HR" smtClean="0"/>
              <a:t>28.1.2024.</a:t>
            </a:fld>
            <a:endParaRPr lang="hr-HR"/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id="{0C0A1592-13A0-4E4B-B3E7-CC19CC48A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id="{40E31400-287F-4A31-968A-486365064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831EF-31A9-454E-BF9A-B8CE23604ED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18548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0A7AD27-A6F2-4B25-9062-4902EAE06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DB64A618-E574-44BA-94F4-D936BB252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C822-C217-49B2-8C16-8551E0A27937}" type="datetimeFigureOut">
              <a:rPr lang="hr-HR" smtClean="0"/>
              <a:t>28.1.2024.</a:t>
            </a:fld>
            <a:endParaRPr lang="hr-HR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FA9C6ECE-866F-4C14-8650-544466646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67C55936-8156-4500-A09E-446196D18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831EF-31A9-454E-BF9A-B8CE23604ED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587294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4D5DF99A-9992-401B-950A-1A500F1B5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C822-C217-49B2-8C16-8551E0A27937}" type="datetimeFigureOut">
              <a:rPr lang="hr-HR" smtClean="0"/>
              <a:t>28.1.2024.</a:t>
            </a:fld>
            <a:endParaRPr lang="hr-HR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1E7F1267-0793-4F71-A600-1B7702F8E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CEBD688F-673E-4AE5-9ACB-A52D849DA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831EF-31A9-454E-BF9A-B8CE23604ED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968323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8D201CE-3F14-446E-9BB7-B2B21D31A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B5AC3F7F-F9DD-4ABA-8791-11F7601138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CCB66D95-3D55-4485-8C0E-0AD6E3507F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84800922-DD2B-4026-A836-881B8BA61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C822-C217-49B2-8C16-8551E0A27937}" type="datetimeFigureOut">
              <a:rPr lang="hr-HR" smtClean="0"/>
              <a:t>28.1.2024.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F322967F-4DF0-4AD7-BB23-0DFE86F66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812B72C3-32F2-44BD-A0E1-896096178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831EF-31A9-454E-BF9A-B8CE23604ED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78777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9CE1545-D8ED-4253-BBDA-43E819F56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B0264591-B48E-4A19-AD5B-300051D745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82CEB96C-10C1-4073-AEB8-E4768C5D3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F9812DF3-1DE4-4460-A937-4723804BD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C822-C217-49B2-8C16-8551E0A27937}" type="datetimeFigureOut">
              <a:rPr lang="hr-HR" smtClean="0"/>
              <a:t>28.1.2024.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8DDAD9D9-7F6F-420F-8BAB-004DCD42D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0DA7E81C-20D3-4E8F-BA5B-8C65EC0C0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831EF-31A9-454E-BF9A-B8CE23604ED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50787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F82AB9B-0913-4FDF-ADB5-82B0B16BF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0D1F970E-2731-42E3-A187-2EA5959E04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53C7F88A-4B9E-4FBB-9BFB-FE4E9CDF4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C822-C217-49B2-8C16-8551E0A27937}" type="datetimeFigureOut">
              <a:rPr lang="hr-HR" smtClean="0"/>
              <a:t>28.1.2024.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147C0EE8-5A9D-485C-AB26-27CA957F1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5CADAEE5-DC63-4CA6-9485-3F1C7335D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831EF-31A9-454E-BF9A-B8CE23604ED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72454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:a16="http://schemas.microsoft.com/office/drawing/2014/main" id="{38D6C7A8-86C4-4605-BB90-6B5ACFD9AB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0F14FC47-2B0F-46FB-A09F-60B4AD10EB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F9C43934-5A64-4619-82F3-2F05F3D5D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C822-C217-49B2-8C16-8551E0A27937}" type="datetimeFigureOut">
              <a:rPr lang="hr-HR" smtClean="0"/>
              <a:t>28.1.2024.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78D6685A-2965-4C15-81B7-587315454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BF2A964E-3E6B-4849-9164-B803729F1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831EF-31A9-454E-BF9A-B8CE23604ED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45752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E78CD3E2-EECC-4E42-B467-BBFF02837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0D5F5B15-6E51-47E2-B353-D74869F76E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6441842A-AB58-4456-978E-F96F80C5F8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5C822-C217-49B2-8C16-8551E0A27937}" type="datetimeFigureOut">
              <a:rPr lang="hr-HR" smtClean="0"/>
              <a:t>28.1.2024.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11166D1B-A147-4F03-9448-359083717E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101A6BC4-2EE4-46D8-83AC-82BF447DC3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2831EF-31A9-454E-BF9A-B8CE23604ED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94753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tif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3E0B99E-E875-450A-BA3A-B9754AFE95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C29DFFFF-3E0C-428B-86DA-848C956FFA0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E9D5759F-E59C-4E5D-9394-54392B0D47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8A828DF7-DAB5-4320-80BA-1CF00C1C4D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980" y="1600200"/>
            <a:ext cx="3175986" cy="1142999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E63E52FC-9C4B-486C-8C80-497D75C233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504155"/>
            <a:ext cx="12192000" cy="125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444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B8EB1120-0D60-434F-998F-A185940E7F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lika 2">
            <a:extLst>
              <a:ext uri="{FF2B5EF4-FFF2-40B4-BE49-F238E27FC236}">
                <a16:creationId xmlns:a16="http://schemas.microsoft.com/office/drawing/2014/main" id="{0DB969D9-4010-44E2-8799-89907FA951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504155"/>
            <a:ext cx="12192000" cy="125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361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E5EF1932-1E18-42A0-8384-07F3B49D27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lika 2">
            <a:extLst>
              <a:ext uri="{FF2B5EF4-FFF2-40B4-BE49-F238E27FC236}">
                <a16:creationId xmlns:a16="http://schemas.microsoft.com/office/drawing/2014/main" id="{5CC66894-295A-45BF-BC8F-EE31077798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504155"/>
            <a:ext cx="12192000" cy="125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237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62E04FAC-8430-4510-9F32-AF947F28C6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lika 2">
            <a:extLst>
              <a:ext uri="{FF2B5EF4-FFF2-40B4-BE49-F238E27FC236}">
                <a16:creationId xmlns:a16="http://schemas.microsoft.com/office/drawing/2014/main" id="{B117B4E2-40E5-4628-B783-64FE744A64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504155"/>
            <a:ext cx="12192000" cy="125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6282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29237738-F8B1-4EBF-BC51-9E4BA463AC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lika 2">
            <a:extLst>
              <a:ext uri="{FF2B5EF4-FFF2-40B4-BE49-F238E27FC236}">
                <a16:creationId xmlns:a16="http://schemas.microsoft.com/office/drawing/2014/main" id="{2FAB976E-3A51-4FBF-84AF-1E70028804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504155"/>
            <a:ext cx="12192000" cy="125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3938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5AA881C2-35C5-4BB4-A0F6-25982F8495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lika 2">
            <a:extLst>
              <a:ext uri="{FF2B5EF4-FFF2-40B4-BE49-F238E27FC236}">
                <a16:creationId xmlns:a16="http://schemas.microsoft.com/office/drawing/2014/main" id="{E4D258EB-5D2A-44CF-9ED2-B574025D90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504155"/>
            <a:ext cx="12192000" cy="125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960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4FDFB75B-C893-4E48-BD85-638CFA29AD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lika 2">
            <a:extLst>
              <a:ext uri="{FF2B5EF4-FFF2-40B4-BE49-F238E27FC236}">
                <a16:creationId xmlns:a16="http://schemas.microsoft.com/office/drawing/2014/main" id="{7D15AA9B-1641-4475-ACDC-52D8B52160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3723998"/>
            <a:ext cx="7554897" cy="1016678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CAD14C2A-8B79-422E-9D9D-2DF94663D4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504155"/>
            <a:ext cx="12192000" cy="125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5373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D4A648AB-36BD-41B5-A05F-BC3A389F53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lika 2">
            <a:extLst>
              <a:ext uri="{FF2B5EF4-FFF2-40B4-BE49-F238E27FC236}">
                <a16:creationId xmlns:a16="http://schemas.microsoft.com/office/drawing/2014/main" id="{0BE6F3E3-EA33-448B-A373-9736491D1C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2629"/>
            <a:ext cx="12192000" cy="925982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75AFD60E-CF9B-488B-9316-A3079C86E8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1793" y="1704570"/>
            <a:ext cx="6992645" cy="4591050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FBB9AF5C-65BD-400E-B18D-9A85802C4C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704570"/>
            <a:ext cx="3684231" cy="459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673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4243B604-47B9-4762-B1F3-5400E6CC01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lika 2">
            <a:extLst>
              <a:ext uri="{FF2B5EF4-FFF2-40B4-BE49-F238E27FC236}">
                <a16:creationId xmlns:a16="http://schemas.microsoft.com/office/drawing/2014/main" id="{13CC897D-007F-43AE-A4BF-79F630804A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2629"/>
            <a:ext cx="12192000" cy="925982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FD2F2509-B754-44CD-92E1-B5BA11232D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1225" y="4605338"/>
            <a:ext cx="2478003" cy="776288"/>
          </a:xfrm>
          <a:prstGeom prst="rect">
            <a:avLst/>
          </a:prstGeom>
        </p:spPr>
      </p:pic>
      <p:cxnSp>
        <p:nvCxnSpPr>
          <p:cNvPr id="6" name="Ravni poveznik sa strelicom 5">
            <a:extLst>
              <a:ext uri="{FF2B5EF4-FFF2-40B4-BE49-F238E27FC236}">
                <a16:creationId xmlns:a16="http://schemas.microsoft.com/office/drawing/2014/main" id="{9F8CEE0B-10AB-418E-9136-CF6DCAE3C2E2}"/>
              </a:ext>
            </a:extLst>
          </p:cNvPr>
          <p:cNvCxnSpPr/>
          <p:nvPr/>
        </p:nvCxnSpPr>
        <p:spPr>
          <a:xfrm>
            <a:off x="6762750" y="4133850"/>
            <a:ext cx="438150" cy="3714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2294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D3F03642-9D9F-4F14-8D82-7E08146D95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5538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469A9EC6-690A-4A79-BCAE-10ADEEF91F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6586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E092A992-FE0C-43CA-B1E1-76CE9235AA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0939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C1804DB1-582B-46BA-AF35-962FCF5422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4850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57BD35CB-9F2F-4B9A-9449-9D9A625BF8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lika 2">
            <a:extLst>
              <a:ext uri="{FF2B5EF4-FFF2-40B4-BE49-F238E27FC236}">
                <a16:creationId xmlns:a16="http://schemas.microsoft.com/office/drawing/2014/main" id="{192B2995-459E-42CF-9027-CFC324F2E8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478262"/>
            <a:ext cx="6507332" cy="975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29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0D7DA3DF-1FA6-425F-A299-23ADDFD339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lika 2">
            <a:extLst>
              <a:ext uri="{FF2B5EF4-FFF2-40B4-BE49-F238E27FC236}">
                <a16:creationId xmlns:a16="http://schemas.microsoft.com/office/drawing/2014/main" id="{EA6ADCFE-C475-49F3-A467-3BFE608E49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71537"/>
            <a:ext cx="10172700" cy="3514725"/>
          </a:xfrm>
          <a:prstGeom prst="rect">
            <a:avLst/>
          </a:prstGeom>
        </p:spPr>
      </p:pic>
      <p:sp>
        <p:nvSpPr>
          <p:cNvPr id="4" name="Pravokutnik 3">
            <a:extLst>
              <a:ext uri="{FF2B5EF4-FFF2-40B4-BE49-F238E27FC236}">
                <a16:creationId xmlns:a16="http://schemas.microsoft.com/office/drawing/2014/main" id="{7FD11231-4B05-4E98-B205-AC1B22951CF1}"/>
              </a:ext>
            </a:extLst>
          </p:cNvPr>
          <p:cNvSpPr/>
          <p:nvPr/>
        </p:nvSpPr>
        <p:spPr>
          <a:xfrm>
            <a:off x="182880" y="1960880"/>
            <a:ext cx="9814560" cy="538480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941056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64ABB198-23FC-4DFF-8852-8CFC478B14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6688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B10D5E36-0CA4-423E-B47D-7E47F59F38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3573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987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E4AE6045-5E69-43AD-8201-7FAB63C4F4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19075"/>
            <a:ext cx="12192000" cy="6858000"/>
          </a:xfrm>
          <a:prstGeom prst="rect">
            <a:avLst/>
          </a:prstGeom>
        </p:spPr>
      </p:pic>
      <p:pic>
        <p:nvPicPr>
          <p:cNvPr id="3" name="Slika 2">
            <a:extLst>
              <a:ext uri="{FF2B5EF4-FFF2-40B4-BE49-F238E27FC236}">
                <a16:creationId xmlns:a16="http://schemas.microsoft.com/office/drawing/2014/main" id="{6EB73D50-7154-49C4-9A31-4C433ECFBA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6665" y="3314653"/>
            <a:ext cx="1543050" cy="1323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0001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4994AB9B-CFDF-4B78-BCB4-481FC9F9A4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7932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F2F28CDF-50FA-45F7-8218-774B8CE3DB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6762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857055FF-70BC-4EF3-9607-A9ADCFECC2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8182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A51D5004-E740-4285-84CB-670DE5BB92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0514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2097AF18-D17E-4D18-BBE6-054DBED839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97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C1C2F83E-BA8E-4ACA-9FC9-D9967B0C4A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3897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3E0B99E-E875-450A-BA3A-B9754AFE95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C29DFFFF-3E0C-428B-86DA-848C956FFA0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E9D5759F-E59C-4E5D-9394-54392B0D47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8A828DF7-DAB5-4320-80BA-1CF00C1C4D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11" y="1502231"/>
            <a:ext cx="3175986" cy="1142999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E63E52FC-9C4B-486C-8C80-497D75C233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504155"/>
            <a:ext cx="12192000" cy="1254456"/>
          </a:xfrm>
          <a:prstGeom prst="rect">
            <a:avLst/>
          </a:prstGeom>
        </p:spPr>
      </p:pic>
      <p:sp>
        <p:nvSpPr>
          <p:cNvPr id="6" name="TekstniOkvir 5">
            <a:extLst>
              <a:ext uri="{FF2B5EF4-FFF2-40B4-BE49-F238E27FC236}">
                <a16:creationId xmlns:a16="http://schemas.microsoft.com/office/drawing/2014/main" id="{A50D3A2C-CB81-4482-A3A0-EF087CD5618A}"/>
              </a:ext>
            </a:extLst>
          </p:cNvPr>
          <p:cNvSpPr txBox="1"/>
          <p:nvPr/>
        </p:nvSpPr>
        <p:spPr>
          <a:xfrm>
            <a:off x="0" y="692193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b="1" dirty="0">
                <a:latin typeface="Segoe Print" panose="02000600000000000000" pitchFamily="2" charset="0"/>
              </a:rPr>
              <a:t>Spomeni se da svetkuješ dan Gospodnji!</a:t>
            </a:r>
          </a:p>
        </p:txBody>
      </p:sp>
      <p:sp>
        <p:nvSpPr>
          <p:cNvPr id="8" name="TekstniOkvir 7">
            <a:extLst>
              <a:ext uri="{FF2B5EF4-FFF2-40B4-BE49-F238E27FC236}">
                <a16:creationId xmlns:a16="http://schemas.microsoft.com/office/drawing/2014/main" id="{D3EA459A-1996-47E4-978B-DB9F024B01E4}"/>
              </a:ext>
            </a:extLst>
          </p:cNvPr>
          <p:cNvSpPr txBox="1"/>
          <p:nvPr/>
        </p:nvSpPr>
        <p:spPr>
          <a:xfrm>
            <a:off x="71021" y="1508125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dirty="0">
                <a:latin typeface="Segoe Print" panose="02000600000000000000" pitchFamily="2" charset="0"/>
              </a:rPr>
              <a:t>-treća zapovijed Dekaloga podsjeća nas na svetost dana posvećenoga Bogu</a:t>
            </a:r>
          </a:p>
        </p:txBody>
      </p:sp>
      <p:sp>
        <p:nvSpPr>
          <p:cNvPr id="9" name="TekstniOkvir 8">
            <a:extLst>
              <a:ext uri="{FF2B5EF4-FFF2-40B4-BE49-F238E27FC236}">
                <a16:creationId xmlns:a16="http://schemas.microsoft.com/office/drawing/2014/main" id="{21290B9D-68F9-4E5F-8BD0-E888A89E4D55}"/>
              </a:ext>
            </a:extLst>
          </p:cNvPr>
          <p:cNvSpPr txBox="1"/>
          <p:nvPr/>
        </p:nvSpPr>
        <p:spPr>
          <a:xfrm>
            <a:off x="1005395" y="2618619"/>
            <a:ext cx="300953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dirty="0">
                <a:latin typeface="Segoe Print" panose="02000600000000000000" pitchFamily="2" charset="0"/>
              </a:rPr>
              <a:t>subota (za Židove)</a:t>
            </a:r>
          </a:p>
          <a:p>
            <a:endParaRPr lang="hr-HR" sz="2400" dirty="0">
              <a:latin typeface="Segoe Print" panose="02000600000000000000" pitchFamily="2" charset="0"/>
            </a:endParaRPr>
          </a:p>
          <a:p>
            <a:r>
              <a:rPr lang="hr-HR" sz="2000" dirty="0">
                <a:latin typeface="Segoe Print" panose="02000600000000000000" pitchFamily="2" charset="0"/>
              </a:rPr>
              <a:t>-spomen na Božji počinak prigodom stvaranja</a:t>
            </a:r>
          </a:p>
          <a:p>
            <a:r>
              <a:rPr lang="hr-HR" sz="2000" dirty="0">
                <a:latin typeface="Segoe Print" panose="02000600000000000000" pitchFamily="2" charset="0"/>
              </a:rPr>
              <a:t>-spomen na oslobođenje iz egipatskoga ropstva</a:t>
            </a:r>
          </a:p>
        </p:txBody>
      </p:sp>
      <p:sp>
        <p:nvSpPr>
          <p:cNvPr id="10" name="TekstniOkvir 9">
            <a:extLst>
              <a:ext uri="{FF2B5EF4-FFF2-40B4-BE49-F238E27FC236}">
                <a16:creationId xmlns:a16="http://schemas.microsoft.com/office/drawing/2014/main" id="{84D4705D-81CD-40B4-A41C-24FA8DD2B8E6}"/>
              </a:ext>
            </a:extLst>
          </p:cNvPr>
          <p:cNvSpPr txBox="1"/>
          <p:nvPr/>
        </p:nvSpPr>
        <p:spPr>
          <a:xfrm>
            <a:off x="6505855" y="2618619"/>
            <a:ext cx="381443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dirty="0">
                <a:latin typeface="Segoe Print" panose="02000600000000000000" pitchFamily="2" charset="0"/>
              </a:rPr>
              <a:t>nedjelja (za kršćane)</a:t>
            </a:r>
          </a:p>
          <a:p>
            <a:endParaRPr lang="hr-HR" sz="2400" dirty="0">
              <a:latin typeface="Segoe Print" panose="02000600000000000000" pitchFamily="2" charset="0"/>
            </a:endParaRPr>
          </a:p>
          <a:p>
            <a:r>
              <a:rPr lang="hr-HR" sz="2000" dirty="0">
                <a:latin typeface="Segoe Print" panose="02000600000000000000" pitchFamily="2" charset="0"/>
              </a:rPr>
              <a:t>-Isus je uskrsnuo u dan po suboti</a:t>
            </a:r>
          </a:p>
        </p:txBody>
      </p:sp>
      <p:cxnSp>
        <p:nvCxnSpPr>
          <p:cNvPr id="12" name="Ravni poveznik sa strelicom 11">
            <a:extLst>
              <a:ext uri="{FF2B5EF4-FFF2-40B4-BE49-F238E27FC236}">
                <a16:creationId xmlns:a16="http://schemas.microsoft.com/office/drawing/2014/main" id="{8B5A0A6B-DFBE-4F26-8AE2-C9CDEBFC4489}"/>
              </a:ext>
            </a:extLst>
          </p:cNvPr>
          <p:cNvCxnSpPr/>
          <p:nvPr/>
        </p:nvCxnSpPr>
        <p:spPr>
          <a:xfrm>
            <a:off x="2201662" y="3080284"/>
            <a:ext cx="0" cy="2843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Ravni poveznik sa strelicom 12">
            <a:extLst>
              <a:ext uri="{FF2B5EF4-FFF2-40B4-BE49-F238E27FC236}">
                <a16:creationId xmlns:a16="http://schemas.microsoft.com/office/drawing/2014/main" id="{75FD5F2D-27B8-449D-8B33-B0113D0BD110}"/>
              </a:ext>
            </a:extLst>
          </p:cNvPr>
          <p:cNvCxnSpPr>
            <a:cxnSpLocks/>
          </p:cNvCxnSpPr>
          <p:nvPr/>
        </p:nvCxnSpPr>
        <p:spPr>
          <a:xfrm>
            <a:off x="8072392" y="3067518"/>
            <a:ext cx="0" cy="2743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8662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3E0B99E-E875-450A-BA3A-B9754AFE95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C29DFFFF-3E0C-428B-86DA-848C956FFA0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E9D5759F-E59C-4E5D-9394-54392B0D47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8A828DF7-DAB5-4320-80BA-1CF00C1C4D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980" y="1600200"/>
            <a:ext cx="3175986" cy="1142999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E63E52FC-9C4B-486C-8C80-497D75C233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504155"/>
            <a:ext cx="12192000" cy="1254456"/>
          </a:xfrm>
          <a:prstGeom prst="rect">
            <a:avLst/>
          </a:prstGeom>
        </p:spPr>
      </p:pic>
      <p:sp>
        <p:nvSpPr>
          <p:cNvPr id="8" name="TekstniOkvir 7">
            <a:extLst>
              <a:ext uri="{FF2B5EF4-FFF2-40B4-BE49-F238E27FC236}">
                <a16:creationId xmlns:a16="http://schemas.microsoft.com/office/drawing/2014/main" id="{531BA7C7-0597-474E-9EC0-AFB8F14C603C}"/>
              </a:ext>
            </a:extLst>
          </p:cNvPr>
          <p:cNvSpPr txBox="1"/>
          <p:nvPr/>
        </p:nvSpPr>
        <p:spPr>
          <a:xfrm>
            <a:off x="1480" y="1837068"/>
            <a:ext cx="1219052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sr-Latn-RS" sz="2400" dirty="0">
                <a:latin typeface="Segoe Print" panose="02000600000000000000" pitchFamily="2" charset="0"/>
              </a:rPr>
              <a:t>-ova zapovijed uključuje: -kršćansku obvezu sudjelovanja na nedjeljnom 					  euharistijskom slavlju (i blagdanima)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sr-Latn-RS" sz="2400" dirty="0">
              <a:latin typeface="Segoe Print" panose="02000600000000000000" pitchFamily="2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sr-Latn-RS" sz="2400" dirty="0">
                <a:latin typeface="Segoe Print" panose="02000600000000000000" pitchFamily="2" charset="0"/>
              </a:rPr>
              <a:t>				  -suzdržavanje od teških poslova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sr-Latn-RS" sz="2400" dirty="0">
              <a:latin typeface="Segoe Print" panose="02000600000000000000" pitchFamily="2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sr-Latn-RS" sz="2400" dirty="0">
                <a:latin typeface="Segoe Print" panose="02000600000000000000" pitchFamily="2" charset="0"/>
              </a:rPr>
              <a:t>				  -pravo i obvezu na odmor duše i tijela</a:t>
            </a:r>
          </a:p>
        </p:txBody>
      </p:sp>
      <p:sp>
        <p:nvSpPr>
          <p:cNvPr id="9" name="TekstniOkvir 8">
            <a:extLst>
              <a:ext uri="{FF2B5EF4-FFF2-40B4-BE49-F238E27FC236}">
                <a16:creationId xmlns:a16="http://schemas.microsoft.com/office/drawing/2014/main" id="{0FCFF4D1-C07A-4DD2-BB55-BCD185441256}"/>
              </a:ext>
            </a:extLst>
          </p:cNvPr>
          <p:cNvSpPr txBox="1"/>
          <p:nvPr/>
        </p:nvSpPr>
        <p:spPr>
          <a:xfrm>
            <a:off x="-1" y="4820575"/>
            <a:ext cx="821184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dirty="0">
                <a:latin typeface="Segoe Print" panose="02000600000000000000" pitchFamily="2" charset="0"/>
              </a:rPr>
              <a:t>-zapovijedani blagdani: Božić								Tijelovo </a:t>
            </a:r>
          </a:p>
          <a:p>
            <a:r>
              <a:rPr lang="hr-HR" sz="2400" dirty="0">
                <a:latin typeface="Segoe Print" panose="02000600000000000000" pitchFamily="2" charset="0"/>
              </a:rPr>
              <a:t>				Velika Gospa</a:t>
            </a:r>
          </a:p>
          <a:p>
            <a:r>
              <a:rPr lang="hr-HR" sz="2400" dirty="0">
                <a:latin typeface="Segoe Print" panose="02000600000000000000" pitchFamily="2" charset="0"/>
              </a:rPr>
              <a:t>				Svi Sveti</a:t>
            </a:r>
          </a:p>
          <a:p>
            <a:r>
              <a:rPr lang="hr-HR" sz="2400" dirty="0">
                <a:latin typeface="Segoe Print" panose="02000600000000000000" pitchFamily="2" charset="0"/>
              </a:rPr>
              <a:t>				</a:t>
            </a:r>
          </a:p>
          <a:p>
            <a:r>
              <a:rPr lang="hr-HR" sz="2400" dirty="0">
                <a:latin typeface="Segoe Print" panose="02000600000000000000" pitchFamily="2" charset="0"/>
              </a:rPr>
              <a:t>							 </a:t>
            </a:r>
          </a:p>
        </p:txBody>
      </p:sp>
    </p:spTree>
    <p:extLst>
      <p:ext uri="{BB962C8B-B14F-4D97-AF65-F5344CB8AC3E}">
        <p14:creationId xmlns:p14="http://schemas.microsoft.com/office/powerpoint/2010/main" val="2935662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9F65ADA1-EED3-42B6-971D-C5A7C5861F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5593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3E0B99E-E875-450A-BA3A-B9754AFE95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C29DFFFF-3E0C-428B-86DA-848C956FFA0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E9D5759F-E59C-4E5D-9394-54392B0D47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8A828DF7-DAB5-4320-80BA-1CF00C1C4D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980" y="1600200"/>
            <a:ext cx="3175986" cy="1142999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E63E52FC-9C4B-486C-8C80-497D75C233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504155"/>
            <a:ext cx="12192000" cy="1254456"/>
          </a:xfrm>
          <a:prstGeom prst="rect">
            <a:avLst/>
          </a:prstGeom>
        </p:spPr>
      </p:pic>
      <p:pic>
        <p:nvPicPr>
          <p:cNvPr id="12" name="Slika 11" descr="Slika na kojoj se prikazuje tekst, knjiga, paralelno, Font&#10;&#10;Opis je automatski generiran">
            <a:extLst>
              <a:ext uri="{FF2B5EF4-FFF2-40B4-BE49-F238E27FC236}">
                <a16:creationId xmlns:a16="http://schemas.microsoft.com/office/drawing/2014/main" id="{6088BB22-FED7-465C-86DD-5970EB8CC7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492158" y="-1071563"/>
            <a:ext cx="6798107" cy="900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2227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9AB662A0-2687-4426-9A1C-9072827A1D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8" y="0"/>
            <a:ext cx="12186772" cy="1890713"/>
          </a:xfrm>
          <a:prstGeom prst="rect">
            <a:avLst/>
          </a:prstGeom>
        </p:spPr>
      </p:pic>
      <p:pic>
        <p:nvPicPr>
          <p:cNvPr id="3" name="Slika 2">
            <a:extLst>
              <a:ext uri="{FF2B5EF4-FFF2-40B4-BE49-F238E27FC236}">
                <a16:creationId xmlns:a16="http://schemas.microsoft.com/office/drawing/2014/main" id="{7D792A68-7C0C-4F52-B3EC-B2A547B827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28837"/>
            <a:ext cx="12039600" cy="1911201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DABA552D-0FE7-475C-99E3-921B2D4DF6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376737"/>
            <a:ext cx="12039596" cy="1911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134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61BEA742-E322-4A7E-A3FF-A1505A69C1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9562"/>
            <a:ext cx="12153928" cy="1909763"/>
          </a:xfrm>
          <a:prstGeom prst="rect">
            <a:avLst/>
          </a:prstGeom>
        </p:spPr>
      </p:pic>
      <p:pic>
        <p:nvPicPr>
          <p:cNvPr id="3" name="Slika 2">
            <a:extLst>
              <a:ext uri="{FF2B5EF4-FFF2-40B4-BE49-F238E27FC236}">
                <a16:creationId xmlns:a16="http://schemas.microsoft.com/office/drawing/2014/main" id="{12A3E981-3655-4DAD-A1C7-758CE19B53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9" y="2457449"/>
            <a:ext cx="12020843" cy="1909763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AB167688-0F93-4637-BB69-402D465F62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25" y="4638676"/>
            <a:ext cx="12078478" cy="1943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833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22163EF0-A050-4111-A186-E892F13A20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3837"/>
            <a:ext cx="11993908" cy="1890713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13532B1A-E865-46B3-B4FB-BD3179A9D6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66974"/>
            <a:ext cx="11964820" cy="1890713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AAE3B50A-C67D-4A03-B850-7A68B9EE63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538662"/>
            <a:ext cx="12039825" cy="1890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930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C32FF109-CDEE-4811-A827-10D0942027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5275"/>
            <a:ext cx="11744325" cy="1905000"/>
          </a:xfrm>
          <a:prstGeom prst="rect">
            <a:avLst/>
          </a:prstGeom>
        </p:spPr>
      </p:pic>
      <p:pic>
        <p:nvPicPr>
          <p:cNvPr id="3" name="Slika 2">
            <a:extLst>
              <a:ext uri="{FF2B5EF4-FFF2-40B4-BE49-F238E27FC236}">
                <a16:creationId xmlns:a16="http://schemas.microsoft.com/office/drawing/2014/main" id="{2C29E894-E656-4A22-A473-6EE1A66C62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" y="2419350"/>
            <a:ext cx="11734800" cy="1847850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E86B2863-645D-4221-8C07-5A71EAC9A9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5" y="4648200"/>
            <a:ext cx="11715750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383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</TotalTime>
  <Words>135</Words>
  <Application>Microsoft Office PowerPoint</Application>
  <PresentationFormat>Široki zaslon</PresentationFormat>
  <Paragraphs>19</Paragraphs>
  <Slides>32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32</vt:i4>
      </vt:variant>
    </vt:vector>
  </HeadingPairs>
  <TitlesOfParts>
    <vt:vector size="37" baseType="lpstr">
      <vt:lpstr>Arial</vt:lpstr>
      <vt:lpstr>Calibri</vt:lpstr>
      <vt:lpstr>Calibri Light</vt:lpstr>
      <vt:lpstr>Segoe Print</vt:lpstr>
      <vt:lpstr>Tema sustava Office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prezentacija</dc:title>
  <dc:creator>JOSIP JELUŠIĆ</dc:creator>
  <cp:lastModifiedBy>Josip Jelušić</cp:lastModifiedBy>
  <cp:revision>25</cp:revision>
  <dcterms:created xsi:type="dcterms:W3CDTF">2021-02-02T08:15:56Z</dcterms:created>
  <dcterms:modified xsi:type="dcterms:W3CDTF">2024-01-28T07:35:16Z</dcterms:modified>
</cp:coreProperties>
</file>