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826674-F529-45DF-8EC0-498E3663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A514879-3E85-43D2-9104-742B37509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3B45320-F290-4EA0-86E9-C97B6451D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925DD0C-060D-4F71-8EB6-FBF0F368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515CD25-C206-4867-84D8-57887355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6473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D5225B-11CE-42C6-8506-14065A542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1CFA8CB-DC17-4B38-82F3-3AB75DF76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C975D58-034C-480A-8291-7A00A825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F31F5A7-42A0-40D8-87A2-405E68F54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205EF15-61E9-4268-A1DF-FC8A74DB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912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986516-7EE9-4EAF-AD9C-E03EAD394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D748250-E255-4242-94D4-C583DFF08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9624D22-0B1E-40A0-B7CD-A397BAAF9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8AB7FE-C62A-49C7-A5CE-1E079BFC5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85547EE-E409-4F04-89D8-DE9C668F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96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E22499-BA85-4B13-822E-725F1F503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DBA47C4-DFFB-44F7-B215-709C78A6D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1552ABC-D7FD-42BF-9DBC-874C38380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83D0F61-A63B-4F56-B2DA-8CCC1A191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9704933-DD64-47A0-B33F-F4FBF8ADF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437815E-E24C-4425-B54A-2D7FB4BB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088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B848AD-5FDF-4EC0-B6F8-5E485D82B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5BFBC1D-9EFC-4699-89B6-E513B8788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F69FADB-03E2-4E89-9288-B750CD0EB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F2CBE9F-ED1A-4D39-BD40-0491CCCC0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22CC02A-95E0-446C-852A-DC355ACB1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DC4E48C-70A3-4EBD-AADB-0033CCD97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E9E04C8B-647F-405B-B3C5-3D58A15B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4DCDD2B2-568D-451D-BA0A-222CC4A1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9594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A1CB10-6C77-40C9-8B14-531DB743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BC23FD6-9190-4EA8-8FCD-077EA3D9A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115E443-DBB7-42CF-85A6-23E1F807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2DD5D62-C233-441F-8C89-2CD4555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234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57E9E0C-EFD2-4CB0-99F8-6A86A9B2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A0B7882-ABBC-4F0D-AB2E-9B9EBCABD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6120F8E-371E-4C0A-9876-31B6058B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0080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9EFB83-F94C-45D3-9091-359C2683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E5468D4-F3F0-4D8E-B14A-E50263D48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68A5028-E0B1-466E-8319-614698B57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A23BB30-A450-4D36-887D-CC5341157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AAB760C-32E5-4522-949A-580D5B90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C47E182-45AD-4718-9D6A-A2F9683D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941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32EAA7-5D9E-4FC1-BED2-61D83F8E4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FB4926E3-A77F-44CE-B542-57BD44E679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4B736BF-A7AB-4BDE-BD4E-3E4A3B8EE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D8820BD-7D18-4450-8EB2-D5C487F38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8F90FC7-5440-4A27-8F62-0B45D3652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F7684AA-A226-47E3-ABB6-6C444F52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251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677DF0-0F13-413C-A7B4-26A184FB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BD5ACFD-92E0-42FA-ADC0-81FE1110A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F5644AE-745E-46F2-97E9-C08AB41A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5173DE5-E187-42D7-8B2C-089B10C6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D667CC7-3EC5-4478-8172-612333A96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0482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0B68E967-0FB2-4AB2-9ADC-3A6A5A5F79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3E4CD16-C48F-4071-B291-B315DC33F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12DF39D-D189-4042-8FE9-F174653F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76D36AE-E02D-4131-8DCE-4E79017EF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EADE440-4D09-4E40-9715-95D9922DF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185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1B170BF-4AAC-4E6F-B102-4A25AD38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21C1735-89C6-415F-85DB-2C53442E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91D55C9-4F1D-4256-9EC0-25AA50C83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A0AF-B24D-4065-9D80-39E29917FA7C}" type="datetimeFigureOut">
              <a:rPr lang="hr-HR" smtClean="0"/>
              <a:t>15.2.2026.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043C047-4D97-47C9-8590-8B096551C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A06E65C-BBD1-4452-8941-3383D0E6C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AEA22-0BD5-4F63-929C-F92642EEE7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47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7DF30E-54ED-4440-83FC-642E113B65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5570DEA-AA02-49DE-AD2D-065E307901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774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A3F03C42-CB56-4872-BF51-93D529E3AD91}"/>
              </a:ext>
            </a:extLst>
          </p:cNvPr>
          <p:cNvSpPr txBox="1"/>
          <p:nvPr/>
        </p:nvSpPr>
        <p:spPr>
          <a:xfrm>
            <a:off x="188258" y="43458"/>
            <a:ext cx="5316071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hr-HR" b="0" i="0">
                <a:effectLst/>
                <a:latin typeface="Josefin Sans" panose="020B0604020202020204" pitchFamily="2" charset="-18"/>
              </a:rPr>
              <a:t>Ps 119,1-2.4-5.17-18.33-34</a:t>
            </a:r>
          </a:p>
          <a:p>
            <a:pPr algn="l" fontAlgn="base"/>
            <a:r>
              <a:rPr lang="hr-HR" b="1" i="1">
                <a:effectLst/>
                <a:latin typeface="Josefin Sans" panose="020B0604020202020204" pitchFamily="2" charset="-18"/>
              </a:rPr>
              <a:t>Blaženi koji hode po zakonu Gospodnjemu!</a:t>
            </a:r>
          </a:p>
          <a:p>
            <a:pPr algn="l" fontAlgn="base"/>
            <a:endParaRPr lang="hr-HR" b="0" i="0">
              <a:effectLst/>
              <a:latin typeface="Nunito Sans" pitchFamily="2" charset="-18"/>
            </a:endParaRPr>
          </a:p>
          <a:p>
            <a:pPr algn="l" fontAlgn="base"/>
            <a:r>
              <a:rPr lang="hr-HR" sz="2000" b="0" i="0">
                <a:effectLst/>
                <a:latin typeface="Nunito Sans" pitchFamily="2" charset="-18"/>
              </a:rPr>
              <a:t>Blaženi oni kojih je put neokaljan,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koji hode po Zakonu Gospodnjemu!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Blaženi oni koji čuvaju propise njegove,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čitavim srcem njega traže!</a:t>
            </a:r>
          </a:p>
          <a:p>
            <a:pPr algn="l" fontAlgn="base"/>
            <a:endParaRPr lang="hr-HR" sz="2000" b="0" i="0">
              <a:effectLst/>
              <a:latin typeface="Nunito Sans" pitchFamily="2" charset="-18"/>
            </a:endParaRPr>
          </a:p>
          <a:p>
            <a:pPr algn="l" fontAlgn="base"/>
            <a:r>
              <a:rPr lang="hr-HR" sz="2000" b="0" i="0">
                <a:effectLst/>
                <a:latin typeface="Nunito Sans" pitchFamily="2" charset="-18"/>
              </a:rPr>
              <a:t>Naredbe si svoje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dao da se brižno čuvaju.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O, kad bi čvrsti bili putovi moji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da tvoja čuvam pravila!</a:t>
            </a:r>
          </a:p>
          <a:p>
            <a:pPr algn="l" fontAlgn="base"/>
            <a:endParaRPr lang="hr-HR" sz="2000" b="0" i="0">
              <a:effectLst/>
              <a:latin typeface="Nunito Sans" pitchFamily="2" charset="-18"/>
            </a:endParaRPr>
          </a:p>
          <a:p>
            <a:pPr algn="l" fontAlgn="base"/>
            <a:r>
              <a:rPr lang="hr-HR" sz="2000" b="0" i="0">
                <a:effectLst/>
                <a:latin typeface="Nunito Sans" pitchFamily="2" charset="-18"/>
              </a:rPr>
              <a:t>Milostiv budi meni, sluzi svojem,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da živim i tvoje riječi čuvam!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Otvori oči moje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da gledam divote tvoga zakona!</a:t>
            </a:r>
          </a:p>
          <a:p>
            <a:pPr algn="l" fontAlgn="base"/>
            <a:endParaRPr lang="hr-HR" sz="2000" b="0" i="0">
              <a:effectLst/>
              <a:latin typeface="Nunito Sans" pitchFamily="2" charset="-18"/>
            </a:endParaRPr>
          </a:p>
          <a:p>
            <a:pPr algn="l" fontAlgn="base"/>
            <a:r>
              <a:rPr lang="hr-HR" sz="2000" b="0" i="0">
                <a:effectLst/>
                <a:latin typeface="Nunito Sans" pitchFamily="2" charset="-18"/>
              </a:rPr>
              <a:t>Pokaži mi, Gospodine, stazu pravila svojih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i ja ću je čuvati do kraja!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Pouči me da se tvoga držim zakona</a:t>
            </a:r>
            <a:br>
              <a:rPr lang="hr-HR" sz="2000" b="0" i="0">
                <a:effectLst/>
                <a:latin typeface="Nunito Sans" pitchFamily="2" charset="-18"/>
              </a:rPr>
            </a:br>
            <a:r>
              <a:rPr lang="hr-HR" sz="2000" b="0" i="0">
                <a:effectLst/>
                <a:latin typeface="Nunito Sans" pitchFamily="2" charset="-18"/>
              </a:rPr>
              <a:t>i čuvat ću ga svim srcem!</a:t>
            </a:r>
            <a:endParaRPr lang="hr-HR" sz="2000" b="0" i="0" dirty="0">
              <a:effectLst/>
              <a:latin typeface="Nunito Sans" pitchFamily="2" charset="-18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DE3A9BE-94A4-4F57-9CAB-877E789A3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15" y="0"/>
            <a:ext cx="5089203" cy="6785604"/>
          </a:xfrm>
          <a:prstGeom prst="rect">
            <a:avLst/>
          </a:prstGeom>
          <a:noFill/>
          <a:effectLst>
            <a:softEdge rad="546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132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121</Words>
  <Application>Microsoft Office PowerPoint</Application>
  <PresentationFormat>Široki zaslon</PresentationFormat>
  <Paragraphs>10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Josefin Sans</vt:lpstr>
      <vt:lpstr>Nunito Sans</vt:lpstr>
      <vt:lpstr>Tema sustava Office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2026-02-15T10:43:29Z</dcterms:created>
  <dcterms:modified xsi:type="dcterms:W3CDTF">2026-02-15T10:50:29Z</dcterms:modified>
</cp:coreProperties>
</file>