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9" r:id="rId5"/>
    <p:sldId id="265" r:id="rId6"/>
    <p:sldId id="264" r:id="rId7"/>
    <p:sldId id="258" r:id="rId8"/>
    <p:sldId id="260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61" r:id="rId21"/>
    <p:sldId id="275" r:id="rId22"/>
    <p:sldId id="276" r:id="rId23"/>
    <p:sldId id="278" r:id="rId24"/>
    <p:sldId id="279" r:id="rId25"/>
    <p:sldId id="277" r:id="rId2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94660"/>
  </p:normalViewPr>
  <p:slideViewPr>
    <p:cSldViewPr snapToGrid="0">
      <p:cViewPr varScale="1">
        <p:scale>
          <a:sx n="86" d="100"/>
          <a:sy n="86" d="100"/>
        </p:scale>
        <p:origin x="3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31EA0EA-E7EF-4DE8-9D4E-E025DAC25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6892A9E-51D8-48CC-AB5B-F29E6E04A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2268A25-A088-4E3A-8740-7A6EBF7F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C4B7E28-D702-48BF-9D81-0A75C463A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3ADDDFA-5F64-43C9-8A86-E1CC8B08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611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DBEB52-E729-42B7-BBC8-DA99A87E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FC7BB25-15E1-4476-A1DC-7BF14C046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9C045C9-510A-4637-BDBF-28388048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F92F56C-F7C1-44CB-B5E2-BFA38EFF4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E9B59A6-3A84-4E7D-A074-8E01FA3B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043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923734-E63F-46B9-96CF-4B55FA5A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AD062BC-12D8-4E59-9431-C759B6E58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EBC8409-F1AA-43F0-8F1B-06EF7349F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CB0CF5F-0903-4DEA-9BC4-0B42DEE70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ACE2B07-DF6E-47D6-951B-64B02A86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636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3ABFAE4-DC97-407D-BA96-BB992D5B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E57176-DA81-4827-BD4C-E050995AD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7476C0B-9176-4A55-9BBB-BA0D5F3F8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15F8CBA-749B-41D1-942A-E338BF8D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6B867DE-D8F1-4248-8BDF-CDA78B8D9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231B199-E4B0-485D-82E2-4FB5808D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040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EA66DB-E1AB-4ED9-B0C6-651756C75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51351DA-D8E4-4640-9943-8F60C75C6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CED9FC0-4A1D-43EE-86C7-2B3D370A3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582CC59-E027-420E-B329-6910EF992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80BD22B8-D437-471C-BE30-7AB3C3E813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E41D2D6-1AA2-49FF-9FEC-229CB0062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A8CBFCE1-92AB-4207-B7B9-162F5EF9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CCC43DE4-EFF3-4710-BB2C-F02B6E13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9610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59C6BD-5D65-488E-AB9D-9482BC9C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04E6D388-5C2B-4C42-A8E2-12636AA16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D0BBCE20-79EA-4936-8A6A-8500EFE2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E407853C-CCB7-41BC-AF45-5DE96107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451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D33DA0B5-48EF-4AC1-983A-768F5D0BC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4281D78-6393-4B6D-8F52-979CB92B6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FF8189A-E9AD-49F1-B86F-80A4E39C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76575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4D2E7B-00DE-4B3F-82C4-CC008438E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A5BB400-CDC7-422D-8F92-BA79C2AC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3C515C8-8581-4EFA-A6C5-8E9817ED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DC125A2-7704-49AD-AFD0-59B67A556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899C02A-BE92-4A5A-851D-E989F473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A7A5262-3F1C-4ADD-8AFF-947840CFC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3895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0AF1A2-73D6-413F-8D2B-9B7EFF62C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7EA25C0F-F7FD-4ABD-B82B-C4EE7FAF9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34E063D-DC01-4EEB-8C72-21825AB74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8AE27E4-4F44-4F49-ACC9-3262A0709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DDDE18F-37B8-4E4B-98EB-EFFEF3717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A0C03B3-700D-411B-8F41-E729AEB4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2644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5E07B9-C21F-4947-8A54-90DA34BAC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BF169AF-BE2C-40C7-B59B-26613AF3B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FA977C6-A908-421B-8EC6-8DD1CAAD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461F0E-CBC9-4A12-B4D0-91ECB5005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018721A-3B6A-4C4E-A4F9-692F0925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521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164566C-29C9-42D4-AF64-6742E1BCB7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04D69B9-581E-4AC2-BBE9-385E15E02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690D8A2-7D3B-445F-B78D-40E628D7F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AF97F7E-FAE2-4678-8530-A39484D8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E8CFE41-601E-462A-A490-65A75537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0083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EE9C1278-9160-4B7E-A1EA-6884EAB8F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56A2BBA-6ADD-4CFF-BFF2-2447BCB2B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B107877-C090-410A-83F8-4C0F43D1B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63200-ED50-4739-8F05-34407EEC8F28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2E8E4BB-D8AC-49B0-880C-A7169E355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30BEB10-B699-4EDC-9DF9-49F80D2EF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21673-7CB0-47B5-B334-95013FC47FF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4768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304255-7AE4-4158-83F2-2B4B2BE6F7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5082F00-D10B-45AE-B850-3BF311F78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099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8D081DF6-246D-4970-8908-FA81345EAB90}"/>
              </a:ext>
            </a:extLst>
          </p:cNvPr>
          <p:cNvSpPr txBox="1"/>
          <p:nvPr/>
        </p:nvSpPr>
        <p:spPr>
          <a:xfrm>
            <a:off x="6096000" y="590550"/>
            <a:ext cx="59055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i="0" dirty="0" err="1">
                <a:effectLst/>
                <a:latin typeface="H5PDroidSans"/>
              </a:rPr>
              <a:t>Prepoznaj</a:t>
            </a:r>
            <a:r>
              <a:rPr lang="it-IT" sz="3600" b="1" i="0" dirty="0">
                <a:effectLst/>
                <a:latin typeface="H5PDroidSans"/>
              </a:rPr>
              <a:t> radi li se o </a:t>
            </a:r>
            <a:r>
              <a:rPr lang="it-IT" sz="3600" b="1" i="0" dirty="0" err="1">
                <a:effectLst/>
                <a:latin typeface="H5PDroidSans"/>
              </a:rPr>
              <a:t>ljubavi</a:t>
            </a:r>
            <a:r>
              <a:rPr lang="it-IT" sz="3600" b="1" i="0" dirty="0">
                <a:effectLst/>
                <a:latin typeface="H5PDroidSans"/>
              </a:rPr>
              <a:t> prema </a:t>
            </a:r>
            <a:r>
              <a:rPr lang="it-IT" sz="3600" b="1" i="0" dirty="0" err="1">
                <a:effectLst/>
                <a:latin typeface="H5PDroidSans"/>
              </a:rPr>
              <a:t>Bogu</a:t>
            </a:r>
            <a:r>
              <a:rPr lang="it-IT" sz="3600" b="1" i="0" dirty="0">
                <a:effectLst/>
                <a:latin typeface="H5PDroidSans"/>
              </a:rPr>
              <a:t> ili o </a:t>
            </a:r>
            <a:r>
              <a:rPr lang="it-IT" sz="3600" b="1" i="0" dirty="0" err="1">
                <a:effectLst/>
                <a:latin typeface="H5PDroidSans"/>
              </a:rPr>
              <a:t>ljubavi</a:t>
            </a:r>
            <a:r>
              <a:rPr lang="it-IT" sz="3600" b="1" i="0" dirty="0">
                <a:effectLst/>
                <a:latin typeface="H5PDroidSans"/>
              </a:rPr>
              <a:t> prema </a:t>
            </a:r>
            <a:r>
              <a:rPr lang="it-IT" sz="3600" b="1" i="0" dirty="0" err="1">
                <a:effectLst/>
                <a:latin typeface="H5PDroidSans"/>
              </a:rPr>
              <a:t>čovjeku</a:t>
            </a:r>
            <a:r>
              <a:rPr lang="it-IT" sz="3600" b="1" i="0" dirty="0">
                <a:effectLst/>
                <a:latin typeface="H5PDroidSans"/>
              </a:rPr>
              <a:t>!</a:t>
            </a:r>
            <a:endParaRPr lang="hr-HR" sz="3600" b="1" i="0" dirty="0">
              <a:effectLst/>
              <a:latin typeface="H5PDroidSans"/>
            </a:endParaRPr>
          </a:p>
          <a:p>
            <a:endParaRPr lang="hr-HR" sz="3600" b="1" dirty="0">
              <a:latin typeface="H5PDroidSans"/>
            </a:endParaRPr>
          </a:p>
          <a:p>
            <a:r>
              <a:rPr lang="hr-HR" sz="3600" b="1" dirty="0">
                <a:latin typeface="H5PDroidSans"/>
              </a:rPr>
              <a:t>Prepoznaj o kojoj se zapovijedi Božjoj radi!</a:t>
            </a: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1846806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71F50187-F524-44B5-AE92-0EA0B8936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37" y="590550"/>
            <a:ext cx="6084026" cy="2181314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EA76E19E-1B5E-46FA-81EC-F5DCEBB230D3}"/>
              </a:ext>
            </a:extLst>
          </p:cNvPr>
          <p:cNvSpPr txBox="1"/>
          <p:nvPr/>
        </p:nvSpPr>
        <p:spPr>
          <a:xfrm>
            <a:off x="5938837" y="3348654"/>
            <a:ext cx="6253163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Ne izusti imena Gospodina, Boga svoga, uzalud!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6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1ED96575-A979-4FFD-882E-45E2E144C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599" y="590550"/>
            <a:ext cx="5791397" cy="24193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CD17476B-5DCE-4C92-8BE7-25ED85EB48C8}"/>
              </a:ext>
            </a:extLst>
          </p:cNvPr>
          <p:cNvSpPr txBox="1"/>
          <p:nvPr/>
        </p:nvSpPr>
        <p:spPr>
          <a:xfrm>
            <a:off x="5943599" y="3608404"/>
            <a:ext cx="2818662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Ne ubij!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3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A94939F7-9482-4EBA-9FFF-2552885C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629228" cy="2747454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43C057BC-D9CD-4208-8467-D269AF4C7E1D}"/>
              </a:ext>
            </a:extLst>
          </p:cNvPr>
          <p:cNvSpPr txBox="1"/>
          <p:nvPr/>
        </p:nvSpPr>
        <p:spPr>
          <a:xfrm>
            <a:off x="6097480" y="4098337"/>
            <a:ext cx="6094520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Ja sam Gospodin, Bog tvoj, nemaj drugih bogova uz mene!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3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6F7589D3-E29A-48BB-AE70-D53554355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04942" cy="230357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D70BA43-4B07-45A4-BFFC-E5F32FEE4F68}"/>
              </a:ext>
            </a:extLst>
          </p:cNvPr>
          <p:cNvSpPr txBox="1"/>
          <p:nvPr/>
        </p:nvSpPr>
        <p:spPr>
          <a:xfrm>
            <a:off x="6096000" y="3694883"/>
            <a:ext cx="6096000" cy="124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Ne poželi nikakve tuđe stvari!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80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D805DD84-6328-4A57-A748-9C67EB026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00" y="666749"/>
            <a:ext cx="5767662" cy="2619375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C29CEADE-31A9-46C8-B53A-FFD7BD6C393A}"/>
              </a:ext>
            </a:extLst>
          </p:cNvPr>
          <p:cNvSpPr txBox="1"/>
          <p:nvPr/>
        </p:nvSpPr>
        <p:spPr>
          <a:xfrm>
            <a:off x="5938837" y="3348654"/>
            <a:ext cx="6253163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Ne izusti imena Gospodina, Boga svoga, uzalud!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26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8F0AA65A-4915-4954-BAE3-7B94FFF66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837" y="590550"/>
            <a:ext cx="5898004" cy="216217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2C41A9B5-C05E-4026-A3A9-09F8B5112DF4}"/>
              </a:ext>
            </a:extLst>
          </p:cNvPr>
          <p:cNvSpPr txBox="1"/>
          <p:nvPr/>
        </p:nvSpPr>
        <p:spPr>
          <a:xfrm>
            <a:off x="5938837" y="3348654"/>
            <a:ext cx="6253163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Ne izusti imena Gospodina, Boga svoga, uzalud!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4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87F33AA1-5BA1-4497-A42D-74D743639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45088" cy="19240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E0FBF18-F796-42EE-B445-E219403CAB43}"/>
              </a:ext>
            </a:extLst>
          </p:cNvPr>
          <p:cNvSpPr txBox="1"/>
          <p:nvPr/>
        </p:nvSpPr>
        <p:spPr>
          <a:xfrm>
            <a:off x="5981700" y="3848011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3. Spomeni se da svetkuješ dan Gospodnji!</a:t>
            </a:r>
          </a:p>
        </p:txBody>
      </p:sp>
    </p:spTree>
    <p:extLst>
      <p:ext uri="{BB962C8B-B14F-4D97-AF65-F5344CB8AC3E}">
        <p14:creationId xmlns:p14="http://schemas.microsoft.com/office/powerpoint/2010/main" val="36257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1756E3E5-FE04-43E2-A7E4-D6F15BF33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49916" cy="233362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AEC5AF77-F102-4655-9A8E-FD85DD304E71}"/>
              </a:ext>
            </a:extLst>
          </p:cNvPr>
          <p:cNvSpPr txBox="1"/>
          <p:nvPr/>
        </p:nvSpPr>
        <p:spPr>
          <a:xfrm>
            <a:off x="6096000" y="3694883"/>
            <a:ext cx="6096000" cy="124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Ne poželi nikakve tuđe stvari!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7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5B9C0098-9B9F-4650-BFA6-65A025CE4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626190" cy="1948464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FDB55C0B-9178-4C7F-83D3-3D9CA6DB765A}"/>
              </a:ext>
            </a:extLst>
          </p:cNvPr>
          <p:cNvSpPr txBox="1"/>
          <p:nvPr/>
        </p:nvSpPr>
        <p:spPr>
          <a:xfrm>
            <a:off x="6097480" y="3626081"/>
            <a:ext cx="6094520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Poštuj oca i majku da dugo živiš i dobro ti bude na zemlji!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0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7BE799EB-B793-40C1-90B8-81ADD2735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60902" cy="1966219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69F1EBA4-4825-4F34-A8F0-051533AE1966}"/>
              </a:ext>
            </a:extLst>
          </p:cNvPr>
          <p:cNvSpPr txBox="1"/>
          <p:nvPr/>
        </p:nvSpPr>
        <p:spPr>
          <a:xfrm>
            <a:off x="6096000" y="3267075"/>
            <a:ext cx="2818662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Ne ubij!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1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F7EE60C5-F681-43D8-B4A9-674E9BF8F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50514" cy="2294693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3F00FC53-7924-4C1B-A3F5-F70836C5D13C}"/>
              </a:ext>
            </a:extLst>
          </p:cNvPr>
          <p:cNvSpPr txBox="1"/>
          <p:nvPr/>
        </p:nvSpPr>
        <p:spPr>
          <a:xfrm>
            <a:off x="6096000" y="3267075"/>
            <a:ext cx="4054876" cy="124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Ne reci lažna svjedočanstva!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9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951EF572-AF37-4D48-A13D-CD6F9C22A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49"/>
            <a:ext cx="5602486" cy="2392347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92FFB43-C424-4354-9533-50F1A02B5CCF}"/>
              </a:ext>
            </a:extLst>
          </p:cNvPr>
          <p:cNvSpPr txBox="1"/>
          <p:nvPr/>
        </p:nvSpPr>
        <p:spPr>
          <a:xfrm>
            <a:off x="6096000" y="3267075"/>
            <a:ext cx="4862744" cy="124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Ne poželi tuđeg ženidbenog druga!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1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37EF08FE-0B19-4009-836B-59DE24F67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590550"/>
            <a:ext cx="5555599" cy="2729699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421D06E-F187-46E2-9360-44DCCC5314AA}"/>
              </a:ext>
            </a:extLst>
          </p:cNvPr>
          <p:cNvSpPr txBox="1"/>
          <p:nvPr/>
        </p:nvSpPr>
        <p:spPr>
          <a:xfrm>
            <a:off x="6097480" y="3429000"/>
            <a:ext cx="6094520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Poštuj oca i majku da dugo živiš i dobro ti bude na zemlji!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00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E46B93A8-4914-4936-9E3D-A3A6973FA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590550"/>
            <a:ext cx="5519835" cy="236220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C9DFAE56-8952-4FB2-8ECE-2C41D9A9B855}"/>
              </a:ext>
            </a:extLst>
          </p:cNvPr>
          <p:cNvSpPr txBox="1"/>
          <p:nvPr/>
        </p:nvSpPr>
        <p:spPr>
          <a:xfrm>
            <a:off x="6096000" y="3267075"/>
            <a:ext cx="2818662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Ne ubij!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3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B98341A7-0C67-44D7-B36C-6D8730F64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60233" cy="20383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5C9E1E1A-00E3-4FBD-A927-7128596A1CA6}"/>
              </a:ext>
            </a:extLst>
          </p:cNvPr>
          <p:cNvSpPr txBox="1"/>
          <p:nvPr/>
        </p:nvSpPr>
        <p:spPr>
          <a:xfrm>
            <a:off x="6097480" y="3429000"/>
            <a:ext cx="6094520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Poštuj oca i majku da dugo živiš i dobro ti bude na zemlji!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2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2A377D2A-9049-4730-BBDB-D4E88C5AE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651166" cy="21145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8EAFE86F-4EC1-416C-9259-BDBC39FC6620}"/>
              </a:ext>
            </a:extLst>
          </p:cNvPr>
          <p:cNvSpPr txBox="1"/>
          <p:nvPr/>
        </p:nvSpPr>
        <p:spPr>
          <a:xfrm>
            <a:off x="6096000" y="3429000"/>
            <a:ext cx="6094520" cy="1840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Ja sam Gospodin, Bog tvoj, nemaj drugih bogova uz mene!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3F511386-947D-498C-86FF-560B4CAF0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39447" cy="23431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CBF81DF-CE06-48C8-9485-11D7CE198FFE}"/>
              </a:ext>
            </a:extLst>
          </p:cNvPr>
          <p:cNvSpPr txBox="1"/>
          <p:nvPr/>
        </p:nvSpPr>
        <p:spPr>
          <a:xfrm>
            <a:off x="6096000" y="3269057"/>
            <a:ext cx="5154967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Ne sagriješi bludno!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B55163B-649E-4A16-9A20-628989BCC886}"/>
              </a:ext>
            </a:extLst>
          </p:cNvPr>
          <p:cNvSpPr txBox="1"/>
          <p:nvPr/>
        </p:nvSpPr>
        <p:spPr>
          <a:xfrm>
            <a:off x="6096000" y="4695566"/>
            <a:ext cx="4862744" cy="124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Ne poželi tuđeg ženidbenog druga!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6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9D80FB47-F233-4F8A-83BA-64CEBAD26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288" y="590549"/>
            <a:ext cx="5989954" cy="2117139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F5EDE892-37CE-4FAC-8B6C-96A42223A618}"/>
              </a:ext>
            </a:extLst>
          </p:cNvPr>
          <p:cNvSpPr txBox="1"/>
          <p:nvPr/>
        </p:nvSpPr>
        <p:spPr>
          <a:xfrm>
            <a:off x="5981700" y="3848011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3. Spomeni se da svetkuješ dan Gospodnji!</a:t>
            </a:r>
          </a:p>
        </p:txBody>
      </p:sp>
    </p:spTree>
    <p:extLst>
      <p:ext uri="{BB962C8B-B14F-4D97-AF65-F5344CB8AC3E}">
        <p14:creationId xmlns:p14="http://schemas.microsoft.com/office/powerpoint/2010/main" val="417056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E9D0463-67E7-4003-8E32-4A5773DDAAF1}"/>
              </a:ext>
            </a:extLst>
          </p:cNvPr>
          <p:cNvSpPr txBox="1"/>
          <p:nvPr/>
        </p:nvSpPr>
        <p:spPr>
          <a:xfrm>
            <a:off x="6096000" y="3269057"/>
            <a:ext cx="5154967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Ne sagriješi bludno!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9A41F12-9413-446D-A01E-FDB6E8AF2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641885" cy="201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854E90AC-FC8D-44DF-AF08-ECA480CDB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50"/>
            <a:ext cx="5537720" cy="200173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EF50AF95-4478-46A1-A4E2-0431CA1B4C10}"/>
              </a:ext>
            </a:extLst>
          </p:cNvPr>
          <p:cNvSpPr txBox="1"/>
          <p:nvPr/>
        </p:nvSpPr>
        <p:spPr>
          <a:xfrm>
            <a:off x="6096000" y="3267075"/>
            <a:ext cx="4010488" cy="1248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Ne reci lažna svjedočanstva!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28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B13C65BA-A0B2-4822-9E60-3E0D4C65E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49"/>
            <a:ext cx="5570060" cy="2392347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14A17289-849A-4829-BE3C-C885B64941E9}"/>
              </a:ext>
            </a:extLst>
          </p:cNvPr>
          <p:cNvSpPr txBox="1"/>
          <p:nvPr/>
        </p:nvSpPr>
        <p:spPr>
          <a:xfrm>
            <a:off x="6096000" y="3267075"/>
            <a:ext cx="2818662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Ne ubij!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2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1111AA9-C9A9-4682-9EF8-9A0956036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49"/>
            <a:ext cx="5602595" cy="2371725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7B29031B-3FE4-45B8-9F65-1D3DB14D102E}"/>
              </a:ext>
            </a:extLst>
          </p:cNvPr>
          <p:cNvSpPr txBox="1"/>
          <p:nvPr/>
        </p:nvSpPr>
        <p:spPr>
          <a:xfrm>
            <a:off x="6096000" y="3267075"/>
            <a:ext cx="3048000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r-HR" sz="36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Ne ukradi!</a:t>
            </a:r>
            <a:endParaRPr lang="hr-HR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50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6DE53E9-FC8B-4700-9852-C0C98104B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0550"/>
            <a:ext cx="5276850" cy="535305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80FF5657-360F-4566-9D1D-A503BFE89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90549"/>
            <a:ext cx="5480482" cy="2650691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98E7BD41-D9A6-4404-BA0C-6EFBE9722993}"/>
              </a:ext>
            </a:extLst>
          </p:cNvPr>
          <p:cNvSpPr txBox="1"/>
          <p:nvPr/>
        </p:nvSpPr>
        <p:spPr>
          <a:xfrm>
            <a:off x="6097480" y="3429000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3. Spomeni se da svetkuješ dan Gospodnji!</a:t>
            </a:r>
          </a:p>
        </p:txBody>
      </p:sp>
    </p:spTree>
    <p:extLst>
      <p:ext uri="{BB962C8B-B14F-4D97-AF65-F5344CB8AC3E}">
        <p14:creationId xmlns:p14="http://schemas.microsoft.com/office/powerpoint/2010/main" val="139227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246</Words>
  <Application>Microsoft Office PowerPoint</Application>
  <PresentationFormat>Široki zaslon</PresentationFormat>
  <Paragraphs>27</Paragraphs>
  <Slides>25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H5PDroidSans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14</cp:revision>
  <dcterms:created xsi:type="dcterms:W3CDTF">2024-03-14T07:59:07Z</dcterms:created>
  <dcterms:modified xsi:type="dcterms:W3CDTF">2024-03-14T14:05:09Z</dcterms:modified>
</cp:coreProperties>
</file>