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4" r:id="rId3"/>
    <p:sldId id="262" r:id="rId4"/>
    <p:sldId id="258" r:id="rId5"/>
    <p:sldId id="260" r:id="rId6"/>
    <p:sldId id="265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0363B9-1523-4AD2-A0C4-2A2145365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AFC6BA4-9C31-4080-BDE3-3E4FC32F5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C80F4E3-0A69-4DC1-B210-6E416060F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B7AB605-543A-410E-B9C0-7A59780AC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4C82EC9-E76A-4812-B2B1-6E0517DC2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09673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B03853-190D-48A5-AC69-1062EF55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9B23901-72F4-4BC3-BCCF-614C4BEA2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E911359-F681-4C27-9D90-C44A75941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102BE76-FBC0-425D-A908-6C97F6CDC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A199D00-3EC4-4500-B2DF-213B6119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9143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BE5A65-9BE8-4268-8972-67760223D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40A73EE-D9F1-4B9B-850D-60C53E6EE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87602CD-E082-4F45-A892-F54598AD7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0651956-6418-4D0F-8F82-D13507B8A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A5D444D-9186-4C91-9609-5C3616DD7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083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A63A87-D3E1-41FC-AE4E-0C2C2B2E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D6AB04B-C121-44D2-990D-26ADF9FFC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DE6F382-62D4-434E-9FB4-7CA8D92E2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2A9B9EC-553B-4CA3-A555-F942D3EB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50322CF-A362-45F8-B510-146E73235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DB2ED1-ED4F-46CE-A8D1-5B1B2DC8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5291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E6DAA5-7E05-41A2-AD47-C9308759A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FA3AC7D-C0AB-46AA-B5D7-38DF45D38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2F4B5BE6-7705-4620-87E8-BFAAE101A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BDA448B2-ECF0-4333-8D7E-370E2F382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1164DD8D-D516-43D4-B035-305E93FC7E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A588F0DA-B46E-4EB1-B1D5-CF4D80B5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F296B1DD-286C-4392-8C73-5422EB0B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06FDEFF4-47E4-4001-9A3D-F3E1F5F2D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314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93023A-7879-426B-894B-B09EE9D86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7B1D05B7-A79E-45B5-8A2F-5BA6F9BE5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A970B98C-B4D8-49CC-9E7D-68F04F8CA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7041AFF0-BF15-45F5-863E-33F0585A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59808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EE303DD1-67C2-49ED-B7B1-03F11A6DF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C2316F0-AFAC-49CE-9833-E5254BAF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9194900-AD0B-48F6-B333-65D2142A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995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8FB3DB-54A1-46C5-BA66-E3A1EAC68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FF7B954-8324-4CF4-9184-1703E53E3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48B45C5-0F14-484A-ACAC-2E85FF1FB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76F6824-AFEC-4DCC-A2F0-374293274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7F65815-590D-4267-9889-104FCF7C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4B8BBF2-280A-43BA-9A48-F832FB04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595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0EC60A-433C-42D9-85FA-EDA074AFF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B7BE7213-4FFC-488D-8A5B-4F31EF961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067FE61-D21C-4ACB-AB21-83FBCBD17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0717609-13E3-4ACF-BD31-4E7DAD28C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90F55E7-1CD4-4061-AE27-8DC9D17B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CAE8336-E029-4B53-BC62-5ADA17EB1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873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83F493-455F-42EC-9135-F207240A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B81610F-2890-4E9D-B85A-17D5A8979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F86353F-A275-4989-9B90-A24A32A0F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0682BC9-64B8-41D8-B5A5-98B46B6FA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1953CFB-CFC7-444A-AFAF-7A87B9EE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14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5085D77-0D69-4159-8DFF-98E9C8601F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C781EA7-7B02-4137-A377-0528FA3C6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A2A16D7-816B-4983-A134-7082E2E34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B94550C-5DC7-421C-86FD-64AD93EE3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560C000-A12A-4249-853D-C4F6A6F35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5630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9A906AB8-189C-498B-A7D4-7D0F87438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B134277-A133-4FB2-9A80-072C34684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3106972-2659-4024-BD50-EAFF2C495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8544F-6EDE-47B8-AA35-65F20DBF1220}" type="datetimeFigureOut">
              <a:rPr lang="hr-HR" smtClean="0"/>
              <a:t>13.3.2022.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E651BD9-DDC6-4EEA-A8C2-9DD12668A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65D1195-E2DA-415A-A3BA-CF659C88A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E91B8-F004-4BD9-AF28-09E33A495A4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3872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na zatvorenom&#10;&#10;Opis je automatski generiran">
            <a:extLst>
              <a:ext uri="{FF2B5EF4-FFF2-40B4-BE49-F238E27FC236}">
                <a16:creationId xmlns:a16="http://schemas.microsoft.com/office/drawing/2014/main" id="{A0752807-984D-439F-A13B-25CE2BD10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25" y="511213"/>
            <a:ext cx="8571385" cy="3064024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38D72A0-0860-4FF2-BEAB-B7FC4CD6F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47" y="196888"/>
            <a:ext cx="2257425" cy="62865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60215FF-89AA-4045-B423-CC6B7395C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753" y="2739592"/>
            <a:ext cx="2257425" cy="101344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FA392A28-1351-491B-A6F8-95DC7C199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33" y="3401118"/>
            <a:ext cx="8686569" cy="628650"/>
          </a:xfrm>
          <a:prstGeom prst="rect">
            <a:avLst/>
          </a:prstGeom>
        </p:spPr>
      </p:pic>
      <p:pic>
        <p:nvPicPr>
          <p:cNvPr id="9" name="Slika 8" descr="Slika na kojoj se prikazuje tekst, osoba&#10;&#10;Opis je automatski generiran">
            <a:extLst>
              <a:ext uri="{FF2B5EF4-FFF2-40B4-BE49-F238E27FC236}">
                <a16:creationId xmlns:a16="http://schemas.microsoft.com/office/drawing/2014/main" id="{C3C3157B-A778-4A35-A46D-9B001516E0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786" y="2739591"/>
            <a:ext cx="4396098" cy="3421511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9B75A3EA-8FD5-4120-B22F-271934CF4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33" y="19091"/>
            <a:ext cx="83820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76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kalog i ljudska prava_spojeno">
            <a:hlinkClick r:id="" action="ppaction://media"/>
            <a:extLst>
              <a:ext uri="{FF2B5EF4-FFF2-40B4-BE49-F238E27FC236}">
                <a16:creationId xmlns:a16="http://schemas.microsoft.com/office/drawing/2014/main" id="{0B1BB0E0-F98E-46FD-8762-D0B386843C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6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7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22BC0BC-07D5-4144-9542-B9A58D9835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sr-Latn-RS" altLang="sr-Latn-R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5DD5008-7418-4BB2-B84C-460A0D0A283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sr-Latn-RS" altLang="sr-Latn-RS"/>
          </a:p>
        </p:txBody>
      </p:sp>
      <p:pic>
        <p:nvPicPr>
          <p:cNvPr id="2052" name="Picture 4" descr="ljudska-prava-za-sve-ljude">
            <a:extLst>
              <a:ext uri="{FF2B5EF4-FFF2-40B4-BE49-F238E27FC236}">
                <a16:creationId xmlns:a16="http://schemas.microsoft.com/office/drawing/2014/main" id="{BF0A54A6-02EA-4292-B2CF-0C23C06E0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ext Box 6">
            <a:extLst>
              <a:ext uri="{FF2B5EF4-FFF2-40B4-BE49-F238E27FC236}">
                <a16:creationId xmlns:a16="http://schemas.microsoft.com/office/drawing/2014/main" id="{EF506BC8-9C1E-4AE4-9476-D538169AA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9" y="1268413"/>
            <a:ext cx="21240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/>
              <a:t>Dekalog</a:t>
            </a:r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11E88B3C-28FA-406F-AD60-CD3E59FE79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7713" y="1916114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056" name="Text Box 8">
            <a:extLst>
              <a:ext uri="{FF2B5EF4-FFF2-40B4-BE49-F238E27FC236}">
                <a16:creationId xmlns:a16="http://schemas.microsoft.com/office/drawing/2014/main" id="{40898ED6-9E5E-4584-B10B-90CAC5C8E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5" y="2708276"/>
            <a:ext cx="32766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/>
              <a:t>13. st. pr. Kr.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/>
              <a:t>Sinaj</a:t>
            </a:r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9F328ABB-E43D-450E-ABE2-BD2B71F4D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4564" y="1196976"/>
            <a:ext cx="41052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/>
              <a:t>Opća deklaracija o ljudskim pravima</a:t>
            </a:r>
          </a:p>
        </p:txBody>
      </p:sp>
      <p:sp>
        <p:nvSpPr>
          <p:cNvPr id="2058" name="Line 10">
            <a:extLst>
              <a:ext uri="{FF2B5EF4-FFF2-40B4-BE49-F238E27FC236}">
                <a16:creationId xmlns:a16="http://schemas.microsoft.com/office/drawing/2014/main" id="{6AB8CE02-3424-406F-AFF5-80A2A51D9953}"/>
              </a:ext>
            </a:extLst>
          </p:cNvPr>
          <p:cNvSpPr>
            <a:spLocks noChangeShapeType="1"/>
          </p:cNvSpPr>
          <p:nvPr/>
        </p:nvSpPr>
        <p:spPr bwMode="auto">
          <a:xfrm>
            <a:off x="8040688" y="2420938"/>
            <a:ext cx="0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EFE96005-257C-41C6-B2C6-7F76FDE41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538" y="3068638"/>
            <a:ext cx="414020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/>
              <a:t>1948. g.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3600"/>
              <a:t>Opća skupština UN</a:t>
            </a:r>
          </a:p>
        </p:txBody>
      </p:sp>
      <p:pic>
        <p:nvPicPr>
          <p:cNvPr id="2060" name="Picture 12" descr="250px-Eleanor_Roosevelt_and_Human_Rights_Declaration">
            <a:extLst>
              <a:ext uri="{FF2B5EF4-FFF2-40B4-BE49-F238E27FC236}">
                <a16:creationId xmlns:a16="http://schemas.microsoft.com/office/drawing/2014/main" id="{9C9E467F-369A-4447-B478-F52C82B8B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921" y="1268413"/>
            <a:ext cx="4500563" cy="340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 descr="Izrezak">
            <a:extLst>
              <a:ext uri="{FF2B5EF4-FFF2-40B4-BE49-F238E27FC236}">
                <a16:creationId xmlns:a16="http://schemas.microsoft.com/office/drawing/2014/main" id="{143FC7FB-D513-414A-8142-E8B87F000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6" y="181769"/>
            <a:ext cx="5508625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D1E42E8C-BD41-43BC-91F0-6500F4C45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1431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4000" b="1" dirty="0"/>
              <a:t>Dekalog i ljudska prava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7CF6696-3BA3-451F-97B4-9B425D763B0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sr-Latn-RS" altLang="sr-Latn-R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44FC7A2-083D-45C3-919D-03A29E55932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sr-Latn-RS" altLang="sr-Latn-RS"/>
          </a:p>
        </p:txBody>
      </p:sp>
      <p:pic>
        <p:nvPicPr>
          <p:cNvPr id="3076" name="Picture 4" descr="ljudska-prava-za-sve-ljude">
            <a:extLst>
              <a:ext uri="{FF2B5EF4-FFF2-40B4-BE49-F238E27FC236}">
                <a16:creationId xmlns:a16="http://schemas.microsoft.com/office/drawing/2014/main" id="{A0CB32B1-7352-4743-A596-AFFB51CA7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 Box 5">
            <a:extLst>
              <a:ext uri="{FF2B5EF4-FFF2-40B4-BE49-F238E27FC236}">
                <a16:creationId xmlns:a16="http://schemas.microsoft.com/office/drawing/2014/main" id="{8E1283F5-C3F9-4BF1-986E-3EC9CF2F7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4000" b="1" dirty="0" err="1"/>
              <a:t>Deklog</a:t>
            </a:r>
            <a:r>
              <a:rPr lang="hr-HR" altLang="sr-Latn-RS" sz="4000" b="1" dirty="0"/>
              <a:t> i ljudska prava</a:t>
            </a:r>
          </a:p>
        </p:txBody>
      </p:sp>
      <p:sp>
        <p:nvSpPr>
          <p:cNvPr id="4109" name="Text Box 13">
            <a:extLst>
              <a:ext uri="{FF2B5EF4-FFF2-40B4-BE49-F238E27FC236}">
                <a16:creationId xmlns:a16="http://schemas.microsoft.com/office/drawing/2014/main" id="{351B68C2-EDCE-4E30-A9DC-D149C6EA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98539"/>
            <a:ext cx="914400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/>
              <a:t>Opća deklaracija o ljudskim pravima - temelj za sve ljudske zakone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/>
              <a:t>-svi ljudski zakoni trebaju imati uporište i izvor u Božjem zakonu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3600" dirty="0"/>
              <a:t>-dužni smo surađivati s građanskim vlastima oko donošenja zakona koji će poštovati temeljna čovjekova prava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4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4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4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150CA781-F84C-49F4-B855-19D1CAD2D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" y="0"/>
            <a:ext cx="10129520" cy="688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93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kalog i ljudska prava_3">
            <a:hlinkClick r:id="" action="ppaction://media"/>
            <a:extLst>
              <a:ext uri="{FF2B5EF4-FFF2-40B4-BE49-F238E27FC236}">
                <a16:creationId xmlns:a16="http://schemas.microsoft.com/office/drawing/2014/main" id="{D0667CBA-391C-48FC-8E51-543A35704D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4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69</Words>
  <Application>Microsoft Office PowerPoint</Application>
  <PresentationFormat>Široki zaslon</PresentationFormat>
  <Paragraphs>11</Paragraphs>
  <Slides>6</Slides>
  <Notes>0</Notes>
  <HiddenSlides>0</HiddenSlides>
  <MMClips>2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8</cp:revision>
  <dcterms:created xsi:type="dcterms:W3CDTF">2021-03-16T08:16:03Z</dcterms:created>
  <dcterms:modified xsi:type="dcterms:W3CDTF">2022-03-13T15:47:28Z</dcterms:modified>
</cp:coreProperties>
</file>