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80" r:id="rId16"/>
    <p:sldId id="289" r:id="rId17"/>
    <p:sldId id="286" r:id="rId18"/>
    <p:sldId id="282" r:id="rId19"/>
    <p:sldId id="274" r:id="rId20"/>
    <p:sldId id="275" r:id="rId21"/>
    <p:sldId id="276" r:id="rId22"/>
    <p:sldId id="277" r:id="rId23"/>
    <p:sldId id="279" r:id="rId24"/>
    <p:sldId id="288" r:id="rId2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A7EA0E-EE62-4BCD-A178-CCF9D496F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74A79FD-CCC4-473D-AB70-BAEFDADAB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44E3FA2-D40D-4982-9DDF-D9333F4A7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E889D75-C562-4311-B2F1-D6B20EE5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437E015-FDBF-4132-834E-FC4EA67F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718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33F39B5-5320-4225-A1F4-1B36FE1F4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E77C93E-67E8-4822-8BC5-F3E719FF9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0FD25A3-8DA1-4FE3-8507-6B078B2C8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69DCFC1-07A5-4F50-8A16-F6E08591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E1AABE8-8C7E-4FA1-8076-935D43933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9559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357110-A696-4011-A7A0-C5938B271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EDF16DA-92A6-4E97-8F7E-2DB6A7B8D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5B0EB28-A55C-45B8-ABA5-2B4C5BD4C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BF3DEEE-F7A1-41F2-8172-74994C50C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4A3F6B5-57D2-4DAC-96D8-8C3DCC75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37061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4BB6C1-DBF9-4771-A889-1CC4A7A21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0D362E1-A03D-4F38-A37F-7E0DF2721D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6626E45-8C12-439B-9A44-9A47DDFE2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62D7BA1-67EC-4702-A8BD-36308490A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4FD9F06-1E5C-4261-8938-F8F73BD50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03F6A73-2296-471D-96C0-8A853B86B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701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81521E-B3D0-4D3F-B864-272A79705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FDE49AC-7457-4B37-939D-216E30C2E4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6D965AD-54C0-4E84-B457-1631F709A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79B7BD08-25CF-44DF-A68E-244D08273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8125BD7D-A256-46F8-B468-1F59029D07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D727EA2-AD1B-4817-87AE-F5E7D04E5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4E1E3AEC-5619-4B77-AD67-30793DBDF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AFFE6D22-32D2-4D0D-B04C-2754CBEFD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5265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374380-892C-448F-A1F0-77335CDA9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70EC45A7-EC37-48C5-A5D3-42B74884E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16E2CF6D-E82D-49C3-A543-BB56C034D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CBE06D8-A935-49EA-ABF4-4E48C10E3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8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C4EB3AE-12F2-468B-96ED-3EE3BD0B6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32CF3D9D-1A81-4C53-8EB1-4ACE9B90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1313F35-430A-48BF-B29B-571836AD6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975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BCE1804-45C9-445E-8851-96173BA9C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AB2992A-C399-4E04-B0B3-EEA952CEB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1290393-1449-4E7D-9E34-098F75255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D903977-106C-4D08-9B78-A7FB35858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98E570F-5FFC-4C27-9824-5FA05C0FB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193FDA83-93AC-4EC3-BAF9-7F4CF849D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1949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7DACBF-E7E6-4C90-8E43-5F7823009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361DE34B-33EC-4C62-9B8D-C87931206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BD6FDC6-C0D8-4CED-8FF3-6A7E24D64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CBE33B2-07B6-4517-938B-F6B3C3350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E073C20-F94D-440C-8E46-AB5E829A7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FDF47C3-5817-4E36-88F6-EEA06781A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1923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B4B8D85-522F-4A14-93FC-358E5D4F9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0B52F57B-9DC2-47F6-9E7E-685ABB0EC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40A09B1-6538-48D9-92E2-CEC0C800F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487B5AF-9021-45D6-BA5A-BB8C04AF4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38532C8-F5F1-428A-99E8-1FEAAFE43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039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BEEBFF88-B0F5-4C8D-97E5-F7CF7BF3C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1CB18BEF-7018-435F-B90E-1F067DBE7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2E05052-EC70-43EE-89DC-AC0DD6B56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094E8AF-2FE6-4132-9D1B-46091986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4D528A7-6DC1-4CCC-A303-9D148B16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2459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1A834F46-525C-4199-AD3A-EE31D13B0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BBD9EE1-B23C-4EE4-B298-C92AF3BEC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FE84E7D-57FE-4394-9753-6CF03CFD3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F7B21-1C51-4629-87B4-4C2A2FFE9E5A}" type="datetimeFigureOut">
              <a:rPr lang="hr-HR" smtClean="0"/>
              <a:t>4.3.2024.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1A52C69-73EA-4DFE-BD11-071A62851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C251B8F-66BF-48DF-A1EF-BDE9B073D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4C1B2-A557-4E32-B1B7-94B072ABCC2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01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igračka&#10;&#10;Opis je automatski generiran">
            <a:extLst>
              <a:ext uri="{FF2B5EF4-FFF2-40B4-BE49-F238E27FC236}">
                <a16:creationId xmlns:a16="http://schemas.microsoft.com/office/drawing/2014/main" id="{DC727EB4-E768-4DDD-AE08-16745D586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B5F0619-F759-42B1-B372-68A8C4A77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538" y="6034780"/>
            <a:ext cx="7002262" cy="823219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C6176C50-CC13-4006-9E01-27537D548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551" y="1404891"/>
            <a:ext cx="52006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5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igračka&#10;&#10;Opis je automatski generiran">
            <a:extLst>
              <a:ext uri="{FF2B5EF4-FFF2-40B4-BE49-F238E27FC236}">
                <a16:creationId xmlns:a16="http://schemas.microsoft.com/office/drawing/2014/main" id="{8E4111C6-3354-41B9-B3CC-DD8AAB7CD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3D1BEDED-9B46-4F8F-A305-06860C798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783" y="6169981"/>
            <a:ext cx="7002262" cy="688019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4B25E156-96AF-46E3-9DAD-293FCD07C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551" y="1404891"/>
            <a:ext cx="52006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98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igračka&#10;&#10;Opis je automatski generiran">
            <a:extLst>
              <a:ext uri="{FF2B5EF4-FFF2-40B4-BE49-F238E27FC236}">
                <a16:creationId xmlns:a16="http://schemas.microsoft.com/office/drawing/2014/main" id="{5BF0CA98-62F8-420C-8A4E-A04E8FD99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E897BDE-C0AC-4B1E-A3BF-3BB90FAF7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783" y="6169981"/>
            <a:ext cx="7002262" cy="688019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E4996395-558C-49F2-B0F6-141E84182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4597" y="4139769"/>
            <a:ext cx="2143125" cy="10287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E5A8402-F4F1-484D-85A1-276ADF9BA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3790" y="3795018"/>
            <a:ext cx="1598258" cy="1797913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51369F33-1D03-4AAC-859E-852E1F1096C9}"/>
              </a:ext>
            </a:extLst>
          </p:cNvPr>
          <p:cNvSpPr txBox="1"/>
          <p:nvPr/>
        </p:nvSpPr>
        <p:spPr>
          <a:xfrm>
            <a:off x="8229600" y="3429000"/>
            <a:ext cx="38391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         -najizravnija povreda istine (kada se govori neistina s nakanom varanja drugoga)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7F57DFB7-2067-444E-A008-F381C67E7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551" y="1404891"/>
            <a:ext cx="5200650" cy="1828800"/>
          </a:xfrm>
          <a:prstGeom prst="rect">
            <a:avLst/>
          </a:pr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632AB231-0248-4080-971D-50E10E2C6066}"/>
              </a:ext>
            </a:extLst>
          </p:cNvPr>
          <p:cNvSpPr txBox="1"/>
          <p:nvPr/>
        </p:nvSpPr>
        <p:spPr>
          <a:xfrm>
            <a:off x="5902960" y="1584960"/>
            <a:ext cx="6165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-pozvani smo biti istiniti, iskreni i istinoljubivi</a:t>
            </a:r>
          </a:p>
        </p:txBody>
      </p:sp>
    </p:spTree>
    <p:extLst>
      <p:ext uri="{BB962C8B-B14F-4D97-AF65-F5344CB8AC3E}">
        <p14:creationId xmlns:p14="http://schemas.microsoft.com/office/powerpoint/2010/main" val="285385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EBF73FA1-915C-46E7-9FED-B3BA2F5F5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6F8DB40A-B6C5-437D-927E-4B262BCD0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72" y="5930283"/>
            <a:ext cx="3468950" cy="803429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7B7DF5F5-4939-468D-99BE-5D228EA7B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4571"/>
            <a:ext cx="4003829" cy="688019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3457CCC9-0EBD-43A9-AC18-AC8F1B274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429" y="1439615"/>
            <a:ext cx="884808" cy="67627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7C7724E-9757-4EFD-BB6C-33AC8A0D27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9822" y="2973818"/>
            <a:ext cx="1119789" cy="525926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11293E68-B6F3-4228-81BB-8B10BB02F6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2179" y="3084381"/>
            <a:ext cx="675254" cy="34462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DFE17AE3-17F1-48EC-A02E-2633005D51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7420" y="5262562"/>
            <a:ext cx="1125108" cy="542925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12DC25AC-A4C5-4BA9-9F43-0888BC9A5C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5767" y="5333999"/>
            <a:ext cx="906077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2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BEC943A2-7F14-45A7-B341-991B3F756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1AD37F9D-C94E-4D0C-BEA2-B1DE77036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4" y="6045693"/>
            <a:ext cx="7002262" cy="81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24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AFCEFD03-31D6-4339-991C-E20EE84C8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91CDC6D-BAE1-4196-B30A-036F7D124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4" y="6045693"/>
            <a:ext cx="7002262" cy="81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32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4B18F9AB-342E-4982-9546-C6892C4A0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BC8ED25-752A-46B1-BA9B-FF21E313F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4" y="6045693"/>
            <a:ext cx="7002262" cy="81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71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3118C1FA-2EF6-4B11-B1D7-F33B0EE87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1A3D2A6-0CF0-4009-8690-4AB01001A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6045693"/>
            <a:ext cx="12064753" cy="81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88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A4133371-678B-4C7D-AC80-0FC8C5E9B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F9CE1134-9667-4139-901D-969B54139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6045693"/>
            <a:ext cx="12064753" cy="81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75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DA214FE5-8FB3-4A16-A994-A08A81161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17E6452C-1B2C-447C-9602-5F91C57AD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6045693"/>
            <a:ext cx="12064753" cy="812307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2AF7BD6C-CA55-4F86-82BA-3871A36C6F14}"/>
              </a:ext>
            </a:extLst>
          </p:cNvPr>
          <p:cNvSpPr txBox="1"/>
          <p:nvPr/>
        </p:nvSpPr>
        <p:spPr>
          <a:xfrm>
            <a:off x="8671560" y="864295"/>
            <a:ext cx="3169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solidFill>
                  <a:schemeClr val="bg1"/>
                </a:solidFill>
              </a:rPr>
              <a:t>-bez razloga otkrivati tuđe nedostatke i pogreške onima koji to ne znaju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DD873D75-BCD8-4AFB-ADAC-27C05657FB42}"/>
              </a:ext>
            </a:extLst>
          </p:cNvPr>
          <p:cNvSpPr txBox="1"/>
          <p:nvPr/>
        </p:nvSpPr>
        <p:spPr>
          <a:xfrm>
            <a:off x="4886960" y="864990"/>
            <a:ext cx="260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solidFill>
                  <a:schemeClr val="bg1"/>
                </a:solidFill>
              </a:rPr>
              <a:t>-iznošenje laži o drugima</a:t>
            </a:r>
          </a:p>
        </p:txBody>
      </p:sp>
    </p:spTree>
    <p:extLst>
      <p:ext uri="{BB962C8B-B14F-4D97-AF65-F5344CB8AC3E}">
        <p14:creationId xmlns:p14="http://schemas.microsoft.com/office/powerpoint/2010/main" val="27450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FB695FA4-B3C3-493C-9D33-CDB488ADD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E0F1A22A-23A9-4E89-9F10-A6688BF44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6090082"/>
            <a:ext cx="12064753" cy="76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61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elektronički&#10;&#10;Opis je automatski generiran">
            <a:extLst>
              <a:ext uri="{FF2B5EF4-FFF2-40B4-BE49-F238E27FC236}">
                <a16:creationId xmlns:a16="http://schemas.microsoft.com/office/drawing/2014/main" id="{64414917-33B2-4270-9203-4ED493F25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68B76DF4-B9F1-4A0A-8C95-D8C2D2F17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6090082"/>
            <a:ext cx="12064753" cy="76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4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5B99DD3-3EEF-43A2-961A-49B9755BA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6BC72128-80A0-4189-886E-E80573490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6125592"/>
            <a:ext cx="12064753" cy="73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97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8E1AAE20-4AB2-4576-AA50-1EEAB2DE6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AEDC7A4A-C3EC-4CAD-A44F-21AFB28E0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6090082"/>
            <a:ext cx="3009531" cy="767918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0B19EF77-66FA-4C79-A89B-9F05C3D66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221" y="6134470"/>
            <a:ext cx="3426779" cy="679142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915D2183-1374-4AC6-AADE-8FE8D714CD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8704" y="1761807"/>
            <a:ext cx="1928495" cy="428625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3613904-A5C8-40D5-A806-357FAA323F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3632" y="1761806"/>
            <a:ext cx="1552575" cy="42862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928D244-B33E-4D63-9F79-77BCF61340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8674" y="4047966"/>
            <a:ext cx="2422525" cy="47625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B731D9D9-28D6-4A2B-82AF-2EB2FE0D6A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0133" y="3952237"/>
            <a:ext cx="16383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0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0C42C8E-98C0-463C-8A08-EC3825973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F40747BA-A550-4870-8BBE-0A3572AF1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6125592"/>
            <a:ext cx="12064753" cy="732408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1B500F93-BE6B-4CCA-8A64-8D70B6F31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582" y="5189220"/>
            <a:ext cx="6185218" cy="60198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546B826B-7AA8-401A-99CF-B30791B28DFF}"/>
              </a:ext>
            </a:extLst>
          </p:cNvPr>
          <p:cNvSpPr txBox="1"/>
          <p:nvPr/>
        </p:nvSpPr>
        <p:spPr>
          <a:xfrm>
            <a:off x="2162599" y="5176162"/>
            <a:ext cx="7863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400" dirty="0"/>
              <a:t>Je li svako prešućivanje istine laž?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77D94EE4-666A-415F-9A84-E727EA464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862" y="4213859"/>
            <a:ext cx="8847138" cy="82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7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79C824B7-C0E4-4549-B8C7-CD9BAFC7E4ED}"/>
              </a:ext>
            </a:extLst>
          </p:cNvPr>
          <p:cNvSpPr txBox="1"/>
          <p:nvPr/>
        </p:nvSpPr>
        <p:spPr>
          <a:xfrm>
            <a:off x="0" y="0"/>
            <a:ext cx="73595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400" dirty="0"/>
              <a:t>-Tajnost istine nepovrediva je: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447D8360-1B71-445C-BEAB-CF2244FA6EE1}"/>
              </a:ext>
            </a:extLst>
          </p:cNvPr>
          <p:cNvSpPr txBox="1"/>
          <p:nvPr/>
        </p:nvSpPr>
        <p:spPr>
          <a:xfrm>
            <a:off x="4754879" y="654992"/>
            <a:ext cx="78638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400" dirty="0"/>
              <a:t>-kod sakramenta ispovijedi</a:t>
            </a:r>
          </a:p>
          <a:p>
            <a:r>
              <a:rPr lang="hr-HR" sz="4400" dirty="0"/>
              <a:t>-profesionalne tajne</a:t>
            </a:r>
          </a:p>
          <a:p>
            <a:r>
              <a:rPr lang="hr-HR" sz="4400" dirty="0"/>
              <a:t>-kad se istinom želi zlo drugome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4D96CB8F-2BB5-46DD-A9BB-6BEF644B5780}"/>
              </a:ext>
            </a:extLst>
          </p:cNvPr>
          <p:cNvSpPr txBox="1"/>
          <p:nvPr/>
        </p:nvSpPr>
        <p:spPr>
          <a:xfrm>
            <a:off x="0" y="2778650"/>
            <a:ext cx="118428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400" dirty="0"/>
              <a:t>-Istinu treba govoriti tako da ona izgrađuje odnose.</a:t>
            </a:r>
          </a:p>
          <a:p>
            <a:r>
              <a:rPr lang="hr-HR" sz="4400" dirty="0"/>
              <a:t>-Istina treba služiti čovjeku i njegovu dobru.</a:t>
            </a:r>
          </a:p>
          <a:p>
            <a:r>
              <a:rPr lang="hr-HR" sz="4400" dirty="0"/>
              <a:t>-</a:t>
            </a:r>
            <a:r>
              <a:rPr lang="hr-HR" sz="4400" dirty="0">
                <a:solidFill>
                  <a:srgbClr val="FF0000"/>
                </a:solidFill>
              </a:rPr>
              <a:t>Sve što kažemo mora biti istinito, no ne mora se reći sve što je istinito!</a:t>
            </a:r>
          </a:p>
        </p:txBody>
      </p:sp>
    </p:spTree>
    <p:extLst>
      <p:ext uri="{BB962C8B-B14F-4D97-AF65-F5344CB8AC3E}">
        <p14:creationId xmlns:p14="http://schemas.microsoft.com/office/powerpoint/2010/main" val="242140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83944FB0-AC43-486D-A157-C44727CCE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DE0873AF-8F80-42F8-8B9E-BDC1F7631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5459767"/>
            <a:ext cx="12064753" cy="1398233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7CFCB7A9-1FE0-4E32-9BA4-16859F329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5765" y="5588635"/>
            <a:ext cx="1200150" cy="47625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8EF1D4C3-4541-4FC6-8C49-954B304C0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3600" y="830897"/>
            <a:ext cx="1483677" cy="78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20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stol&#10;&#10;Opis je automatski generiran">
            <a:extLst>
              <a:ext uri="{FF2B5EF4-FFF2-40B4-BE49-F238E27FC236}">
                <a16:creationId xmlns:a16="http://schemas.microsoft.com/office/drawing/2014/main" id="{2114A257-BB68-4F07-8C63-DA5DDBDFC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70F0757-F2FB-404A-9917-B1E8E8F68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5459767"/>
            <a:ext cx="12064753" cy="1398233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28BB7CFB-84B4-4A41-A19C-8B717A9AD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652" y="1010920"/>
            <a:ext cx="1628775" cy="72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50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550F4B9-0BF2-4D78-8828-1BF1B7B39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1548FE37-3C19-4A7A-BD20-A8841A2DF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82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B614C750-F963-4855-BA03-41586C574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5601810"/>
            <a:ext cx="12064753" cy="1256190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E98D327D-377A-44E1-A1B6-FFF2F7DEA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599" y="944880"/>
            <a:ext cx="558801" cy="584517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5F11245E-A22B-4739-B211-25CBF94AA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112" y="2859405"/>
            <a:ext cx="2771775" cy="116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76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0B204729-38F5-41EC-8A92-AD6F6F5B9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4CA0926-1F4B-4F48-9495-3C8B92CC3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" y="5743852"/>
            <a:ext cx="12064753" cy="111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08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3C937960-8CC7-4867-9C34-ED955DD62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28056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33EB18B2-638D-45AC-9137-907544D92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9584"/>
            <a:ext cx="12197582" cy="308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97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3A51DDDD-6187-4BBD-AB01-0A74DF52B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38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73A5FE80-7666-4F69-8CF7-4B91B167C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17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106</Words>
  <Application>Microsoft Office PowerPoint</Application>
  <PresentationFormat>Široki zaslon</PresentationFormat>
  <Paragraphs>12</Paragraphs>
  <Slides>24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20</cp:revision>
  <dcterms:created xsi:type="dcterms:W3CDTF">2021-03-15T06:39:38Z</dcterms:created>
  <dcterms:modified xsi:type="dcterms:W3CDTF">2024-03-04T13:46:33Z</dcterms:modified>
</cp:coreProperties>
</file>