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334" r:id="rId4"/>
    <p:sldId id="338" r:id="rId5"/>
    <p:sldId id="337" r:id="rId6"/>
    <p:sldId id="328" r:id="rId7"/>
    <p:sldId id="336" r:id="rId8"/>
    <p:sldId id="315" r:id="rId9"/>
    <p:sldId id="329" r:id="rId10"/>
    <p:sldId id="318" r:id="rId11"/>
    <p:sldId id="331" r:id="rId12"/>
    <p:sldId id="326" r:id="rId13"/>
    <p:sldId id="317" r:id="rId14"/>
    <p:sldId id="319" r:id="rId15"/>
    <p:sldId id="322" r:id="rId16"/>
    <p:sldId id="332" r:id="rId17"/>
    <p:sldId id="324" r:id="rId18"/>
    <p:sldId id="259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1A2526-1757-4576-BE15-C609163B4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84A4731-802D-447A-8139-D1BBE74A4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467DF6E-07FE-4771-B927-1D48C67D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5C3BA51-F420-4B41-96D4-51ADF0F8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90EB46F-650C-4733-9349-D2B5FF7D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47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405363-0EE0-46DE-AFCE-1A78BB3B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38567AF-43D1-4438-9ABC-949186AF2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A74C967-EB71-42E1-96AF-3960D766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7EF1E89-56B5-418E-B3FE-4B219B8EC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5FFC115-07FF-4102-9C67-D7F6389F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412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182B99-237D-4C5A-A3CF-01B9D8E10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5B2775F-6C66-4FD1-B167-2E3E94FC7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5479C04-7A25-4560-8E3F-5228944D1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AE76D36-AEB4-49B5-9CAB-3BF6ECCA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79862DC-00AF-41AD-8F22-72CBC0A3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480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76E1F8-47FB-4AA8-8610-A5705FBA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144CA37-B909-493C-9297-FC1C1441D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A60622B-9F3A-497B-903F-13FE173A6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EDA454B-857D-4CB3-BE92-3524047FE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324C98B-A1CB-44D2-9773-0E741079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E92FB77-9E65-44D7-837B-B037910A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042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AE9CB2-4D2C-4939-BE0C-B0D7FBCDA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61B4421-2621-4BD5-B2B2-FAF6F89AF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904ECEC-8871-42DA-8537-7A92ED3BE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D0EB0AD-2605-437A-A423-C91C80473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BED61349-4995-4AE3-9565-4AFAD2D225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3D5B3AC3-99CA-4007-B8B1-76E1862D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DD7CF057-9102-4B4A-8915-3B50A923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1E9A730-2DA1-4A6D-810F-1A13D71BF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588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7C5308-C718-41E5-8D69-06BD7B2F6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87F6C35-9BB3-4714-B197-AD18E0465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AFC25A4-2CA7-4340-8632-1DE0422A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FD5D7D66-41F0-4E27-AF87-644EA414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354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930BD2D6-BF1D-4805-9792-75017BADF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A5770545-4FDD-4DC6-AABA-AF2A89506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2E3FDF3-9E52-4CE4-81F8-DBEA0E590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3062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96709E-5BDD-4580-A1EE-B597C4259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D25F48-8867-4877-9ECE-A27E0FA51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195239E-94C0-4032-938E-B1869EC01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8374B62-9176-4706-AB4F-C09D72ED3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3DDF0F6-1503-4255-8C1F-BE5DCA81D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92FA498-DE04-48DB-B6F5-75167D09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778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AD4100-07EC-4802-89B1-31C8EAEB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44907F5B-164C-4D6F-BB23-0953FABF58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1CEFD47-A11B-4B9B-A813-DA76D1541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B8F56EA-8A2A-4B3B-8803-6FAC9F86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26E14A0-0125-4D76-87B3-EBB3F357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B797D7E-B23E-4599-80B8-06BA4BD5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068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F81948-58E6-4E86-817C-E32FAEE3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0B1C25C-3613-4C03-88A9-65018A8B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A6C03D7-FF8B-43B8-BB69-21BC6CF8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D9F70FC-FC98-4F3E-BF42-746140BCF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85FDC2-2628-4CC9-B7AB-5A1D9356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481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146BE41-9986-4F3F-AC85-FD47E6A01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72FAAE8-EE87-47FE-AFD2-D853F9A15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E1D7767-BB43-4F20-8E7A-86DD7173B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CA334FB-B2B1-4AE4-B1DD-EA73F2290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1834E00-FC03-431C-9FB3-1911F604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786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EB0C5DD-F9E1-46E6-8720-84417086A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B9731BD-CDEA-4BF0-814E-1AB06DB3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CA1C6D7-0EBB-46E6-9352-26E32886EF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3FFAB-22B9-4E67-B3C0-D9FB9123097A}" type="datetimeFigureOut">
              <a:rPr lang="hr-HR" smtClean="0"/>
              <a:t>9.2.2026.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8372F23-1232-4810-B5FF-49B0E93EC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872B93E-8AF2-4CA2-BA1D-E9A2905A0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6EDAC-9F9C-4DF0-B348-4CE18DB6B2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502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C49C909-E66A-44D8-AF81-80F9273534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DB35DB0-943B-41F1-9C98-B428D0C847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6186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6F7F0EC-534A-4A40-AF09-9D3CCFB29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34263">
            <a:off x="6057900" y="2495549"/>
            <a:ext cx="5606142" cy="2725208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A3A2BD1E-79B7-4764-8378-EC547BFB8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9717">
            <a:off x="1190625" y="1337156"/>
            <a:ext cx="4503409" cy="350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na kojoj se prikazuje tekst, Font, papir, Tiskanje&#10;&#10;Opis je automatski generiran">
            <a:extLst>
              <a:ext uri="{FF2B5EF4-FFF2-40B4-BE49-F238E27FC236}">
                <a16:creationId xmlns:a16="http://schemas.microsoft.com/office/drawing/2014/main" id="{669C880E-B1D2-4559-9449-9CC4411FD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6340" y="783167"/>
            <a:ext cx="5385919" cy="5291666"/>
          </a:xfrm>
          <a:prstGeom prst="rect">
            <a:avLst/>
          </a:prstGeom>
        </p:spPr>
      </p:pic>
      <p:pic>
        <p:nvPicPr>
          <p:cNvPr id="3" name="Slika 2" descr="Slika na kojoj se prikazuje suša, tlo, crveno&#10;&#10;Opis je automatski generiran">
            <a:extLst>
              <a:ext uri="{FF2B5EF4-FFF2-40B4-BE49-F238E27FC236}">
                <a16:creationId xmlns:a16="http://schemas.microsoft.com/office/drawing/2014/main" id="{3E8ABC0B-FACC-4F5E-A4F0-5BBBE67CA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01969" y="783166"/>
            <a:ext cx="3201458" cy="529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2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7265880C-88CC-485A-AD4C-466A1B08648B}"/>
              </a:ext>
            </a:extLst>
          </p:cNvPr>
          <p:cNvSpPr txBox="1"/>
          <p:nvPr/>
        </p:nvSpPr>
        <p:spPr>
          <a:xfrm>
            <a:off x="257175" y="152400"/>
            <a:ext cx="7190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Ne sagriješi bludno!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Ne poželi tuđeg ženidbenog druga!</a:t>
            </a:r>
          </a:p>
        </p:txBody>
      </p:sp>
    </p:spTree>
    <p:extLst>
      <p:ext uri="{BB962C8B-B14F-4D97-AF65-F5344CB8AC3E}">
        <p14:creationId xmlns:p14="http://schemas.microsoft.com/office/powerpoint/2010/main" val="40418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A8BA667-5DDA-4EE5-A095-44506C3E9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2412867" y="2067908"/>
            <a:ext cx="10075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Je li ljudska spolnost nešto sramotno?</a:t>
            </a:r>
          </a:p>
        </p:txBody>
      </p:sp>
    </p:spTree>
    <p:extLst>
      <p:ext uri="{BB962C8B-B14F-4D97-AF65-F5344CB8AC3E}">
        <p14:creationId xmlns:p14="http://schemas.microsoft.com/office/powerpoint/2010/main" val="249313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Font, bijelo, dokument&#10;&#10;Opis je automatski generiran">
            <a:extLst>
              <a:ext uri="{FF2B5EF4-FFF2-40B4-BE49-F238E27FC236}">
                <a16:creationId xmlns:a16="http://schemas.microsoft.com/office/drawing/2014/main" id="{4CC649AC-322E-4B8E-8EDA-C0C1CD44E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69" y="1836718"/>
            <a:ext cx="12168965" cy="273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7265880C-88CC-485A-AD4C-466A1B08648B}"/>
              </a:ext>
            </a:extLst>
          </p:cNvPr>
          <p:cNvSpPr txBox="1"/>
          <p:nvPr/>
        </p:nvSpPr>
        <p:spPr>
          <a:xfrm>
            <a:off x="0" y="0"/>
            <a:ext cx="7190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Ne sagriješi bludno!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Ne poželi tuđeg ženidbenog druga!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0E9A28F4-295E-4CEC-B13E-FE54D2EE5E6B}"/>
              </a:ext>
            </a:extLst>
          </p:cNvPr>
          <p:cNvSpPr txBox="1"/>
          <p:nvPr/>
        </p:nvSpPr>
        <p:spPr>
          <a:xfrm>
            <a:off x="0" y="1515035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-ljudska spolnost potječe od Boga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-spolnost je dobra i sveta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-ona je veliki dar i blagoslov za čovjeka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-spolnost temeljno određuje ljudsko biće i prožima osobu u cjelini, njegovo tijelo i dušu </a:t>
            </a:r>
          </a:p>
        </p:txBody>
      </p:sp>
    </p:spTree>
    <p:extLst>
      <p:ext uri="{BB962C8B-B14F-4D97-AF65-F5344CB8AC3E}">
        <p14:creationId xmlns:p14="http://schemas.microsoft.com/office/powerpoint/2010/main" val="409106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4196843" y="1381414"/>
            <a:ext cx="3432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Što je bludnost?</a:t>
            </a:r>
          </a:p>
        </p:txBody>
      </p:sp>
    </p:spTree>
    <p:extLst>
      <p:ext uri="{BB962C8B-B14F-4D97-AF65-F5344CB8AC3E}">
        <p14:creationId xmlns:p14="http://schemas.microsoft.com/office/powerpoint/2010/main" val="2449741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7265880C-88CC-485A-AD4C-466A1B08648B}"/>
              </a:ext>
            </a:extLst>
          </p:cNvPr>
          <p:cNvSpPr txBox="1"/>
          <p:nvPr/>
        </p:nvSpPr>
        <p:spPr>
          <a:xfrm>
            <a:off x="0" y="0"/>
            <a:ext cx="7190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Segoe Print" panose="02000600000000000000" pitchFamily="2" charset="0"/>
              </a:rPr>
              <a:t>Ne sagriješi bludno!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Ne poželi tuđeg ženidbenog druga!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F2503B77-AE36-4C33-9B25-83BCF7F0A150}"/>
              </a:ext>
            </a:extLst>
          </p:cNvPr>
          <p:cNvSpPr txBox="1"/>
          <p:nvPr/>
        </p:nvSpPr>
        <p:spPr>
          <a:xfrm>
            <a:off x="1242874" y="1162975"/>
            <a:ext cx="10949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-bludnost je </a:t>
            </a:r>
            <a:r>
              <a:rPr lang="hr-HR" sz="2400" b="1" dirty="0">
                <a:latin typeface="Segoe Print" panose="02000600000000000000" pitchFamily="2" charset="0"/>
              </a:rPr>
              <a:t>svaka neuredna želja </a:t>
            </a:r>
            <a:r>
              <a:rPr lang="hr-HR" sz="2400" dirty="0">
                <a:latin typeface="Segoe Print" panose="02000600000000000000" pitchFamily="2" charset="0"/>
              </a:rPr>
              <a:t>za spolnim užitkom općenito, ako se traži radi samoga sebe i ako isključuje ljubav i rađanje 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pPr eaLnBrk="1" hangingPunct="1">
              <a:defRPr/>
            </a:pPr>
            <a:endParaRPr lang="hr-HR" altLang="sr-Latn-R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65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1968433" y="1838614"/>
            <a:ext cx="82551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Na što nas pozivaju šesta i deveta zapovijed?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8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6">
            <a:extLst>
              <a:ext uri="{FF2B5EF4-FFF2-40B4-BE49-F238E27FC236}">
                <a16:creationId xmlns:a16="http://schemas.microsoft.com/office/drawing/2014/main" id="{F2503B77-AE36-4C33-9B25-83BCF7F0A150}"/>
              </a:ext>
            </a:extLst>
          </p:cNvPr>
          <p:cNvSpPr txBox="1"/>
          <p:nvPr/>
        </p:nvSpPr>
        <p:spPr>
          <a:xfrm>
            <a:off x="1242874" y="1216241"/>
            <a:ext cx="109491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-bludnost je svaka neuredna želja za spolnim užitkom općenito, ako se traži radi samoga sebe i ako isključuje ljubav i rađanje 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pPr eaLnBrk="1" hangingPunct="1">
              <a:defRPr/>
            </a:pPr>
            <a:r>
              <a:rPr lang="hr-HR" altLang="sr-Latn-RS" sz="2400" dirty="0">
                <a:latin typeface="Segoe Print" panose="02000600000000000000" pitchFamily="2" charset="0"/>
              </a:rPr>
              <a:t>-</a:t>
            </a:r>
            <a:r>
              <a:rPr lang="hr-HR" altLang="sr-Latn-RS" sz="2400" b="1" dirty="0">
                <a:latin typeface="Segoe Print" panose="02000600000000000000" pitchFamily="2" charset="0"/>
              </a:rPr>
              <a:t>šesta</a:t>
            </a:r>
            <a:r>
              <a:rPr lang="hr-HR" altLang="sr-Latn-RS" sz="2400" dirty="0">
                <a:latin typeface="Segoe Print" panose="02000600000000000000" pitchFamily="2" charset="0"/>
              </a:rPr>
              <a:t> nas </a:t>
            </a:r>
            <a:r>
              <a:rPr lang="hr-HR" altLang="sr-Latn-RS" sz="2400" b="1" dirty="0">
                <a:latin typeface="Segoe Print" panose="02000600000000000000" pitchFamily="2" charset="0"/>
              </a:rPr>
              <a:t>zapovijed</a:t>
            </a:r>
            <a:r>
              <a:rPr lang="hr-HR" altLang="sr-Latn-RS" sz="2400" dirty="0">
                <a:latin typeface="Segoe Print" panose="02000600000000000000" pitchFamily="2" charset="0"/>
              </a:rPr>
              <a:t> poziva da uredno i čisto živimo svoju spolnost kao izraz ljubavi</a:t>
            </a:r>
          </a:p>
          <a:p>
            <a:pPr eaLnBrk="1" hangingPunct="1">
              <a:defRPr/>
            </a:pPr>
            <a:r>
              <a:rPr lang="hr-HR" altLang="sr-Latn-RS" sz="2400" dirty="0">
                <a:latin typeface="Segoe Print" panose="02000600000000000000" pitchFamily="2" charset="0"/>
              </a:rPr>
              <a:t>-</a:t>
            </a:r>
            <a:r>
              <a:rPr lang="hr-HR" altLang="sr-Latn-RS" sz="2400" b="1" dirty="0">
                <a:latin typeface="Segoe Print" panose="02000600000000000000" pitchFamily="2" charset="0"/>
              </a:rPr>
              <a:t>deveta</a:t>
            </a:r>
            <a:r>
              <a:rPr lang="hr-HR" altLang="sr-Latn-RS" sz="2400" dirty="0">
                <a:latin typeface="Segoe Print" panose="02000600000000000000" pitchFamily="2" charset="0"/>
              </a:rPr>
              <a:t> </a:t>
            </a:r>
            <a:r>
              <a:rPr lang="hr-HR" altLang="sr-Latn-RS" sz="2400" b="1" dirty="0">
                <a:latin typeface="Segoe Print" panose="02000600000000000000" pitchFamily="2" charset="0"/>
              </a:rPr>
              <a:t>zapovijed</a:t>
            </a:r>
            <a:r>
              <a:rPr lang="hr-HR" altLang="sr-Latn-RS" sz="2400" dirty="0">
                <a:latin typeface="Segoe Print" panose="02000600000000000000" pitchFamily="2" charset="0"/>
              </a:rPr>
              <a:t> poziva nas na svetost, međusobnu vjernost, ljubav i čistoću u bračnom životu</a:t>
            </a:r>
          </a:p>
          <a:p>
            <a:pPr eaLnBrk="1" hangingPunct="1">
              <a:defRPr/>
            </a:pPr>
            <a:endParaRPr lang="hr-HR" altLang="sr-Latn-RS" sz="2400" dirty="0">
              <a:latin typeface="Segoe Print" panose="02000600000000000000" pitchFamily="2" charset="0"/>
            </a:endParaRPr>
          </a:p>
          <a:p>
            <a:pPr eaLnBrk="1" hangingPunct="1">
              <a:defRPr/>
            </a:pPr>
            <a:endParaRPr lang="hr-HR" altLang="sr-Latn-R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02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1184702" y="2244060"/>
            <a:ext cx="100752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Prema kršćanskom nauku gdje se živi ljudska spolnost?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0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6">
            <a:extLst>
              <a:ext uri="{FF2B5EF4-FFF2-40B4-BE49-F238E27FC236}">
                <a16:creationId xmlns:a16="http://schemas.microsoft.com/office/drawing/2014/main" id="{F2503B77-AE36-4C33-9B25-83BCF7F0A150}"/>
              </a:ext>
            </a:extLst>
          </p:cNvPr>
          <p:cNvSpPr txBox="1"/>
          <p:nvPr/>
        </p:nvSpPr>
        <p:spPr>
          <a:xfrm>
            <a:off x="1242874" y="1162975"/>
            <a:ext cx="109491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-bludnost je svaka neuredna želja za spolnim užitkom općenito, ako se traži radi samoga sebe i ako isključuje ljubav i rađanje 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-ljudska spolnost je dobra i sveta (ona je veliki dar i blagoslov za čovjeka, jedna je od najvećih stvarnosti ljudskog bića, potječe od Boga)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pPr eaLnBrk="1" hangingPunct="1">
              <a:defRPr/>
            </a:pPr>
            <a:r>
              <a:rPr lang="hr-HR" altLang="sr-Latn-RS" sz="2400" dirty="0">
                <a:latin typeface="Segoe Print" panose="02000600000000000000" pitchFamily="2" charset="0"/>
              </a:rPr>
              <a:t>-</a:t>
            </a:r>
            <a:r>
              <a:rPr lang="hr-HR" altLang="sr-Latn-RS" sz="2400" b="1" dirty="0">
                <a:latin typeface="Segoe Print" panose="02000600000000000000" pitchFamily="2" charset="0"/>
              </a:rPr>
              <a:t>šesta</a:t>
            </a:r>
            <a:r>
              <a:rPr lang="hr-HR" altLang="sr-Latn-RS" sz="2400" dirty="0">
                <a:latin typeface="Segoe Print" panose="02000600000000000000" pitchFamily="2" charset="0"/>
              </a:rPr>
              <a:t> nas </a:t>
            </a:r>
            <a:r>
              <a:rPr lang="hr-HR" altLang="sr-Latn-RS" sz="2400" b="1" dirty="0">
                <a:latin typeface="Segoe Print" panose="02000600000000000000" pitchFamily="2" charset="0"/>
              </a:rPr>
              <a:t>zapovijed</a:t>
            </a:r>
            <a:r>
              <a:rPr lang="hr-HR" altLang="sr-Latn-RS" sz="2400" dirty="0">
                <a:latin typeface="Segoe Print" panose="02000600000000000000" pitchFamily="2" charset="0"/>
              </a:rPr>
              <a:t> poziva da uredno i čisto živimo svoju spolnost kao izraz ljubavi</a:t>
            </a:r>
          </a:p>
          <a:p>
            <a:pPr eaLnBrk="1" hangingPunct="1">
              <a:defRPr/>
            </a:pPr>
            <a:r>
              <a:rPr lang="hr-HR" altLang="sr-Latn-RS" sz="2400" dirty="0">
                <a:latin typeface="Segoe Print" panose="02000600000000000000" pitchFamily="2" charset="0"/>
              </a:rPr>
              <a:t>-</a:t>
            </a:r>
            <a:r>
              <a:rPr lang="hr-HR" altLang="sr-Latn-RS" sz="2400" b="1" dirty="0">
                <a:latin typeface="Segoe Print" panose="02000600000000000000" pitchFamily="2" charset="0"/>
              </a:rPr>
              <a:t>deveta</a:t>
            </a:r>
            <a:r>
              <a:rPr lang="hr-HR" altLang="sr-Latn-RS" sz="2400" dirty="0">
                <a:latin typeface="Segoe Print" panose="02000600000000000000" pitchFamily="2" charset="0"/>
              </a:rPr>
              <a:t> </a:t>
            </a:r>
            <a:r>
              <a:rPr lang="hr-HR" altLang="sr-Latn-RS" sz="2400" b="1" dirty="0">
                <a:latin typeface="Segoe Print" panose="02000600000000000000" pitchFamily="2" charset="0"/>
              </a:rPr>
              <a:t>zapovijed</a:t>
            </a:r>
            <a:r>
              <a:rPr lang="hr-HR" altLang="sr-Latn-RS" sz="2400" dirty="0">
                <a:latin typeface="Segoe Print" panose="02000600000000000000" pitchFamily="2" charset="0"/>
              </a:rPr>
              <a:t> poziva nas na svetost, međusobnu vjernost, ljubav i čistoću u bračnom životu</a:t>
            </a:r>
          </a:p>
          <a:p>
            <a:pPr eaLnBrk="1" hangingPunct="1">
              <a:defRPr/>
            </a:pPr>
            <a:endParaRPr lang="hr-HR" altLang="sr-Latn-RS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-spolnost se živi u bračnoj ljubavi i vjernosti dvoje supružnika 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 (u službi je ljubavi i rađanja djece)</a:t>
            </a:r>
          </a:p>
          <a:p>
            <a:pPr eaLnBrk="1" hangingPunct="1">
              <a:defRPr/>
            </a:pPr>
            <a:endParaRPr lang="hr-HR" altLang="sr-Latn-R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7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3523809" y="2071696"/>
            <a:ext cx="514438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Što je krepost čistoće?</a:t>
            </a:r>
          </a:p>
          <a:p>
            <a:endParaRPr lang="hr-HR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6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C50C5F4F-A820-4995-A050-1B56A0344923}"/>
              </a:ext>
            </a:extLst>
          </p:cNvPr>
          <p:cNvSpPr txBox="1"/>
          <p:nvPr/>
        </p:nvSpPr>
        <p:spPr>
          <a:xfrm>
            <a:off x="-71437" y="344947"/>
            <a:ext cx="12334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-krepost čistoće - je dar Božji koji nam pomaže ispravno živjeti svoju spolnost 		      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	      - ona se može živjeti u braku, udovištvu ili djevičanstvu</a:t>
            </a:r>
          </a:p>
          <a:p>
            <a:endParaRPr lang="hr-HR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589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94A3805-A1EF-4452-AC06-019F4C3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69" y="5705475"/>
            <a:ext cx="11778219" cy="107706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2C57E05-CB9C-4DB0-9EB0-374C87595E9A}"/>
              </a:ext>
            </a:extLst>
          </p:cNvPr>
          <p:cNvSpPr txBox="1"/>
          <p:nvPr/>
        </p:nvSpPr>
        <p:spPr>
          <a:xfrm>
            <a:off x="1632937" y="2233061"/>
            <a:ext cx="10075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Koji su grijesi protiv šeste i devete zapovijedi?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  <a:p>
            <a:endParaRPr lang="hr-HR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3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C50C5F4F-A820-4995-A050-1B56A0344923}"/>
              </a:ext>
            </a:extLst>
          </p:cNvPr>
          <p:cNvSpPr txBox="1"/>
          <p:nvPr/>
        </p:nvSpPr>
        <p:spPr>
          <a:xfrm>
            <a:off x="1" y="355107"/>
            <a:ext cx="12334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-grijesi protiv 6. i 9. zapovijedi:</a:t>
            </a:r>
          </a:p>
          <a:p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	-blud, prostitucija, pornografija, homoseksualnost, masturbacija, 	 	 pedofilija, silovanje, incest (rodoskvrnuće), preljub, mnogoženstvo, 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 rastava, slobodne veze</a:t>
            </a:r>
          </a:p>
        </p:txBody>
      </p:sp>
    </p:spTree>
    <p:extLst>
      <p:ext uri="{BB962C8B-B14F-4D97-AF65-F5344CB8AC3E}">
        <p14:creationId xmlns:p14="http://schemas.microsoft.com/office/powerpoint/2010/main" val="128617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D0A41FE-56BC-4E5F-84B0-87956A40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9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368</Words>
  <Application>Microsoft Office PowerPoint</Application>
  <PresentationFormat>Široki zaslon</PresentationFormat>
  <Paragraphs>49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</cp:revision>
  <dcterms:created xsi:type="dcterms:W3CDTF">2026-02-08T09:30:01Z</dcterms:created>
  <dcterms:modified xsi:type="dcterms:W3CDTF">2026-02-09T08:14:32Z</dcterms:modified>
</cp:coreProperties>
</file>