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320" r:id="rId4"/>
    <p:sldId id="257" r:id="rId5"/>
    <p:sldId id="319" r:id="rId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BC12B98-123C-4886-BE97-82B3E6F10C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D99FDA9B-5C62-4878-88C3-A21D68AE85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823C4CB-B9CE-4BDB-BA06-34125D1C9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AD3A3-10D4-4394-B8C5-97DA3610D34E}" type="datetimeFigureOut">
              <a:rPr lang="hr-HR" smtClean="0"/>
              <a:t>11.2.2025.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80942BB-220C-442E-A5B8-A054FB7E7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D139318-4B02-411D-92E6-387E33D32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3615-E879-4545-9A8F-23C0E145D0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04526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AC2DDC0-835F-42BD-BBDC-5733A6F02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016A00B-44E4-414B-9F05-42F5C6577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11DE84A-A020-4EAD-BFE6-4E739595C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AD3A3-10D4-4394-B8C5-97DA3610D34E}" type="datetimeFigureOut">
              <a:rPr lang="hr-HR" smtClean="0"/>
              <a:t>11.2.2025.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0B839E2-3C26-4D5D-A19C-3D0961073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216F0BB-EF3E-484E-A73B-199532F2F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3615-E879-4545-9A8F-23C0E145D0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92932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059A03-60A8-42D7-A706-188ED80EC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95C4713B-A7E4-4AB2-B677-640319072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2245BE9-D7EE-4336-B57C-BCDAF4BA2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AD3A3-10D4-4394-B8C5-97DA3610D34E}" type="datetimeFigureOut">
              <a:rPr lang="hr-HR" smtClean="0"/>
              <a:t>11.2.2025.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674E870-8122-4A32-A568-990E4A4F8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24277AF-1FD1-40F3-8E6F-F98DB8F56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3615-E879-4545-9A8F-23C0E145D0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9049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5535E7D-396E-423E-AC68-56BA26A0B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82D3CD5-798C-4BE1-8129-B49DF39F45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C1191384-F5B6-4558-94B1-B2238D1AD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4B6ECDC7-5CF9-4520-ACEC-F49855CA9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AD3A3-10D4-4394-B8C5-97DA3610D34E}" type="datetimeFigureOut">
              <a:rPr lang="hr-HR" smtClean="0"/>
              <a:t>11.2.2025.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655E00F1-1C34-4A27-BAAF-E66C25A2F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FF022A68-5B87-488D-8C72-C1D447339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3615-E879-4545-9A8F-23C0E145D0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2599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AD05F6C-01FA-40EC-A15C-6669A94F8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4C4E3BF-570B-481F-BB09-666A89F4E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059F6548-E96B-43E8-B80F-92345A3C1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52D6E909-B7AD-4FD2-BA08-2E2DD90F5D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843707EC-51BA-4FDC-B442-1DF80002A3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AB23F82C-B727-41B6-A5D1-322DF8523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AD3A3-10D4-4394-B8C5-97DA3610D34E}" type="datetimeFigureOut">
              <a:rPr lang="hr-HR" smtClean="0"/>
              <a:t>11.2.2025.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59D8B9B5-F858-4520-83B7-E48A7CA37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9648B21D-6388-42BE-894A-3795E0DDA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3615-E879-4545-9A8F-23C0E145D0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36702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7CEDB36-2F7C-4769-9CED-50CEC8A93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F736CA6B-BD02-47B2-AF68-781BC268B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AD3A3-10D4-4394-B8C5-97DA3610D34E}" type="datetimeFigureOut">
              <a:rPr lang="hr-HR" smtClean="0"/>
              <a:t>11.2.2025.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D5780354-EE9B-425B-9326-37E3A58F5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CEA8B36D-1771-4B5F-A4C8-B8C452EB9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3615-E879-4545-9A8F-23C0E145D0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1198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F3BA636B-F7E5-46DB-ABC8-84BB2EBDA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AD3A3-10D4-4394-B8C5-97DA3610D34E}" type="datetimeFigureOut">
              <a:rPr lang="hr-HR" smtClean="0"/>
              <a:t>11.2.2025.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B119035C-BFE9-4729-A82F-D60AF9C33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C4DDF12E-6AFF-4D06-A24E-2CFF3064A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3615-E879-4545-9A8F-23C0E145D0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23336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2C54642-C488-435E-8AAA-B0FEBC900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F2A7B56-A7BC-499F-A05F-6569992F3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0DED59AB-65EC-4A8E-ADD8-871E0A9B6C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15F301D3-590C-4007-B932-7B64F27BD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AD3A3-10D4-4394-B8C5-97DA3610D34E}" type="datetimeFigureOut">
              <a:rPr lang="hr-HR" smtClean="0"/>
              <a:t>11.2.2025.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577655B1-3710-44FF-9C61-A02296AA4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78C87A55-6E5D-43C1-B066-95DCC2F4D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3615-E879-4545-9A8F-23C0E145D0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89597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0D193CE-9439-47B3-9A6C-18B82D72C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0C0AB3EA-03AE-4E95-8476-BA117A0A7C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42BB4A89-C35E-4467-A109-D3B526873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26D371EA-0779-442C-B572-D98E22662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AD3A3-10D4-4394-B8C5-97DA3610D34E}" type="datetimeFigureOut">
              <a:rPr lang="hr-HR" smtClean="0"/>
              <a:t>11.2.2025.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2525CA67-CC85-4854-963A-2057EF26F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0625B69C-27A7-4180-9AB7-CF03E4574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3615-E879-4545-9A8F-23C0E145D0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66523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43442DB-F3D2-40E2-A385-520432A84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970C25E1-0A0A-45D3-9944-2ECF9431BE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70E9F22-5FA0-4220-9692-25B0D458C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AD3A3-10D4-4394-B8C5-97DA3610D34E}" type="datetimeFigureOut">
              <a:rPr lang="hr-HR" smtClean="0"/>
              <a:t>11.2.2025.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42C8EEB-6306-4B88-948D-C088D167B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82F26F9-3971-4451-81C5-E6342B769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3615-E879-4545-9A8F-23C0E145D0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04200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7EF6D4C0-9028-48AB-811A-263A51855F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9A5FDA8C-C22E-42E0-AB08-A0E30862C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1C57230-7961-44CD-89E6-BFF99101B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AD3A3-10D4-4394-B8C5-97DA3610D34E}" type="datetimeFigureOut">
              <a:rPr lang="hr-HR" smtClean="0"/>
              <a:t>11.2.2025.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F05705B-5DD8-4859-A73D-FF140B4FC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839319E-AEF4-48CE-9EF4-D963CBFA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43615-E879-4545-9A8F-23C0E145D0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77819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72C2E8BC-B91D-4CC6-8A7B-632C32D5E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E6BAFDA6-7806-4B00-8CB0-B64CA89C1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797FC61-4F88-4B7F-9E5A-9693C79C50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AD3A3-10D4-4394-B8C5-97DA3610D34E}" type="datetimeFigureOut">
              <a:rPr lang="hr-HR" smtClean="0"/>
              <a:t>11.2.2025.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22CE316-D09A-406E-A12A-F1CDB1DBEC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6DE8413B-4E09-4F74-9AF6-20B17E0A04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43615-E879-4545-9A8F-23C0E145D0B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9091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7B86104-6500-493E-A2C9-86C1DD6693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B59CC2BC-8E03-4AB4-A228-AC354A93C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67047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66F7F0EC-534A-4A40-AF09-9D3CCFB29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934263">
            <a:off x="6057900" y="2495549"/>
            <a:ext cx="5606142" cy="2725208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A3A2BD1E-79B7-4764-8378-EC547BFB8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69717">
            <a:off x="1190625" y="1337156"/>
            <a:ext cx="4503409" cy="3500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4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4A8BA667-5DDA-4EE5-A095-44506C3E9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894A3805-A1EF-4452-AC06-019F4C380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69" y="5705475"/>
            <a:ext cx="11778219" cy="1077065"/>
          </a:xfrm>
          <a:prstGeom prst="rect">
            <a:avLst/>
          </a:prstGeo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026252E5-CDB7-4615-9F35-51FAA5BFDCDF}"/>
              </a:ext>
            </a:extLst>
          </p:cNvPr>
          <p:cNvSpPr txBox="1"/>
          <p:nvPr/>
        </p:nvSpPr>
        <p:spPr>
          <a:xfrm>
            <a:off x="569097" y="221172"/>
            <a:ext cx="71909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>
                <a:latin typeface="Segoe Print" panose="02000600000000000000" pitchFamily="2" charset="0"/>
              </a:rPr>
              <a:t>Ne sagriješi bludno!</a:t>
            </a:r>
          </a:p>
          <a:p>
            <a:r>
              <a:rPr lang="hr-HR" sz="2800" b="1" dirty="0">
                <a:latin typeface="Segoe Print" panose="02000600000000000000" pitchFamily="2" charset="0"/>
              </a:rPr>
              <a:t>Ne poželi tuđeg ženidbenog druga!</a:t>
            </a:r>
          </a:p>
        </p:txBody>
      </p:sp>
    </p:spTree>
    <p:extLst>
      <p:ext uri="{BB962C8B-B14F-4D97-AF65-F5344CB8AC3E}">
        <p14:creationId xmlns:p14="http://schemas.microsoft.com/office/powerpoint/2010/main" val="3798454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, 7. r. OŠ - Ne sagriješi bludno i ne poželi tuđeg ženidbenog druga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F93CA437-C84B-4188-A3D7-38B167E76F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86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4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4A8BA667-5DDA-4EE5-A095-44506C3E9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894A3805-A1EF-4452-AC06-019F4C380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69" y="5705475"/>
            <a:ext cx="11778219" cy="1077065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02C57E05-CB9C-4DB0-9EB0-374C87595E9A}"/>
              </a:ext>
            </a:extLst>
          </p:cNvPr>
          <p:cNvSpPr txBox="1"/>
          <p:nvPr/>
        </p:nvSpPr>
        <p:spPr>
          <a:xfrm>
            <a:off x="569097" y="1396450"/>
            <a:ext cx="1007523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Što je bludnost?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Je li ljudska spolnost nešto sramotno?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Na što nas pozivaju šesta i deveta zapovijed?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Prema kršćanskom nauku gdje se živi ljudska spolnost?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Koji su grijesi protiv šeste i devete zapovijedi?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Što je krepost čistoće?</a:t>
            </a:r>
          </a:p>
          <a:p>
            <a:endParaRPr lang="hr-HR" dirty="0">
              <a:latin typeface="Segoe Print" panose="02000600000000000000" pitchFamily="2" charset="0"/>
            </a:endParaRPr>
          </a:p>
          <a:p>
            <a:endParaRPr lang="hr-HR" dirty="0">
              <a:latin typeface="Segoe Print" panose="02000600000000000000" pitchFamily="2" charset="0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026252E5-CDB7-4615-9F35-51FAA5BFDCDF}"/>
              </a:ext>
            </a:extLst>
          </p:cNvPr>
          <p:cNvSpPr txBox="1"/>
          <p:nvPr/>
        </p:nvSpPr>
        <p:spPr>
          <a:xfrm>
            <a:off x="569097" y="221172"/>
            <a:ext cx="71909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>
                <a:latin typeface="Segoe Print" panose="02000600000000000000" pitchFamily="2" charset="0"/>
              </a:rPr>
              <a:t>Ne sagriješi bludno!</a:t>
            </a:r>
          </a:p>
          <a:p>
            <a:r>
              <a:rPr lang="hr-HR" sz="2800" b="1" dirty="0">
                <a:latin typeface="Segoe Print" panose="02000600000000000000" pitchFamily="2" charset="0"/>
              </a:rPr>
              <a:t>Ne poželi tuđeg ženidbenog druga!</a:t>
            </a:r>
          </a:p>
        </p:txBody>
      </p:sp>
    </p:spTree>
    <p:extLst>
      <p:ext uri="{BB962C8B-B14F-4D97-AF65-F5344CB8AC3E}">
        <p14:creationId xmlns:p14="http://schemas.microsoft.com/office/powerpoint/2010/main" val="211656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63</Words>
  <Application>Microsoft Office PowerPoint</Application>
  <PresentationFormat>Široki zaslon</PresentationFormat>
  <Paragraphs>15</Paragraphs>
  <Slides>5</Slides>
  <Notes>0</Notes>
  <HiddenSlides>0</HiddenSlides>
  <MMClips>1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Segoe Print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2</cp:revision>
  <dcterms:created xsi:type="dcterms:W3CDTF">2025-02-11T07:20:10Z</dcterms:created>
  <dcterms:modified xsi:type="dcterms:W3CDTF">2025-02-11T07:30:27Z</dcterms:modified>
</cp:coreProperties>
</file>