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42" r:id="rId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AA7C70-39B3-4724-B2F6-446EE0217F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C33C5457-C43D-4F44-B0F1-55E6B79C3A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B0D3D296-AB93-4726-AA4D-D8E4B4D450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B31B-3196-4BAB-8D2B-68C68C593055}" type="datetimeFigureOut">
              <a:rPr lang="hr-HR" smtClean="0"/>
              <a:t>30.1.2024.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E461FA8-D6D7-4F02-ABF3-B4085CD10C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AB38A14C-2E30-467B-8BF2-A130BAA78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7DB99-B453-482B-A569-7CB0F7D047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4135555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BE8F9111-39B8-4B8A-A1E5-29876AE2B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D49AA004-B1F9-4D17-8305-0463BCC7C3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981E78A-64A4-4D86-8630-3CF239E586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B31B-3196-4BAB-8D2B-68C68C593055}" type="datetimeFigureOut">
              <a:rPr lang="hr-HR" smtClean="0"/>
              <a:t>30.1.2024.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F252E5F-C341-4C44-A504-2C70AF172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5AFE7900-0A6F-485E-B2F5-1148F9EDD0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7DB99-B453-482B-A569-7CB0F7D047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6744024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51B5F29-B4D4-4D04-B2C2-AE62CE2158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EB12CD65-9894-4C16-9E63-C6EF4B2A0A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7E55A27-EBA5-4096-AA8D-A113A7D41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B31B-3196-4BAB-8D2B-68C68C593055}" type="datetimeFigureOut">
              <a:rPr lang="hr-HR" smtClean="0"/>
              <a:t>30.1.2024.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02B58493-D705-48DB-9AF5-87D51204E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A6613D1-1D07-4875-929E-A41018EB1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7DB99-B453-482B-A569-7CB0F7D047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8634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D7F5AB0-D1B4-42DF-82F1-75545EB915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073A7404-E049-45C5-8C8C-497DBD99C5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A533709A-E686-4258-87EB-0A440A1EA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F829FBFB-91A5-4861-BD54-55E0C3CFF7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B31B-3196-4BAB-8D2B-68C68C593055}" type="datetimeFigureOut">
              <a:rPr lang="hr-HR" smtClean="0"/>
              <a:t>30.1.2024.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B3F922B1-87F8-46C2-AA94-3F502FD07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47A4641C-EDEB-4DDC-BBF6-00CB1FF8F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7DB99-B453-482B-A569-7CB0F7D047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6363889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A2B91E4-2EFF-4836-8188-45785EF400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487012E-538D-4201-BF10-EDF9BA21EF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7713F762-DCBA-4DBD-A822-8C0957E2ED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C04AECE0-28FF-4D4F-A6EB-3E5A8E1684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30034AD7-1ADE-47BA-BF5A-9BD4C00106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E305E5C4-91FE-4005-AD5D-84D138983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B31B-3196-4BAB-8D2B-68C68C593055}" type="datetimeFigureOut">
              <a:rPr lang="hr-HR" smtClean="0"/>
              <a:t>30.1.2024.</a:t>
            </a:fld>
            <a:endParaRPr lang="hr-HR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A548ABBF-C9D6-417F-A09D-9FDB784646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70910C07-A81F-4535-8F92-49197AE0F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7DB99-B453-482B-A569-7CB0F7D047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008152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A4E709BA-A59A-4340-9045-A74ED4769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60953F15-6A6D-4730-8FB4-585C95325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B31B-3196-4BAB-8D2B-68C68C593055}" type="datetimeFigureOut">
              <a:rPr lang="hr-HR" smtClean="0"/>
              <a:t>30.1.2024.</a:t>
            </a:fld>
            <a:endParaRPr lang="hr-HR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BA875854-08F5-4015-9398-53183A3EB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9038F357-811B-4379-90A6-060EFCF20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7DB99-B453-482B-A569-7CB0F7D047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45289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CF078DA7-8C80-4E67-AFC6-749DE3B921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B31B-3196-4BAB-8D2B-68C68C593055}" type="datetimeFigureOut">
              <a:rPr lang="hr-HR" smtClean="0"/>
              <a:t>30.1.2024.</a:t>
            </a:fld>
            <a:endParaRPr lang="hr-HR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2EB813D8-7593-4397-9450-88D7FD921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B18508E5-8FC8-49DD-A014-0C632C369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7DB99-B453-482B-A569-7CB0F7D047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77025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9A27C3-D3AD-4194-9A83-CCAD1611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8E589B0B-6CE2-44D7-AA06-69D2D8ABBA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2B394171-C0C4-49BA-BBBF-ED9D60995F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D29C8A60-29AF-4C77-9979-97629817C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B31B-3196-4BAB-8D2B-68C68C593055}" type="datetimeFigureOut">
              <a:rPr lang="hr-HR" smtClean="0"/>
              <a:t>30.1.2024.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32D3C9B7-7111-4278-ACCC-7494FA2D5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82127FA8-05EE-4002-8DE4-FF1382CCC3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7DB99-B453-482B-A569-7CB0F7D047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79385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4B1C316E-8FD7-4AFD-83D5-BCBC2608C3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C06B7DAF-B897-4FE5-98AE-CFD2A2B8AF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896C36E1-A952-497F-BFF7-E03676899A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BF5AA850-F179-4366-8801-F820D7BFD5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B31B-3196-4BAB-8D2B-68C68C593055}" type="datetimeFigureOut">
              <a:rPr lang="hr-HR" smtClean="0"/>
              <a:t>30.1.2024.</a:t>
            </a:fld>
            <a:endParaRPr lang="hr-HR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29779C8-ED23-4741-A066-B39EE6CAE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700CA8C1-947D-49B0-9FA2-92FAABB59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7DB99-B453-482B-A569-7CB0F7D047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774360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91D6111-9E72-4E18-BE87-7FF2FB26D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AF69BEF5-51B5-4734-A315-E9CC713FC65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939CF20-641F-481E-94A1-520385976C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B31B-3196-4BAB-8D2B-68C68C593055}" type="datetimeFigureOut">
              <a:rPr lang="hr-HR" smtClean="0"/>
              <a:t>30.1.2024.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32EBD8F9-3FFB-43A7-ADB7-D435503FC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1B421CB-F13B-4FBA-9FCD-9F27D5E38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7DB99-B453-482B-A569-7CB0F7D047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466675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810E32D3-CED7-45E0-B6ED-2D3ED80D80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FBF1CE66-9314-40A4-A48E-61EF936D7D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DFDF8FB-9DF4-46DE-AFC4-D9ED783C70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89B31B-3196-4BAB-8D2B-68C68C593055}" type="datetimeFigureOut">
              <a:rPr lang="hr-HR" smtClean="0"/>
              <a:t>30.1.2024.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2FD7F3ED-381E-42EA-92D2-9386BAC56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3F251C7-97B9-49BB-9638-C2DBFF1D0D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97DB99-B453-482B-A569-7CB0F7D047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05905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BD049F2A-D3CD-4EE4-833E-AC239814E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C5DEEE00-15F8-45B2-B7F2-F720F047CA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FAA25CC3-F009-46A2-99B8-CC4CC4881F6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89B31B-3196-4BAB-8D2B-68C68C593055}" type="datetimeFigureOut">
              <a:rPr lang="hr-HR" smtClean="0"/>
              <a:t>30.1.2024.</a:t>
            </a:fld>
            <a:endParaRPr lang="hr-HR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843FB997-E31D-4BB9-A273-3E1A604701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65F02FA3-6590-4953-834D-0F7AC0613D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97DB99-B453-482B-A569-7CB0F7D04778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25162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CEF4F97-B133-4D99-AFCC-63A0428D4C9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9F9B7F43-DEC7-433A-8DA2-46C1CFB44FB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62027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niOkvir 1">
            <a:extLst>
              <a:ext uri="{FF2B5EF4-FFF2-40B4-BE49-F238E27FC236}">
                <a16:creationId xmlns:a16="http://schemas.microsoft.com/office/drawing/2014/main" id="{8BEF325D-4B24-4B92-854D-A537089801C7}"/>
              </a:ext>
            </a:extLst>
          </p:cNvPr>
          <p:cNvSpPr txBox="1"/>
          <p:nvPr/>
        </p:nvSpPr>
        <p:spPr>
          <a:xfrm>
            <a:off x="0" y="274320"/>
            <a:ext cx="12192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r-HR" sz="3200" b="1" dirty="0">
                <a:latin typeface="Segoe Print" panose="02000600000000000000" pitchFamily="2" charset="0"/>
              </a:rPr>
              <a:t>LJUBI BLIŽNJEGA KAO SAMOGA SEBE</a:t>
            </a:r>
          </a:p>
        </p:txBody>
      </p:sp>
      <p:sp>
        <p:nvSpPr>
          <p:cNvPr id="3" name="TekstniOkvir 2">
            <a:extLst>
              <a:ext uri="{FF2B5EF4-FFF2-40B4-BE49-F238E27FC236}">
                <a16:creationId xmlns:a16="http://schemas.microsoft.com/office/drawing/2014/main" id="{3375856E-F5AB-481D-96CE-2E7361391ADF}"/>
              </a:ext>
            </a:extLst>
          </p:cNvPr>
          <p:cNvSpPr txBox="1"/>
          <p:nvPr/>
        </p:nvSpPr>
        <p:spPr>
          <a:xfrm>
            <a:off x="0" y="1198880"/>
            <a:ext cx="10922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200" dirty="0">
                <a:latin typeface="Segoe Print" panose="02000600000000000000" pitchFamily="2" charset="0"/>
              </a:rPr>
              <a:t>Poštuj oca i majku da dugo živiš i dobro ti bude na zemlji!</a:t>
            </a:r>
          </a:p>
        </p:txBody>
      </p:sp>
      <p:pic>
        <p:nvPicPr>
          <p:cNvPr id="5" name="Slika 4">
            <a:extLst>
              <a:ext uri="{FF2B5EF4-FFF2-40B4-BE49-F238E27FC236}">
                <a16:creationId xmlns:a16="http://schemas.microsoft.com/office/drawing/2014/main" id="{8BB83FE2-CC0C-4315-8E7C-937A2935B3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88568" y="1823337"/>
            <a:ext cx="4506654" cy="3383022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E21E1B83-C155-406B-82C8-5D2F454A5691}"/>
              </a:ext>
            </a:extLst>
          </p:cNvPr>
          <p:cNvSpPr txBox="1"/>
          <p:nvPr/>
        </p:nvSpPr>
        <p:spPr>
          <a:xfrm>
            <a:off x="159797" y="2547891"/>
            <a:ext cx="755489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r-HR" sz="3600" dirty="0"/>
              <a:t>-</a:t>
            </a:r>
            <a:r>
              <a:rPr lang="hr-HR" sz="3600" b="1" dirty="0"/>
              <a:t>Prepiši</a:t>
            </a:r>
            <a:r>
              <a:rPr lang="hr-HR" sz="3600" dirty="0"/>
              <a:t> </a:t>
            </a:r>
            <a:r>
              <a:rPr lang="hr-HR" sz="3600" u="sng" dirty="0"/>
              <a:t>naslov teme </a:t>
            </a:r>
            <a:r>
              <a:rPr lang="hr-HR" sz="3600" dirty="0"/>
              <a:t>i </a:t>
            </a:r>
            <a:r>
              <a:rPr lang="hr-HR" sz="3600" u="sng" dirty="0"/>
              <a:t>podteme</a:t>
            </a:r>
          </a:p>
          <a:p>
            <a:endParaRPr lang="hr-HR" sz="3600" dirty="0"/>
          </a:p>
          <a:p>
            <a:r>
              <a:rPr lang="hr-HR" sz="3600" dirty="0"/>
              <a:t>-</a:t>
            </a:r>
            <a:r>
              <a:rPr lang="hr-HR" sz="3600" b="1" dirty="0"/>
              <a:t>Pročitaj</a:t>
            </a:r>
            <a:r>
              <a:rPr lang="hr-HR" sz="3600" dirty="0"/>
              <a:t> tekstove u udžbeniku na str. 76. i 77.</a:t>
            </a:r>
          </a:p>
          <a:p>
            <a:endParaRPr lang="hr-HR" sz="3600" dirty="0"/>
          </a:p>
          <a:p>
            <a:r>
              <a:rPr lang="hr-HR" sz="3600" dirty="0"/>
              <a:t>-</a:t>
            </a:r>
            <a:r>
              <a:rPr lang="hr-HR" sz="3600" b="1" dirty="0"/>
              <a:t>Odgovori</a:t>
            </a:r>
            <a:r>
              <a:rPr lang="hr-HR" sz="3600" dirty="0"/>
              <a:t> (u bilježnicu) na postavljena pitanja</a:t>
            </a:r>
          </a:p>
        </p:txBody>
      </p:sp>
    </p:spTree>
    <p:extLst>
      <p:ext uri="{BB962C8B-B14F-4D97-AF65-F5344CB8AC3E}">
        <p14:creationId xmlns:p14="http://schemas.microsoft.com/office/powerpoint/2010/main" val="31089143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47</Words>
  <Application>Microsoft Office PowerPoint</Application>
  <PresentationFormat>Široki zaslon</PresentationFormat>
  <Paragraphs>7</Paragraphs>
  <Slides>2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4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2</vt:i4>
      </vt:variant>
    </vt:vector>
  </HeadingPairs>
  <TitlesOfParts>
    <vt:vector size="7" baseType="lpstr">
      <vt:lpstr>Arial</vt:lpstr>
      <vt:lpstr>Calibri</vt:lpstr>
      <vt:lpstr>Calibri Light</vt:lpstr>
      <vt:lpstr>Segoe Print</vt:lpstr>
      <vt:lpstr>Tema sustava Office</vt:lpstr>
      <vt:lpstr>PowerPoint prezentacija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prezentacija</dc:title>
  <dc:creator>Josip Jelušić</dc:creator>
  <cp:lastModifiedBy>Josip Jelušić</cp:lastModifiedBy>
  <cp:revision>2</cp:revision>
  <dcterms:created xsi:type="dcterms:W3CDTF">2024-01-30T08:49:19Z</dcterms:created>
  <dcterms:modified xsi:type="dcterms:W3CDTF">2024-01-30T08:58:34Z</dcterms:modified>
</cp:coreProperties>
</file>