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F53C791-817E-4D31-B529-21F1A1C34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47C72A0D-B5D6-4A8E-9CAA-D48DDC2D2F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6D1A230-CF28-4ECA-984A-4083C51D1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80AF0-62E2-476D-935E-FACC0C270944}" type="datetimeFigureOut">
              <a:rPr lang="hr-HR" smtClean="0"/>
              <a:t>23.11.2025.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4BBD186-AA7A-4BF2-B0C2-55560AE47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4AE2095-26E0-4E7D-8015-6B2797456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CFA4C-CDEA-4111-9051-43E7C4B8E57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42224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37DA569-996E-4813-8287-1A9C17134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7BD5BFD-7984-4D83-B5AC-D5016E482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5729D15-450F-40D0-8336-AD2A5B750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80AF0-62E2-476D-935E-FACC0C270944}" type="datetimeFigureOut">
              <a:rPr lang="hr-HR" smtClean="0"/>
              <a:t>23.11.2025.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F744D1C-495A-4F59-A342-D33B8DD97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3360D32-E728-490C-8076-1FBD1CC55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CFA4C-CDEA-4111-9051-43E7C4B8E57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02405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484C95B-395E-45E4-8471-B1503E944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8C1130E8-746E-474F-B870-897741BDF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AC8F60B-F139-4A33-99C8-A5F08B27B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80AF0-62E2-476D-935E-FACC0C270944}" type="datetimeFigureOut">
              <a:rPr lang="hr-HR" smtClean="0"/>
              <a:t>23.11.2025.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5B67A77-802A-45EA-945C-2C341951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25A505E-73DE-4B84-866A-46AB30A93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CFA4C-CDEA-4111-9051-43E7C4B8E57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89378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E68B1E1-DFD6-49A6-B5D2-40D3BCFD5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1F64F09-920B-4BEA-94A9-3496FA12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80E8372-A212-44D0-98E4-BC382D18A1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A22988BF-3D97-4BDA-9801-5344B92EF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80AF0-62E2-476D-935E-FACC0C270944}" type="datetimeFigureOut">
              <a:rPr lang="hr-HR" smtClean="0"/>
              <a:t>23.11.2025.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0CFA3789-9365-4F2C-BE30-A6060E38C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D351B5A-958A-47BA-8C96-CE33EF132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CFA4C-CDEA-4111-9051-43E7C4B8E57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77324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EC2EB91-9624-4505-BBE5-9EE6A0D3B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1E70CA8-5648-47AF-A8AC-F5C80CED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E737D119-A5F6-4C7B-8B6A-303CFFE57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7B76E611-1F6F-4412-8007-EEC3250AA6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6A670698-2B5F-4FAD-8EF5-E34A6FD2B3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8B848B50-04DB-4BE2-955C-DBA242CFD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80AF0-62E2-476D-935E-FACC0C270944}" type="datetimeFigureOut">
              <a:rPr lang="hr-HR" smtClean="0"/>
              <a:t>23.11.2025.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39EE4CAC-D788-4B7F-8D76-D87239FF3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65E7896F-E350-42B8-871E-38C5AF88F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CFA4C-CDEA-4111-9051-43E7C4B8E57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00344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C32E1E3-A994-48C9-A68F-43AA1DC90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DDC83693-E588-49A3-9334-679970302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80AF0-62E2-476D-935E-FACC0C270944}" type="datetimeFigureOut">
              <a:rPr lang="hr-HR" smtClean="0"/>
              <a:t>23.11.2025.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64D6657F-4146-48DD-8D3F-C186AEFE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44F69521-07B2-4382-9A38-DBB1E3281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CFA4C-CDEA-4111-9051-43E7C4B8E57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87749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F7208778-58F8-47ED-9BCE-6CACD5AED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80AF0-62E2-476D-935E-FACC0C270944}" type="datetimeFigureOut">
              <a:rPr lang="hr-HR" smtClean="0"/>
              <a:t>23.11.2025.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F53928FB-F18F-42C2-9754-9D13B8A09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AE8E34CE-CB1A-4A08-A759-FF01538A3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CFA4C-CDEA-4111-9051-43E7C4B8E57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66106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749634A-3F8E-4DD1-BAC8-74B8C4E98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4333DA7-D7E9-4C33-B05F-58B3764B3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BAA0ED8A-F558-4C97-BA7A-2F47E3C7C5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4A992EA7-3A6F-4C71-BC73-187275468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80AF0-62E2-476D-935E-FACC0C270944}" type="datetimeFigureOut">
              <a:rPr lang="hr-HR" smtClean="0"/>
              <a:t>23.11.2025.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6964774-125A-4CE6-AF6B-615FBD023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9CC4D66A-9408-47AF-BFAB-9D43E0D23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CFA4C-CDEA-4111-9051-43E7C4B8E57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74750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C08F305-F40E-4A3D-B265-B340A799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87B58383-6070-4C67-B746-02CC21ABBA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8EE051CC-EC95-4284-86B9-90835A3CB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6FA05D6C-A280-4AF8-A13A-7427245D8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80AF0-62E2-476D-935E-FACC0C270944}" type="datetimeFigureOut">
              <a:rPr lang="hr-HR" smtClean="0"/>
              <a:t>23.11.2025.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6C4B8AF4-310F-4942-9EF4-2A24516B0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3A6F7036-8DC8-41F3-9F29-66CA34C07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CFA4C-CDEA-4111-9051-43E7C4B8E57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04449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0891A6A-DC4D-40AE-A8AC-6D9FD9C85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E057FC20-64B8-412A-A5C7-08CE05646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33B7F63-0668-4252-A15F-3D5D448D5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80AF0-62E2-476D-935E-FACC0C270944}" type="datetimeFigureOut">
              <a:rPr lang="hr-HR" smtClean="0"/>
              <a:t>23.11.2025.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A10E31A-E67E-4D53-A55A-E6F7862D9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FB4F754-A33A-4612-A40B-C1C1B9651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CFA4C-CDEA-4111-9051-43E7C4B8E57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8984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B1C9DC41-8A4C-4C7F-ADC4-B07C0D7A8A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829152C6-E802-4609-88ED-DC26AA0A90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E31A596-0278-4EAB-A77E-50FE48323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80AF0-62E2-476D-935E-FACC0C270944}" type="datetimeFigureOut">
              <a:rPr lang="hr-HR" smtClean="0"/>
              <a:t>23.11.2025.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0325D62-6137-4615-B944-C1390BE3F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53225DF-E045-4FBC-93C8-6A520DD0B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CFA4C-CDEA-4111-9051-43E7C4B8E57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33148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79692EFA-9AE8-44F6-AEA4-6698A9611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DDADDF34-CA58-4022-B368-AA5C8D96A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B1D6A22-76A5-440B-8850-6DED75914D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80AF0-62E2-476D-935E-FACC0C270944}" type="datetimeFigureOut">
              <a:rPr lang="hr-HR" smtClean="0"/>
              <a:t>23.11.2025.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F7918DB-40A5-4C00-994E-293F45A1F8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53F312D-A411-40F7-B993-85C345F12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CFA4C-CDEA-4111-9051-43E7C4B8E57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89020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1901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ELIKI PROROCI">
            <a:hlinkClick r:id="" action="ppaction://media"/>
            <a:extLst>
              <a:ext uri="{FF2B5EF4-FFF2-40B4-BE49-F238E27FC236}">
                <a16:creationId xmlns:a16="http://schemas.microsoft.com/office/drawing/2014/main" id="{63FF5BDB-BD8F-400D-9CAA-E40F5AFB09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71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65483C88-6634-497F-A99D-2549639A0420}"/>
              </a:ext>
            </a:extLst>
          </p:cNvPr>
          <p:cNvSpPr txBox="1"/>
          <p:nvPr/>
        </p:nvSpPr>
        <p:spPr>
          <a:xfrm>
            <a:off x="0" y="-97656"/>
            <a:ext cx="12192000" cy="7346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IZAIJA- „starozavjetni evanđelist“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djeluje</a:t>
            </a: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Judeji za vrijeme kraljeva Ahaza i Ezekije (od 741. do 701. god. pr. Kr.)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opominje</a:t>
            </a: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narod da se odrekne svoje pokvarenosti, oholosti, samodostatnosti, idolopoklonstva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poziva</a:t>
            </a: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narod da se pouzdaje u Boga i vjeruje u njega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naviješta</a:t>
            </a: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dolazak novoga kralja kojega će začeti djevica i nadjenuti mu ime </a:t>
            </a:r>
            <a:r>
              <a:rPr lang="hr-HR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Emaunel</a:t>
            </a: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(Bog s nama)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sluša</a:t>
            </a: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Božji glas i prenosi njegovu riječ o tome kako će doći Mesija, Pomazanik, Sluga Božji i patnik koji će na sebe preuzeti sve naše krivice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-Krist kojeg je Izaija naviještao došao je (Isus u Betlehemu) i prisutan je i danas u Božjoj riječi , sakramentima, molitvi, u čovjeku u potrebi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Knjiga </a:t>
            </a:r>
            <a:r>
              <a:rPr lang="hr-HR" sz="2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proroka Izaije (Iz) </a:t>
            </a: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nazvana „petim evanđeljem“ – detaljno opisuje ono što će se stoljećima kasnije zbilo s Kristom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38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77C9B3C3-7C0E-42F2-ADAA-9CD32427AE91}"/>
              </a:ext>
            </a:extLst>
          </p:cNvPr>
          <p:cNvSpPr txBox="1"/>
          <p:nvPr/>
        </p:nvSpPr>
        <p:spPr>
          <a:xfrm>
            <a:off x="1480" y="0"/>
            <a:ext cx="12190520" cy="6630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Jeremija - patnik zbog istine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r-H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-potječe iz svećeničke obitelji iz okolice Jeruzalema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djelovao</a:t>
            </a: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za vrijeme babilonskog sužanjstva (6. st. pr. Kr.) – narod odveden u sužanjstvo, on ostao u Jeruzalemu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opominjao</a:t>
            </a: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ljude zbog njihovog grijeha i bezbožnosti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zalagao</a:t>
            </a: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za slobodu naroda i njihovu vjersku obnovu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budio</a:t>
            </a: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nadu i naviještao povratak naroda u domovinu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-nije se bojao reći istinu ni u najtežim trenucima povijesti svoga naroda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-potiče nas da se zalažemo za istinu, uvijek i svagda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-Knjiga proroka Jeremije (</a:t>
            </a:r>
            <a:r>
              <a:rPr lang="hr-H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Jr</a:t>
            </a:r>
            <a:r>
              <a:rPr lang="hr-H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hr-H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24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6BE7487E-AF7D-498C-A7BA-451A665A233E}"/>
              </a:ext>
            </a:extLst>
          </p:cNvPr>
          <p:cNvSpPr txBox="1"/>
          <p:nvPr/>
        </p:nvSpPr>
        <p:spPr>
          <a:xfrm>
            <a:off x="0" y="0"/>
            <a:ext cx="12192000" cy="5502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Ezekiel – glasnik nade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-svećenik, odveden u babilonsko ropstvo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pozivao</a:t>
            </a: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narod na obraćenje, pročišćavanje vjere i kajanje zbog počinjenih grijeha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tješi</a:t>
            </a: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hrabri</a:t>
            </a: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narod u ropstvu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naviješta</a:t>
            </a: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budi nadu u narodu u povratak u domovinu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-poziva nas da budimo nadu da je Bog s nama u najtežim trenutcima i da nas nikada ne napušta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-Knjiga proroka Ezekiela (</a:t>
            </a:r>
            <a:r>
              <a:rPr lang="hr-H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Ez</a:t>
            </a:r>
            <a:r>
              <a:rPr lang="hr-H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hr-H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89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635C9182-6239-45C0-B409-FCB4AA65CE89}"/>
              </a:ext>
            </a:extLst>
          </p:cNvPr>
          <p:cNvSpPr txBox="1"/>
          <p:nvPr/>
        </p:nvSpPr>
        <p:spPr>
          <a:xfrm>
            <a:off x="1480" y="0"/>
            <a:ext cx="12190520" cy="6527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– snaga u ropstvu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-kraljevskog roda, kao dječak odveden u babilonsko ropstvo, službenik na kraljevom dvoru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-ima dar tumačenja snova, prima Božje objave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prorokovao</a:t>
            </a: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propast Babilona i drugih država, odbijao štovati babilonske bogove i zato trpi mučenja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-malodušnom narodu </a:t>
            </a: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budi </a:t>
            </a:r>
            <a:r>
              <a:rPr lang="hr-HR" sz="2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snagu </a:t>
            </a:r>
            <a:r>
              <a:rPr lang="hr-HR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</a:t>
            </a: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 izdržali ropstvo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učvršćivao</a:t>
            </a: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narod u vjeri i vjernosti Bogu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hr-H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budio nadu </a:t>
            </a: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duboko pouzdanje u Božju providnost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-prorok Daniel poziva i nas danas da se oslobodimo raznih modernih oblika ropstva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-Knjiga proroka Daniela (</a:t>
            </a:r>
            <a:r>
              <a:rPr lang="hr-H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Dn</a:t>
            </a:r>
            <a:r>
              <a:rPr lang="hr-H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hr-H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69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414</Words>
  <Application>Microsoft Office PowerPoint</Application>
  <PresentationFormat>Široki zaslon</PresentationFormat>
  <Paragraphs>36</Paragraphs>
  <Slides>6</Slides>
  <Notes>0</Notes>
  <HiddenSlides>0</HiddenSlides>
  <MMClips>1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7</cp:revision>
  <dcterms:created xsi:type="dcterms:W3CDTF">2023-11-20T08:35:19Z</dcterms:created>
  <dcterms:modified xsi:type="dcterms:W3CDTF">2025-11-23T09:06:40Z</dcterms:modified>
</cp:coreProperties>
</file>