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B8792E-15EA-446A-9D19-C7D1F63496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AF23479-53AC-43D8-89B7-CE8AF37E6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C28FE98-BF19-4E01-85E4-1616BEA7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CEAC7962-C82C-4E67-8F24-EB8042606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DC6DD2C-5590-43F2-9604-796D3EE68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731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AF6A9C-B118-4310-B60C-7B485E998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66893F-7E74-4CC2-9C17-DAE4B02FE5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CBE80C9-98F7-49DF-A7EF-822C420EF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F4B2E115-5C58-4C19-8E09-E559D05C2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C08B770-325D-4C43-BCBD-2F1326F7E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723373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B3A02AC-5C02-4A9D-AA58-AC76092B1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0DF0AEC0-E9AB-45A7-8B8C-3B7B9EC48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0FCA10-1A1A-454A-AF97-C7C5F4EB3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8CE7537-CC77-4CF9-A94A-07998FF85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942FA6F-7D70-442F-8CEC-C30EEC3A1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3929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D23018-0A13-4002-87C9-25C7C15E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482F6EA-D85B-4525-A109-45AA3B2FE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182B4BB7-613B-4B40-B184-F06C9139A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17C2321-0C26-42F2-9EFE-D7AA4203F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707E03D-C81D-4A6D-88D9-04252A19E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7C31CA4-6FD0-4E80-922A-CA94A44FF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6768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C8DA08-C0C2-47E5-A8C0-9D0F6EE93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BAFF316-47A6-4439-8DDF-EE5EFD7C2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44F133C2-B18E-47E2-B964-8D3324EA1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3A073320-FCC7-480F-BFF6-A1A8627FB4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0A76F3C-AA66-45B8-B28F-9609A51CCF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251BA664-45DC-419D-BF07-616BDBAB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B3F2E716-6D4B-4E8D-949A-C645977A9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1B801804-F526-46CA-8161-80C419F3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15629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363F3B5-CCFF-46FC-9E75-FEDADC778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3843E086-5F02-4CFA-B50C-3F36F65F9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D9D87827-6025-4A88-87BC-B25DC8BAB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4807478A-0BC9-4231-928C-D79992DBE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35423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B6FFE109-BE5A-498E-920A-1651116D1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DBBAE4AF-F97F-4AAE-ABAA-B146B5231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1EFEE9A0-A7FA-4BCC-BEA8-0EE38CC7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49625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035AB78-1756-4517-BFC3-A849EC842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BD8180E-1DBE-4FFA-83D6-E945680B3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97A6E47-20C9-4714-866C-4FC38C5F1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2DB576CA-8D22-4B89-9217-0949D3F76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9F826C6-9173-4979-9F3B-4B4047294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372AE30-5AE1-49C3-B583-A89B4664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0630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84D35F-F0D8-4F0C-91C0-4DD9CB31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647B7510-5C84-420B-9FE8-E1044C7F3C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6D052407-8A44-4A14-B63C-98B6C3E2EF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B57EEFF-F857-43E1-BE24-EC443986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208A1C8-2D32-41C4-BEDE-EE2329A8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6758E38-5AB7-4B22-9950-6E70B29D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94503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8A8FE8E-4FA9-4435-8599-A3B87184F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763ADA5E-0FFD-4E22-8DC8-62F63629A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DDE5AEC-BA2A-4B0C-A9BC-2DE9E5AFC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214AFC2-7BE6-450F-A11E-8D882775C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BC28E84-7F5A-42B3-B9F2-0617AF7EA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05944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2616877-3968-428A-A42C-0B5626A9D9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BE578369-D564-43F5-9BB5-E7AF3CC15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604082E-9870-4E25-8783-4945ECA9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545F1A5-A43D-4420-9516-C24930293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7A9A632-B43B-4E54-A0B3-48F0735A7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80700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C63F90A0-18CB-47CD-8F0C-914DD6C16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A4E31AD-F965-4B77-9BB0-3A1E7C9AC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47FD55F5-9689-45AA-BCDC-396FFF041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0B241-764A-49D3-A73C-E05E85619BD5}" type="datetimeFigureOut">
              <a:rPr lang="hr-HR" smtClean="0"/>
              <a:t>27.11.2023.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CAC11BC-1840-4B1D-AD40-C82544EF5E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83F85AB-0906-44FC-9CEF-FC6BD6693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714FB-D1FD-4D71-8DB5-22DCCF9A84B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0670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723EDBA-1C8E-46AE-AB75-FD232F4FB2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159DD2A0-BC1E-4B1E-94DD-6367AAE82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27139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2F32E819-7A8F-4F65-A6E4-E15C3C6BCBAF}"/>
              </a:ext>
            </a:extLst>
          </p:cNvPr>
          <p:cNvSpPr txBox="1"/>
          <p:nvPr/>
        </p:nvSpPr>
        <p:spPr>
          <a:xfrm>
            <a:off x="0" y="337351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/>
              <a:t>AMOS – borac za socijalnu pravdu</a:t>
            </a:r>
          </a:p>
          <a:p>
            <a:endParaRPr lang="hr-HR" sz="3200" dirty="0"/>
          </a:p>
          <a:p>
            <a:r>
              <a:rPr lang="hr-HR" sz="3200" dirty="0"/>
              <a:t>-djelovao u Sjevernom kraljevstvu, 8. st. pr. Kr.</a:t>
            </a:r>
          </a:p>
          <a:p>
            <a:endParaRPr lang="hr-HR" sz="3200" dirty="0"/>
          </a:p>
          <a:p>
            <a:r>
              <a:rPr lang="hr-HR" sz="3200" dirty="0"/>
              <a:t>-ističe tri najteža grijeha: korupciju, oduzimanje zemlje siromašnima, oduzimanje ljudske časti</a:t>
            </a:r>
          </a:p>
          <a:p>
            <a:endParaRPr lang="hr-HR" sz="3200" dirty="0"/>
          </a:p>
          <a:p>
            <a:r>
              <a:rPr lang="hr-HR" sz="3200" dirty="0"/>
              <a:t>-progovara o socijalnim nepravdama</a:t>
            </a:r>
          </a:p>
          <a:p>
            <a:endParaRPr lang="hr-HR" sz="3200" dirty="0"/>
          </a:p>
          <a:p>
            <a:r>
              <a:rPr lang="hr-HR" sz="3200" dirty="0"/>
              <a:t>-i danas u društvu vidimo razne oblike nepravde: gubitak materijalnih dobara, gubitak posla, male ili neisplaćene plaće, nedovoljna briga o bolesnima</a:t>
            </a:r>
          </a:p>
        </p:txBody>
      </p:sp>
    </p:spTree>
    <p:extLst>
      <p:ext uri="{BB962C8B-B14F-4D97-AF65-F5344CB8AC3E}">
        <p14:creationId xmlns:p14="http://schemas.microsoft.com/office/powerpoint/2010/main" val="887312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32FCA54-D40B-4E0F-A170-494EC177B60E}"/>
              </a:ext>
            </a:extLst>
          </p:cNvPr>
          <p:cNvSpPr txBox="1"/>
          <p:nvPr/>
        </p:nvSpPr>
        <p:spPr>
          <a:xfrm>
            <a:off x="0" y="230819"/>
            <a:ext cx="1219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/>
              <a:t>HOŠEA – prorok vjernosti Bogu</a:t>
            </a:r>
          </a:p>
          <a:p>
            <a:endParaRPr lang="hr-HR" sz="3200" dirty="0"/>
          </a:p>
          <a:p>
            <a:r>
              <a:rPr lang="hr-HR" sz="3200" dirty="0"/>
              <a:t>-djelovao u Izraelu (Sjeverno kraljevstvo), 8. st. pr. Kr.</a:t>
            </a:r>
          </a:p>
          <a:p>
            <a:endParaRPr lang="hr-HR" sz="3200" dirty="0"/>
          </a:p>
          <a:p>
            <a:r>
              <a:rPr lang="hr-HR" sz="3200" dirty="0"/>
              <a:t>-Savez s Bogom uspoređuje sa savezom muža i žene</a:t>
            </a:r>
          </a:p>
          <a:p>
            <a:endParaRPr lang="hr-HR" sz="3200" dirty="0"/>
          </a:p>
          <a:p>
            <a:r>
              <a:rPr lang="hr-HR" sz="3200" dirty="0"/>
              <a:t>-naviješta Izraelovo obraćenje i povratak Gospodinu</a:t>
            </a:r>
          </a:p>
          <a:p>
            <a:endParaRPr lang="hr-HR" sz="3200" dirty="0"/>
          </a:p>
          <a:p>
            <a:r>
              <a:rPr lang="hr-HR" sz="3200" dirty="0"/>
              <a:t>-i nas prorok Hošea poziv na vjernost Bogu kroz svakodnevne dužnosti</a:t>
            </a:r>
          </a:p>
        </p:txBody>
      </p:sp>
    </p:spTree>
    <p:extLst>
      <p:ext uri="{BB962C8B-B14F-4D97-AF65-F5344CB8AC3E}">
        <p14:creationId xmlns:p14="http://schemas.microsoft.com/office/powerpoint/2010/main" val="793070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B60A75E-8AB7-4C10-B4BA-4C082671048A}"/>
              </a:ext>
            </a:extLst>
          </p:cNvPr>
          <p:cNvSpPr txBox="1"/>
          <p:nvPr/>
        </p:nvSpPr>
        <p:spPr>
          <a:xfrm>
            <a:off x="0" y="186431"/>
            <a:ext cx="12192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/>
              <a:t>JONA – glasnik Božjega milosrđa</a:t>
            </a:r>
          </a:p>
          <a:p>
            <a:endParaRPr lang="hr-HR" sz="3200" dirty="0"/>
          </a:p>
          <a:p>
            <a:r>
              <a:rPr lang="hr-HR" sz="3200" dirty="0"/>
              <a:t>-djelovao u 8. st. u Asirskom gradu </a:t>
            </a:r>
            <a:r>
              <a:rPr lang="hr-HR" sz="3200" dirty="0" err="1"/>
              <a:t>Ninivi</a:t>
            </a:r>
            <a:endParaRPr lang="hr-HR" sz="3200" dirty="0"/>
          </a:p>
          <a:p>
            <a:endParaRPr lang="hr-HR" sz="3200" dirty="0"/>
          </a:p>
          <a:p>
            <a:r>
              <a:rPr lang="hr-HR" sz="3200" dirty="0"/>
              <a:t>-Asircima (poganski narod) Jona propovijeda o izraelskom Bogu Jahvi, oni ga poslušali i pokajali se za svoje grijehe, Jahve im oprašta</a:t>
            </a:r>
          </a:p>
          <a:p>
            <a:endParaRPr lang="hr-HR" sz="3200" dirty="0"/>
          </a:p>
          <a:p>
            <a:r>
              <a:rPr lang="hr-HR" sz="3200" dirty="0"/>
              <a:t>-Jona nas uči kako je Bog milosrdan prema svakome tko se obrati (poput stanovnika </a:t>
            </a:r>
            <a:r>
              <a:rPr lang="hr-HR" sz="3200" dirty="0" err="1"/>
              <a:t>Ninive</a:t>
            </a:r>
            <a:r>
              <a:rPr lang="hr-HR" sz="3200" dirty="0"/>
              <a:t>)</a:t>
            </a:r>
          </a:p>
          <a:p>
            <a:endParaRPr lang="hr-HR" sz="3200" dirty="0"/>
          </a:p>
          <a:p>
            <a:r>
              <a:rPr lang="hr-HR" sz="3200" dirty="0"/>
              <a:t>-preko Jone, Isus nas uči da budemo znak Božje radosti i glasnici božjega milosrđa</a:t>
            </a:r>
          </a:p>
        </p:txBody>
      </p:sp>
    </p:spTree>
    <p:extLst>
      <p:ext uri="{BB962C8B-B14F-4D97-AF65-F5344CB8AC3E}">
        <p14:creationId xmlns:p14="http://schemas.microsoft.com/office/powerpoint/2010/main" val="32869300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192</Words>
  <Application>Microsoft Office PowerPoint</Application>
  <PresentationFormat>Široki zaslon</PresentationFormat>
  <Paragraphs>27</Paragraphs>
  <Slides>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sustava Office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5</cp:revision>
  <dcterms:created xsi:type="dcterms:W3CDTF">2023-11-27T18:46:03Z</dcterms:created>
  <dcterms:modified xsi:type="dcterms:W3CDTF">2023-11-27T19:10:26Z</dcterms:modified>
</cp:coreProperties>
</file>