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Lst>
  <p:sldSz cx="12192000" cy="6858000"/>
  <p:notesSz cx="6858000" cy="9144000"/>
  <p:defaultTextStyle>
    <a:defPPr>
      <a:defRPr lang="sr-Latn-R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86" d="100"/>
          <a:sy n="86" d="100"/>
        </p:scale>
        <p:origin x="562" y="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Naslovni slaj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B77BDB6D-5A6B-4F49-899E-5B52FD0C2FAC}"/>
              </a:ext>
            </a:extLst>
          </p:cNvPr>
          <p:cNvSpPr>
            <a:spLocks noGrp="1"/>
          </p:cNvSpPr>
          <p:nvPr>
            <p:ph type="ctrTitle"/>
          </p:nvPr>
        </p:nvSpPr>
        <p:spPr>
          <a:xfrm>
            <a:off x="1524000" y="1122363"/>
            <a:ext cx="9144000" cy="2387600"/>
          </a:xfrm>
        </p:spPr>
        <p:txBody>
          <a:bodyPr anchor="b"/>
          <a:lstStyle>
            <a:lvl1pPr algn="ctr">
              <a:defRPr sz="6000"/>
            </a:lvl1pPr>
          </a:lstStyle>
          <a:p>
            <a:r>
              <a:rPr lang="hr-HR"/>
              <a:t>Kliknite da biste uredili stil naslova matrice</a:t>
            </a:r>
          </a:p>
        </p:txBody>
      </p:sp>
      <p:sp>
        <p:nvSpPr>
          <p:cNvPr id="3" name="Podnaslov 2">
            <a:extLst>
              <a:ext uri="{FF2B5EF4-FFF2-40B4-BE49-F238E27FC236}">
                <a16:creationId xmlns:a16="http://schemas.microsoft.com/office/drawing/2014/main" id="{8207A5EB-B062-4489-AEE9-B6E27A28E84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r-HR"/>
              <a:t>Kliknite da biste uredili stil podnaslova matrice</a:t>
            </a:r>
          </a:p>
        </p:txBody>
      </p:sp>
      <p:sp>
        <p:nvSpPr>
          <p:cNvPr id="4" name="Rezervirano mjesto datuma 3">
            <a:extLst>
              <a:ext uri="{FF2B5EF4-FFF2-40B4-BE49-F238E27FC236}">
                <a16:creationId xmlns:a16="http://schemas.microsoft.com/office/drawing/2014/main" id="{A7C2D59E-BA31-4538-8A32-03080F6914C3}"/>
              </a:ext>
            </a:extLst>
          </p:cNvPr>
          <p:cNvSpPr>
            <a:spLocks noGrp="1"/>
          </p:cNvSpPr>
          <p:nvPr>
            <p:ph type="dt" sz="half" idx="10"/>
          </p:nvPr>
        </p:nvSpPr>
        <p:spPr/>
        <p:txBody>
          <a:bodyPr/>
          <a:lstStyle/>
          <a:p>
            <a:fld id="{F98B47E9-2387-46AA-8F2F-24E3CBCCC3D2}" type="datetimeFigureOut">
              <a:rPr lang="hr-HR" smtClean="0"/>
              <a:t>17.11.2024.</a:t>
            </a:fld>
            <a:endParaRPr lang="hr-HR"/>
          </a:p>
        </p:txBody>
      </p:sp>
      <p:sp>
        <p:nvSpPr>
          <p:cNvPr id="5" name="Rezervirano mjesto podnožja 4">
            <a:extLst>
              <a:ext uri="{FF2B5EF4-FFF2-40B4-BE49-F238E27FC236}">
                <a16:creationId xmlns:a16="http://schemas.microsoft.com/office/drawing/2014/main" id="{9E15F3BB-673C-4022-A446-FEDFAEABD55F}"/>
              </a:ext>
            </a:extLst>
          </p:cNvPr>
          <p:cNvSpPr>
            <a:spLocks noGrp="1"/>
          </p:cNvSpPr>
          <p:nvPr>
            <p:ph type="ftr" sz="quarter" idx="11"/>
          </p:nvPr>
        </p:nvSpPr>
        <p:spPr/>
        <p:txBody>
          <a:bodyPr/>
          <a:lstStyle/>
          <a:p>
            <a:endParaRPr lang="hr-HR"/>
          </a:p>
        </p:txBody>
      </p:sp>
      <p:sp>
        <p:nvSpPr>
          <p:cNvPr id="6" name="Rezervirano mjesto broja slajda 5">
            <a:extLst>
              <a:ext uri="{FF2B5EF4-FFF2-40B4-BE49-F238E27FC236}">
                <a16:creationId xmlns:a16="http://schemas.microsoft.com/office/drawing/2014/main" id="{899C6E56-E618-4F6B-9905-5AECA95833D1}"/>
              </a:ext>
            </a:extLst>
          </p:cNvPr>
          <p:cNvSpPr>
            <a:spLocks noGrp="1"/>
          </p:cNvSpPr>
          <p:nvPr>
            <p:ph type="sldNum" sz="quarter" idx="12"/>
          </p:nvPr>
        </p:nvSpPr>
        <p:spPr/>
        <p:txBody>
          <a:bodyPr/>
          <a:lstStyle/>
          <a:p>
            <a:fld id="{EA1744CC-584A-417C-9422-8418C292E785}" type="slidenum">
              <a:rPr lang="hr-HR" smtClean="0"/>
              <a:t>‹#›</a:t>
            </a:fld>
            <a:endParaRPr lang="hr-HR"/>
          </a:p>
        </p:txBody>
      </p:sp>
    </p:spTree>
    <p:extLst>
      <p:ext uri="{BB962C8B-B14F-4D97-AF65-F5344CB8AC3E}">
        <p14:creationId xmlns:p14="http://schemas.microsoft.com/office/powerpoint/2010/main" val="34119825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slov i sadržaj">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DCA65C94-A94B-40F0-8979-CAB20FFA91AB}"/>
              </a:ext>
            </a:extLst>
          </p:cNvPr>
          <p:cNvSpPr>
            <a:spLocks noGrp="1"/>
          </p:cNvSpPr>
          <p:nvPr>
            <p:ph type="title"/>
          </p:nvPr>
        </p:nvSpPr>
        <p:spPr/>
        <p:txBody>
          <a:bodyPr/>
          <a:lstStyle/>
          <a:p>
            <a:r>
              <a:rPr lang="hr-HR"/>
              <a:t>Kliknite da biste uredili stil naslova matrice</a:t>
            </a:r>
          </a:p>
        </p:txBody>
      </p:sp>
      <p:sp>
        <p:nvSpPr>
          <p:cNvPr id="3" name="Rezervirano mjesto sadržaja 2">
            <a:extLst>
              <a:ext uri="{FF2B5EF4-FFF2-40B4-BE49-F238E27FC236}">
                <a16:creationId xmlns:a16="http://schemas.microsoft.com/office/drawing/2014/main" id="{AFD98040-9DF0-46E9-A0F1-6BA657465F4E}"/>
              </a:ext>
            </a:extLst>
          </p:cNvPr>
          <p:cNvSpPr>
            <a:spLocks noGrp="1"/>
          </p:cNvSpPr>
          <p:nvPr>
            <p:ph idx="1"/>
          </p:nvPr>
        </p:nvSpPr>
        <p:spPr/>
        <p:txBody>
          <a:bodyPr/>
          <a:lstStyle/>
          <a:p>
            <a:pPr lvl="0"/>
            <a:r>
              <a:rPr lang="hr-HR"/>
              <a:t>Kliknite da biste uredili matrice</a:t>
            </a:r>
          </a:p>
          <a:p>
            <a:pPr lvl="1"/>
            <a:r>
              <a:rPr lang="hr-HR"/>
              <a:t>Druga razina</a:t>
            </a:r>
          </a:p>
          <a:p>
            <a:pPr lvl="2"/>
            <a:r>
              <a:rPr lang="hr-HR"/>
              <a:t>Treća razina</a:t>
            </a:r>
          </a:p>
          <a:p>
            <a:pPr lvl="3"/>
            <a:r>
              <a:rPr lang="hr-HR"/>
              <a:t>Četvrta razina</a:t>
            </a:r>
          </a:p>
          <a:p>
            <a:pPr lvl="4"/>
            <a:r>
              <a:rPr lang="hr-HR"/>
              <a:t>Peta razina stilove teksta</a:t>
            </a:r>
          </a:p>
        </p:txBody>
      </p:sp>
      <p:sp>
        <p:nvSpPr>
          <p:cNvPr id="4" name="Rezervirano mjesto datuma 3">
            <a:extLst>
              <a:ext uri="{FF2B5EF4-FFF2-40B4-BE49-F238E27FC236}">
                <a16:creationId xmlns:a16="http://schemas.microsoft.com/office/drawing/2014/main" id="{E558048C-873A-414F-9FE7-072B27BFAD02}"/>
              </a:ext>
            </a:extLst>
          </p:cNvPr>
          <p:cNvSpPr>
            <a:spLocks noGrp="1"/>
          </p:cNvSpPr>
          <p:nvPr>
            <p:ph type="dt" sz="half" idx="10"/>
          </p:nvPr>
        </p:nvSpPr>
        <p:spPr/>
        <p:txBody>
          <a:bodyPr/>
          <a:lstStyle/>
          <a:p>
            <a:fld id="{F98B47E9-2387-46AA-8F2F-24E3CBCCC3D2}" type="datetimeFigureOut">
              <a:rPr lang="hr-HR" smtClean="0"/>
              <a:t>17.11.2024.</a:t>
            </a:fld>
            <a:endParaRPr lang="hr-HR"/>
          </a:p>
        </p:txBody>
      </p:sp>
      <p:sp>
        <p:nvSpPr>
          <p:cNvPr id="5" name="Rezervirano mjesto podnožja 4">
            <a:extLst>
              <a:ext uri="{FF2B5EF4-FFF2-40B4-BE49-F238E27FC236}">
                <a16:creationId xmlns:a16="http://schemas.microsoft.com/office/drawing/2014/main" id="{6E9AC347-4020-4D65-8A15-4F687CFCA56A}"/>
              </a:ext>
            </a:extLst>
          </p:cNvPr>
          <p:cNvSpPr>
            <a:spLocks noGrp="1"/>
          </p:cNvSpPr>
          <p:nvPr>
            <p:ph type="ftr" sz="quarter" idx="11"/>
          </p:nvPr>
        </p:nvSpPr>
        <p:spPr/>
        <p:txBody>
          <a:bodyPr/>
          <a:lstStyle/>
          <a:p>
            <a:endParaRPr lang="hr-HR"/>
          </a:p>
        </p:txBody>
      </p:sp>
      <p:sp>
        <p:nvSpPr>
          <p:cNvPr id="6" name="Rezervirano mjesto broja slajda 5">
            <a:extLst>
              <a:ext uri="{FF2B5EF4-FFF2-40B4-BE49-F238E27FC236}">
                <a16:creationId xmlns:a16="http://schemas.microsoft.com/office/drawing/2014/main" id="{A8BB6FB2-EC75-46C3-B2FD-13066729D5AE}"/>
              </a:ext>
            </a:extLst>
          </p:cNvPr>
          <p:cNvSpPr>
            <a:spLocks noGrp="1"/>
          </p:cNvSpPr>
          <p:nvPr>
            <p:ph type="sldNum" sz="quarter" idx="12"/>
          </p:nvPr>
        </p:nvSpPr>
        <p:spPr/>
        <p:txBody>
          <a:bodyPr/>
          <a:lstStyle/>
          <a:p>
            <a:fld id="{EA1744CC-584A-417C-9422-8418C292E785}" type="slidenum">
              <a:rPr lang="hr-HR" smtClean="0"/>
              <a:t>‹#›</a:t>
            </a:fld>
            <a:endParaRPr lang="hr-HR"/>
          </a:p>
        </p:txBody>
      </p:sp>
    </p:spTree>
    <p:extLst>
      <p:ext uri="{BB962C8B-B14F-4D97-AF65-F5344CB8AC3E}">
        <p14:creationId xmlns:p14="http://schemas.microsoft.com/office/powerpoint/2010/main" val="19986112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Zaglavlje sekcije">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14D477B7-6F77-435B-8B4D-3D03851BFE67}"/>
              </a:ext>
            </a:extLst>
          </p:cNvPr>
          <p:cNvSpPr>
            <a:spLocks noGrp="1"/>
          </p:cNvSpPr>
          <p:nvPr>
            <p:ph type="title"/>
          </p:nvPr>
        </p:nvSpPr>
        <p:spPr>
          <a:xfrm>
            <a:off x="831850" y="1709738"/>
            <a:ext cx="10515600" cy="2852737"/>
          </a:xfrm>
        </p:spPr>
        <p:txBody>
          <a:bodyPr anchor="b"/>
          <a:lstStyle>
            <a:lvl1pPr>
              <a:defRPr sz="6000"/>
            </a:lvl1pPr>
          </a:lstStyle>
          <a:p>
            <a:r>
              <a:rPr lang="hr-HR"/>
              <a:t>Kliknite da biste uredili stil naslova matrice</a:t>
            </a:r>
          </a:p>
        </p:txBody>
      </p:sp>
      <p:sp>
        <p:nvSpPr>
          <p:cNvPr id="3" name="Rezervirano mjesto teksta 2">
            <a:extLst>
              <a:ext uri="{FF2B5EF4-FFF2-40B4-BE49-F238E27FC236}">
                <a16:creationId xmlns:a16="http://schemas.microsoft.com/office/drawing/2014/main" id="{6F4E5054-7630-4DAA-BE05-A52FF74E060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hr-HR"/>
              <a:t>Kliknite da biste uredili matrice</a:t>
            </a:r>
          </a:p>
        </p:txBody>
      </p:sp>
      <p:sp>
        <p:nvSpPr>
          <p:cNvPr id="4" name="Rezervirano mjesto datuma 3">
            <a:extLst>
              <a:ext uri="{FF2B5EF4-FFF2-40B4-BE49-F238E27FC236}">
                <a16:creationId xmlns:a16="http://schemas.microsoft.com/office/drawing/2014/main" id="{910C1B8A-6D24-4CFE-B9A2-76CBF9E240FC}"/>
              </a:ext>
            </a:extLst>
          </p:cNvPr>
          <p:cNvSpPr>
            <a:spLocks noGrp="1"/>
          </p:cNvSpPr>
          <p:nvPr>
            <p:ph type="dt" sz="half" idx="10"/>
          </p:nvPr>
        </p:nvSpPr>
        <p:spPr/>
        <p:txBody>
          <a:bodyPr/>
          <a:lstStyle/>
          <a:p>
            <a:fld id="{F98B47E9-2387-46AA-8F2F-24E3CBCCC3D2}" type="datetimeFigureOut">
              <a:rPr lang="hr-HR" smtClean="0"/>
              <a:t>17.11.2024.</a:t>
            </a:fld>
            <a:endParaRPr lang="hr-HR"/>
          </a:p>
        </p:txBody>
      </p:sp>
      <p:sp>
        <p:nvSpPr>
          <p:cNvPr id="5" name="Rezervirano mjesto podnožja 4">
            <a:extLst>
              <a:ext uri="{FF2B5EF4-FFF2-40B4-BE49-F238E27FC236}">
                <a16:creationId xmlns:a16="http://schemas.microsoft.com/office/drawing/2014/main" id="{F4EDD776-F744-41CF-9488-208DC4546A2C}"/>
              </a:ext>
            </a:extLst>
          </p:cNvPr>
          <p:cNvSpPr>
            <a:spLocks noGrp="1"/>
          </p:cNvSpPr>
          <p:nvPr>
            <p:ph type="ftr" sz="quarter" idx="11"/>
          </p:nvPr>
        </p:nvSpPr>
        <p:spPr/>
        <p:txBody>
          <a:bodyPr/>
          <a:lstStyle/>
          <a:p>
            <a:endParaRPr lang="hr-HR"/>
          </a:p>
        </p:txBody>
      </p:sp>
      <p:sp>
        <p:nvSpPr>
          <p:cNvPr id="6" name="Rezervirano mjesto broja slajda 5">
            <a:extLst>
              <a:ext uri="{FF2B5EF4-FFF2-40B4-BE49-F238E27FC236}">
                <a16:creationId xmlns:a16="http://schemas.microsoft.com/office/drawing/2014/main" id="{0D9ACFAB-950C-48B4-88F5-8E8D0E2F6169}"/>
              </a:ext>
            </a:extLst>
          </p:cNvPr>
          <p:cNvSpPr>
            <a:spLocks noGrp="1"/>
          </p:cNvSpPr>
          <p:nvPr>
            <p:ph type="sldNum" sz="quarter" idx="12"/>
          </p:nvPr>
        </p:nvSpPr>
        <p:spPr/>
        <p:txBody>
          <a:bodyPr/>
          <a:lstStyle/>
          <a:p>
            <a:fld id="{EA1744CC-584A-417C-9422-8418C292E785}" type="slidenum">
              <a:rPr lang="hr-HR" smtClean="0"/>
              <a:t>‹#›</a:t>
            </a:fld>
            <a:endParaRPr lang="hr-HR"/>
          </a:p>
        </p:txBody>
      </p:sp>
    </p:spTree>
    <p:extLst>
      <p:ext uri="{BB962C8B-B14F-4D97-AF65-F5344CB8AC3E}">
        <p14:creationId xmlns:p14="http://schemas.microsoft.com/office/powerpoint/2010/main" val="2972416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sadržaja">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46E764EA-4678-4303-9739-7FDB59D47046}"/>
              </a:ext>
            </a:extLst>
          </p:cNvPr>
          <p:cNvSpPr>
            <a:spLocks noGrp="1"/>
          </p:cNvSpPr>
          <p:nvPr>
            <p:ph type="title"/>
          </p:nvPr>
        </p:nvSpPr>
        <p:spPr/>
        <p:txBody>
          <a:bodyPr/>
          <a:lstStyle/>
          <a:p>
            <a:r>
              <a:rPr lang="hr-HR"/>
              <a:t>Kliknite da biste uredili stil naslova matrice</a:t>
            </a:r>
          </a:p>
        </p:txBody>
      </p:sp>
      <p:sp>
        <p:nvSpPr>
          <p:cNvPr id="3" name="Rezervirano mjesto sadržaja 2">
            <a:extLst>
              <a:ext uri="{FF2B5EF4-FFF2-40B4-BE49-F238E27FC236}">
                <a16:creationId xmlns:a16="http://schemas.microsoft.com/office/drawing/2014/main" id="{BB56B31C-F6AB-4475-849F-B2907EC073F7}"/>
              </a:ext>
            </a:extLst>
          </p:cNvPr>
          <p:cNvSpPr>
            <a:spLocks noGrp="1"/>
          </p:cNvSpPr>
          <p:nvPr>
            <p:ph sz="half" idx="1"/>
          </p:nvPr>
        </p:nvSpPr>
        <p:spPr>
          <a:xfrm>
            <a:off x="838200" y="1825625"/>
            <a:ext cx="5181600" cy="4351338"/>
          </a:xfrm>
        </p:spPr>
        <p:txBody>
          <a:bodyPr/>
          <a:lstStyle/>
          <a:p>
            <a:pPr lvl="0"/>
            <a:r>
              <a:rPr lang="hr-HR"/>
              <a:t>Kliknite da biste uredili matrice</a:t>
            </a:r>
          </a:p>
          <a:p>
            <a:pPr lvl="1"/>
            <a:r>
              <a:rPr lang="hr-HR"/>
              <a:t>Druga razina</a:t>
            </a:r>
          </a:p>
          <a:p>
            <a:pPr lvl="2"/>
            <a:r>
              <a:rPr lang="hr-HR"/>
              <a:t>Treća razina</a:t>
            </a:r>
          </a:p>
          <a:p>
            <a:pPr lvl="3"/>
            <a:r>
              <a:rPr lang="hr-HR"/>
              <a:t>Četvrta razina</a:t>
            </a:r>
          </a:p>
          <a:p>
            <a:pPr lvl="4"/>
            <a:r>
              <a:rPr lang="hr-HR"/>
              <a:t>Peta razina stilove teksta</a:t>
            </a:r>
          </a:p>
        </p:txBody>
      </p:sp>
      <p:sp>
        <p:nvSpPr>
          <p:cNvPr id="4" name="Rezervirano mjesto sadržaja 3">
            <a:extLst>
              <a:ext uri="{FF2B5EF4-FFF2-40B4-BE49-F238E27FC236}">
                <a16:creationId xmlns:a16="http://schemas.microsoft.com/office/drawing/2014/main" id="{13FF4564-1D09-45EC-8A37-3DD673B79690}"/>
              </a:ext>
            </a:extLst>
          </p:cNvPr>
          <p:cNvSpPr>
            <a:spLocks noGrp="1"/>
          </p:cNvSpPr>
          <p:nvPr>
            <p:ph sz="half" idx="2"/>
          </p:nvPr>
        </p:nvSpPr>
        <p:spPr>
          <a:xfrm>
            <a:off x="6172200" y="1825625"/>
            <a:ext cx="5181600" cy="4351338"/>
          </a:xfrm>
        </p:spPr>
        <p:txBody>
          <a:bodyPr/>
          <a:lstStyle/>
          <a:p>
            <a:pPr lvl="0"/>
            <a:r>
              <a:rPr lang="hr-HR"/>
              <a:t>Kliknite da biste uredili matrice</a:t>
            </a:r>
          </a:p>
          <a:p>
            <a:pPr lvl="1"/>
            <a:r>
              <a:rPr lang="hr-HR"/>
              <a:t>Druga razina</a:t>
            </a:r>
          </a:p>
          <a:p>
            <a:pPr lvl="2"/>
            <a:r>
              <a:rPr lang="hr-HR"/>
              <a:t>Treća razina</a:t>
            </a:r>
          </a:p>
          <a:p>
            <a:pPr lvl="3"/>
            <a:r>
              <a:rPr lang="hr-HR"/>
              <a:t>Četvrta razina</a:t>
            </a:r>
          </a:p>
          <a:p>
            <a:pPr lvl="4"/>
            <a:r>
              <a:rPr lang="hr-HR"/>
              <a:t>Peta razina stilove teksta</a:t>
            </a:r>
          </a:p>
        </p:txBody>
      </p:sp>
      <p:sp>
        <p:nvSpPr>
          <p:cNvPr id="5" name="Rezervirano mjesto datuma 4">
            <a:extLst>
              <a:ext uri="{FF2B5EF4-FFF2-40B4-BE49-F238E27FC236}">
                <a16:creationId xmlns:a16="http://schemas.microsoft.com/office/drawing/2014/main" id="{409EC4F7-AC3C-409D-BF04-11EE888E24AB}"/>
              </a:ext>
            </a:extLst>
          </p:cNvPr>
          <p:cNvSpPr>
            <a:spLocks noGrp="1"/>
          </p:cNvSpPr>
          <p:nvPr>
            <p:ph type="dt" sz="half" idx="10"/>
          </p:nvPr>
        </p:nvSpPr>
        <p:spPr/>
        <p:txBody>
          <a:bodyPr/>
          <a:lstStyle/>
          <a:p>
            <a:fld id="{F98B47E9-2387-46AA-8F2F-24E3CBCCC3D2}" type="datetimeFigureOut">
              <a:rPr lang="hr-HR" smtClean="0"/>
              <a:t>17.11.2024.</a:t>
            </a:fld>
            <a:endParaRPr lang="hr-HR"/>
          </a:p>
        </p:txBody>
      </p:sp>
      <p:sp>
        <p:nvSpPr>
          <p:cNvPr id="6" name="Rezervirano mjesto podnožja 5">
            <a:extLst>
              <a:ext uri="{FF2B5EF4-FFF2-40B4-BE49-F238E27FC236}">
                <a16:creationId xmlns:a16="http://schemas.microsoft.com/office/drawing/2014/main" id="{681F38B3-2271-44F1-B542-4587B3455B42}"/>
              </a:ext>
            </a:extLst>
          </p:cNvPr>
          <p:cNvSpPr>
            <a:spLocks noGrp="1"/>
          </p:cNvSpPr>
          <p:nvPr>
            <p:ph type="ftr" sz="quarter" idx="11"/>
          </p:nvPr>
        </p:nvSpPr>
        <p:spPr/>
        <p:txBody>
          <a:bodyPr/>
          <a:lstStyle/>
          <a:p>
            <a:endParaRPr lang="hr-HR"/>
          </a:p>
        </p:txBody>
      </p:sp>
      <p:sp>
        <p:nvSpPr>
          <p:cNvPr id="7" name="Rezervirano mjesto broja slajda 6">
            <a:extLst>
              <a:ext uri="{FF2B5EF4-FFF2-40B4-BE49-F238E27FC236}">
                <a16:creationId xmlns:a16="http://schemas.microsoft.com/office/drawing/2014/main" id="{DF3E2E2E-C3C2-4B1B-B773-FC9DC2207407}"/>
              </a:ext>
            </a:extLst>
          </p:cNvPr>
          <p:cNvSpPr>
            <a:spLocks noGrp="1"/>
          </p:cNvSpPr>
          <p:nvPr>
            <p:ph type="sldNum" sz="quarter" idx="12"/>
          </p:nvPr>
        </p:nvSpPr>
        <p:spPr/>
        <p:txBody>
          <a:bodyPr/>
          <a:lstStyle/>
          <a:p>
            <a:fld id="{EA1744CC-584A-417C-9422-8418C292E785}" type="slidenum">
              <a:rPr lang="hr-HR" smtClean="0"/>
              <a:t>‹#›</a:t>
            </a:fld>
            <a:endParaRPr lang="hr-HR"/>
          </a:p>
        </p:txBody>
      </p:sp>
    </p:spTree>
    <p:extLst>
      <p:ext uri="{BB962C8B-B14F-4D97-AF65-F5344CB8AC3E}">
        <p14:creationId xmlns:p14="http://schemas.microsoft.com/office/powerpoint/2010/main" val="28595382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Usporedba">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F27CE6AD-F4DF-42F5-A31B-8E36D402D949}"/>
              </a:ext>
            </a:extLst>
          </p:cNvPr>
          <p:cNvSpPr>
            <a:spLocks noGrp="1"/>
          </p:cNvSpPr>
          <p:nvPr>
            <p:ph type="title"/>
          </p:nvPr>
        </p:nvSpPr>
        <p:spPr>
          <a:xfrm>
            <a:off x="839788" y="365125"/>
            <a:ext cx="10515600" cy="1325563"/>
          </a:xfrm>
        </p:spPr>
        <p:txBody>
          <a:bodyPr/>
          <a:lstStyle/>
          <a:p>
            <a:r>
              <a:rPr lang="hr-HR"/>
              <a:t>Kliknite da biste uredili stil naslova matrice</a:t>
            </a:r>
          </a:p>
        </p:txBody>
      </p:sp>
      <p:sp>
        <p:nvSpPr>
          <p:cNvPr id="3" name="Rezervirano mjesto teksta 2">
            <a:extLst>
              <a:ext uri="{FF2B5EF4-FFF2-40B4-BE49-F238E27FC236}">
                <a16:creationId xmlns:a16="http://schemas.microsoft.com/office/drawing/2014/main" id="{3416AD7B-AA88-49FF-814D-19F2741E371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r-HR"/>
              <a:t>Kliknite da biste uredili matrice</a:t>
            </a:r>
          </a:p>
        </p:txBody>
      </p:sp>
      <p:sp>
        <p:nvSpPr>
          <p:cNvPr id="4" name="Rezervirano mjesto sadržaja 3">
            <a:extLst>
              <a:ext uri="{FF2B5EF4-FFF2-40B4-BE49-F238E27FC236}">
                <a16:creationId xmlns:a16="http://schemas.microsoft.com/office/drawing/2014/main" id="{66FE2A50-CA77-49F8-9B8A-079F6CB5CD98}"/>
              </a:ext>
            </a:extLst>
          </p:cNvPr>
          <p:cNvSpPr>
            <a:spLocks noGrp="1"/>
          </p:cNvSpPr>
          <p:nvPr>
            <p:ph sz="half" idx="2"/>
          </p:nvPr>
        </p:nvSpPr>
        <p:spPr>
          <a:xfrm>
            <a:off x="839788" y="2505075"/>
            <a:ext cx="5157787" cy="3684588"/>
          </a:xfrm>
        </p:spPr>
        <p:txBody>
          <a:bodyPr/>
          <a:lstStyle/>
          <a:p>
            <a:pPr lvl="0"/>
            <a:r>
              <a:rPr lang="hr-HR"/>
              <a:t>Kliknite da biste uredili matrice</a:t>
            </a:r>
          </a:p>
          <a:p>
            <a:pPr lvl="1"/>
            <a:r>
              <a:rPr lang="hr-HR"/>
              <a:t>Druga razina</a:t>
            </a:r>
          </a:p>
          <a:p>
            <a:pPr lvl="2"/>
            <a:r>
              <a:rPr lang="hr-HR"/>
              <a:t>Treća razina</a:t>
            </a:r>
          </a:p>
          <a:p>
            <a:pPr lvl="3"/>
            <a:r>
              <a:rPr lang="hr-HR"/>
              <a:t>Četvrta razina</a:t>
            </a:r>
          </a:p>
          <a:p>
            <a:pPr lvl="4"/>
            <a:r>
              <a:rPr lang="hr-HR"/>
              <a:t>Peta razina stilove teksta</a:t>
            </a:r>
          </a:p>
        </p:txBody>
      </p:sp>
      <p:sp>
        <p:nvSpPr>
          <p:cNvPr id="5" name="Rezervirano mjesto teksta 4">
            <a:extLst>
              <a:ext uri="{FF2B5EF4-FFF2-40B4-BE49-F238E27FC236}">
                <a16:creationId xmlns:a16="http://schemas.microsoft.com/office/drawing/2014/main" id="{78F80807-C8A4-42C8-B9C0-81639A145B6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r-HR"/>
              <a:t>Kliknite da biste uredili matrice</a:t>
            </a:r>
          </a:p>
        </p:txBody>
      </p:sp>
      <p:sp>
        <p:nvSpPr>
          <p:cNvPr id="6" name="Rezervirano mjesto sadržaja 5">
            <a:extLst>
              <a:ext uri="{FF2B5EF4-FFF2-40B4-BE49-F238E27FC236}">
                <a16:creationId xmlns:a16="http://schemas.microsoft.com/office/drawing/2014/main" id="{FC94F6BC-A18B-48B2-84BA-ED3033E45CC3}"/>
              </a:ext>
            </a:extLst>
          </p:cNvPr>
          <p:cNvSpPr>
            <a:spLocks noGrp="1"/>
          </p:cNvSpPr>
          <p:nvPr>
            <p:ph sz="quarter" idx="4"/>
          </p:nvPr>
        </p:nvSpPr>
        <p:spPr>
          <a:xfrm>
            <a:off x="6172200" y="2505075"/>
            <a:ext cx="5183188" cy="3684588"/>
          </a:xfrm>
        </p:spPr>
        <p:txBody>
          <a:bodyPr/>
          <a:lstStyle/>
          <a:p>
            <a:pPr lvl="0"/>
            <a:r>
              <a:rPr lang="hr-HR"/>
              <a:t>Kliknite da biste uredili matrice</a:t>
            </a:r>
          </a:p>
          <a:p>
            <a:pPr lvl="1"/>
            <a:r>
              <a:rPr lang="hr-HR"/>
              <a:t>Druga razina</a:t>
            </a:r>
          </a:p>
          <a:p>
            <a:pPr lvl="2"/>
            <a:r>
              <a:rPr lang="hr-HR"/>
              <a:t>Treća razina</a:t>
            </a:r>
          </a:p>
          <a:p>
            <a:pPr lvl="3"/>
            <a:r>
              <a:rPr lang="hr-HR"/>
              <a:t>Četvrta razina</a:t>
            </a:r>
          </a:p>
          <a:p>
            <a:pPr lvl="4"/>
            <a:r>
              <a:rPr lang="hr-HR"/>
              <a:t>Peta razina stilove teksta</a:t>
            </a:r>
          </a:p>
        </p:txBody>
      </p:sp>
      <p:sp>
        <p:nvSpPr>
          <p:cNvPr id="7" name="Rezervirano mjesto datuma 6">
            <a:extLst>
              <a:ext uri="{FF2B5EF4-FFF2-40B4-BE49-F238E27FC236}">
                <a16:creationId xmlns:a16="http://schemas.microsoft.com/office/drawing/2014/main" id="{B5C6B1E6-7C48-415D-A13C-9EAD7DAE0773}"/>
              </a:ext>
            </a:extLst>
          </p:cNvPr>
          <p:cNvSpPr>
            <a:spLocks noGrp="1"/>
          </p:cNvSpPr>
          <p:nvPr>
            <p:ph type="dt" sz="half" idx="10"/>
          </p:nvPr>
        </p:nvSpPr>
        <p:spPr/>
        <p:txBody>
          <a:bodyPr/>
          <a:lstStyle/>
          <a:p>
            <a:fld id="{F98B47E9-2387-46AA-8F2F-24E3CBCCC3D2}" type="datetimeFigureOut">
              <a:rPr lang="hr-HR" smtClean="0"/>
              <a:t>17.11.2024.</a:t>
            </a:fld>
            <a:endParaRPr lang="hr-HR"/>
          </a:p>
        </p:txBody>
      </p:sp>
      <p:sp>
        <p:nvSpPr>
          <p:cNvPr id="8" name="Rezervirano mjesto podnožja 7">
            <a:extLst>
              <a:ext uri="{FF2B5EF4-FFF2-40B4-BE49-F238E27FC236}">
                <a16:creationId xmlns:a16="http://schemas.microsoft.com/office/drawing/2014/main" id="{96F7695B-9A9B-4C8A-A87F-1F0BC97125C8}"/>
              </a:ext>
            </a:extLst>
          </p:cNvPr>
          <p:cNvSpPr>
            <a:spLocks noGrp="1"/>
          </p:cNvSpPr>
          <p:nvPr>
            <p:ph type="ftr" sz="quarter" idx="11"/>
          </p:nvPr>
        </p:nvSpPr>
        <p:spPr/>
        <p:txBody>
          <a:bodyPr/>
          <a:lstStyle/>
          <a:p>
            <a:endParaRPr lang="hr-HR"/>
          </a:p>
        </p:txBody>
      </p:sp>
      <p:sp>
        <p:nvSpPr>
          <p:cNvPr id="9" name="Rezervirano mjesto broja slajda 8">
            <a:extLst>
              <a:ext uri="{FF2B5EF4-FFF2-40B4-BE49-F238E27FC236}">
                <a16:creationId xmlns:a16="http://schemas.microsoft.com/office/drawing/2014/main" id="{6E453F30-F4BD-40D9-B28B-8BC5810DEDD6}"/>
              </a:ext>
            </a:extLst>
          </p:cNvPr>
          <p:cNvSpPr>
            <a:spLocks noGrp="1"/>
          </p:cNvSpPr>
          <p:nvPr>
            <p:ph type="sldNum" sz="quarter" idx="12"/>
          </p:nvPr>
        </p:nvSpPr>
        <p:spPr/>
        <p:txBody>
          <a:bodyPr/>
          <a:lstStyle/>
          <a:p>
            <a:fld id="{EA1744CC-584A-417C-9422-8418C292E785}" type="slidenum">
              <a:rPr lang="hr-HR" smtClean="0"/>
              <a:t>‹#›</a:t>
            </a:fld>
            <a:endParaRPr lang="hr-HR"/>
          </a:p>
        </p:txBody>
      </p:sp>
    </p:spTree>
    <p:extLst>
      <p:ext uri="{BB962C8B-B14F-4D97-AF65-F5344CB8AC3E}">
        <p14:creationId xmlns:p14="http://schemas.microsoft.com/office/powerpoint/2010/main" val="18661677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amo naslov">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93F2DA4F-5649-4C70-82DD-66F17F668BA7}"/>
              </a:ext>
            </a:extLst>
          </p:cNvPr>
          <p:cNvSpPr>
            <a:spLocks noGrp="1"/>
          </p:cNvSpPr>
          <p:nvPr>
            <p:ph type="title"/>
          </p:nvPr>
        </p:nvSpPr>
        <p:spPr/>
        <p:txBody>
          <a:bodyPr/>
          <a:lstStyle/>
          <a:p>
            <a:r>
              <a:rPr lang="hr-HR"/>
              <a:t>Kliknite da biste uredili stil naslova matrice</a:t>
            </a:r>
          </a:p>
        </p:txBody>
      </p:sp>
      <p:sp>
        <p:nvSpPr>
          <p:cNvPr id="3" name="Rezervirano mjesto datuma 2">
            <a:extLst>
              <a:ext uri="{FF2B5EF4-FFF2-40B4-BE49-F238E27FC236}">
                <a16:creationId xmlns:a16="http://schemas.microsoft.com/office/drawing/2014/main" id="{FB780B4B-B4CB-4708-9A98-7EAFEEB33BB7}"/>
              </a:ext>
            </a:extLst>
          </p:cNvPr>
          <p:cNvSpPr>
            <a:spLocks noGrp="1"/>
          </p:cNvSpPr>
          <p:nvPr>
            <p:ph type="dt" sz="half" idx="10"/>
          </p:nvPr>
        </p:nvSpPr>
        <p:spPr/>
        <p:txBody>
          <a:bodyPr/>
          <a:lstStyle/>
          <a:p>
            <a:fld id="{F98B47E9-2387-46AA-8F2F-24E3CBCCC3D2}" type="datetimeFigureOut">
              <a:rPr lang="hr-HR" smtClean="0"/>
              <a:t>17.11.2024.</a:t>
            </a:fld>
            <a:endParaRPr lang="hr-HR"/>
          </a:p>
        </p:txBody>
      </p:sp>
      <p:sp>
        <p:nvSpPr>
          <p:cNvPr id="4" name="Rezervirano mjesto podnožja 3">
            <a:extLst>
              <a:ext uri="{FF2B5EF4-FFF2-40B4-BE49-F238E27FC236}">
                <a16:creationId xmlns:a16="http://schemas.microsoft.com/office/drawing/2014/main" id="{8F03E846-3894-4B4B-A8DD-5FFB04FC9629}"/>
              </a:ext>
            </a:extLst>
          </p:cNvPr>
          <p:cNvSpPr>
            <a:spLocks noGrp="1"/>
          </p:cNvSpPr>
          <p:nvPr>
            <p:ph type="ftr" sz="quarter" idx="11"/>
          </p:nvPr>
        </p:nvSpPr>
        <p:spPr/>
        <p:txBody>
          <a:bodyPr/>
          <a:lstStyle/>
          <a:p>
            <a:endParaRPr lang="hr-HR"/>
          </a:p>
        </p:txBody>
      </p:sp>
      <p:sp>
        <p:nvSpPr>
          <p:cNvPr id="5" name="Rezervirano mjesto broja slajda 4">
            <a:extLst>
              <a:ext uri="{FF2B5EF4-FFF2-40B4-BE49-F238E27FC236}">
                <a16:creationId xmlns:a16="http://schemas.microsoft.com/office/drawing/2014/main" id="{5710FD5E-4163-40C8-8B43-FD6C9D23D49D}"/>
              </a:ext>
            </a:extLst>
          </p:cNvPr>
          <p:cNvSpPr>
            <a:spLocks noGrp="1"/>
          </p:cNvSpPr>
          <p:nvPr>
            <p:ph type="sldNum" sz="quarter" idx="12"/>
          </p:nvPr>
        </p:nvSpPr>
        <p:spPr/>
        <p:txBody>
          <a:bodyPr/>
          <a:lstStyle/>
          <a:p>
            <a:fld id="{EA1744CC-584A-417C-9422-8418C292E785}" type="slidenum">
              <a:rPr lang="hr-HR" smtClean="0"/>
              <a:t>‹#›</a:t>
            </a:fld>
            <a:endParaRPr lang="hr-HR"/>
          </a:p>
        </p:txBody>
      </p:sp>
    </p:spTree>
    <p:extLst>
      <p:ext uri="{BB962C8B-B14F-4D97-AF65-F5344CB8AC3E}">
        <p14:creationId xmlns:p14="http://schemas.microsoft.com/office/powerpoint/2010/main" val="8671124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azno">
    <p:spTree>
      <p:nvGrpSpPr>
        <p:cNvPr id="1" name=""/>
        <p:cNvGrpSpPr/>
        <p:nvPr/>
      </p:nvGrpSpPr>
      <p:grpSpPr>
        <a:xfrm>
          <a:off x="0" y="0"/>
          <a:ext cx="0" cy="0"/>
          <a:chOff x="0" y="0"/>
          <a:chExt cx="0" cy="0"/>
        </a:xfrm>
      </p:grpSpPr>
      <p:sp>
        <p:nvSpPr>
          <p:cNvPr id="2" name="Rezervirano mjesto datuma 1">
            <a:extLst>
              <a:ext uri="{FF2B5EF4-FFF2-40B4-BE49-F238E27FC236}">
                <a16:creationId xmlns:a16="http://schemas.microsoft.com/office/drawing/2014/main" id="{417C873D-9310-441D-82E2-F378B8C88BFB}"/>
              </a:ext>
            </a:extLst>
          </p:cNvPr>
          <p:cNvSpPr>
            <a:spLocks noGrp="1"/>
          </p:cNvSpPr>
          <p:nvPr>
            <p:ph type="dt" sz="half" idx="10"/>
          </p:nvPr>
        </p:nvSpPr>
        <p:spPr/>
        <p:txBody>
          <a:bodyPr/>
          <a:lstStyle/>
          <a:p>
            <a:fld id="{F98B47E9-2387-46AA-8F2F-24E3CBCCC3D2}" type="datetimeFigureOut">
              <a:rPr lang="hr-HR" smtClean="0"/>
              <a:t>17.11.2024.</a:t>
            </a:fld>
            <a:endParaRPr lang="hr-HR"/>
          </a:p>
        </p:txBody>
      </p:sp>
      <p:sp>
        <p:nvSpPr>
          <p:cNvPr id="3" name="Rezervirano mjesto podnožja 2">
            <a:extLst>
              <a:ext uri="{FF2B5EF4-FFF2-40B4-BE49-F238E27FC236}">
                <a16:creationId xmlns:a16="http://schemas.microsoft.com/office/drawing/2014/main" id="{90D9D768-19F4-455B-BC61-EFE9EA8F7D25}"/>
              </a:ext>
            </a:extLst>
          </p:cNvPr>
          <p:cNvSpPr>
            <a:spLocks noGrp="1"/>
          </p:cNvSpPr>
          <p:nvPr>
            <p:ph type="ftr" sz="quarter" idx="11"/>
          </p:nvPr>
        </p:nvSpPr>
        <p:spPr/>
        <p:txBody>
          <a:bodyPr/>
          <a:lstStyle/>
          <a:p>
            <a:endParaRPr lang="hr-HR"/>
          </a:p>
        </p:txBody>
      </p:sp>
      <p:sp>
        <p:nvSpPr>
          <p:cNvPr id="4" name="Rezervirano mjesto broja slajda 3">
            <a:extLst>
              <a:ext uri="{FF2B5EF4-FFF2-40B4-BE49-F238E27FC236}">
                <a16:creationId xmlns:a16="http://schemas.microsoft.com/office/drawing/2014/main" id="{64B91249-1F76-4767-8494-1E5A10FFA877}"/>
              </a:ext>
            </a:extLst>
          </p:cNvPr>
          <p:cNvSpPr>
            <a:spLocks noGrp="1"/>
          </p:cNvSpPr>
          <p:nvPr>
            <p:ph type="sldNum" sz="quarter" idx="12"/>
          </p:nvPr>
        </p:nvSpPr>
        <p:spPr/>
        <p:txBody>
          <a:bodyPr/>
          <a:lstStyle/>
          <a:p>
            <a:fld id="{EA1744CC-584A-417C-9422-8418C292E785}" type="slidenum">
              <a:rPr lang="hr-HR" smtClean="0"/>
              <a:t>‹#›</a:t>
            </a:fld>
            <a:endParaRPr lang="hr-HR"/>
          </a:p>
        </p:txBody>
      </p:sp>
    </p:spTree>
    <p:extLst>
      <p:ext uri="{BB962C8B-B14F-4D97-AF65-F5344CB8AC3E}">
        <p14:creationId xmlns:p14="http://schemas.microsoft.com/office/powerpoint/2010/main" val="19706363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Sadržaj s opisom">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6CAC1A33-5ACB-459D-89F3-EE18617A2002}"/>
              </a:ext>
            </a:extLst>
          </p:cNvPr>
          <p:cNvSpPr>
            <a:spLocks noGrp="1"/>
          </p:cNvSpPr>
          <p:nvPr>
            <p:ph type="title"/>
          </p:nvPr>
        </p:nvSpPr>
        <p:spPr>
          <a:xfrm>
            <a:off x="839788" y="457200"/>
            <a:ext cx="3932237" cy="1600200"/>
          </a:xfrm>
        </p:spPr>
        <p:txBody>
          <a:bodyPr anchor="b"/>
          <a:lstStyle>
            <a:lvl1pPr>
              <a:defRPr sz="3200"/>
            </a:lvl1pPr>
          </a:lstStyle>
          <a:p>
            <a:r>
              <a:rPr lang="hr-HR"/>
              <a:t>Kliknite da biste uredili stil naslova matrice</a:t>
            </a:r>
          </a:p>
        </p:txBody>
      </p:sp>
      <p:sp>
        <p:nvSpPr>
          <p:cNvPr id="3" name="Rezervirano mjesto sadržaja 2">
            <a:extLst>
              <a:ext uri="{FF2B5EF4-FFF2-40B4-BE49-F238E27FC236}">
                <a16:creationId xmlns:a16="http://schemas.microsoft.com/office/drawing/2014/main" id="{076E436C-B0B4-473C-B337-FC2D04B38FE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r-HR"/>
              <a:t>Kliknite da biste uredili matrice</a:t>
            </a:r>
          </a:p>
          <a:p>
            <a:pPr lvl="1"/>
            <a:r>
              <a:rPr lang="hr-HR"/>
              <a:t>Druga razina</a:t>
            </a:r>
          </a:p>
          <a:p>
            <a:pPr lvl="2"/>
            <a:r>
              <a:rPr lang="hr-HR"/>
              <a:t>Treća razina</a:t>
            </a:r>
          </a:p>
          <a:p>
            <a:pPr lvl="3"/>
            <a:r>
              <a:rPr lang="hr-HR"/>
              <a:t>Četvrta razina</a:t>
            </a:r>
          </a:p>
          <a:p>
            <a:pPr lvl="4"/>
            <a:r>
              <a:rPr lang="hr-HR"/>
              <a:t>Peta razina stilove teksta</a:t>
            </a:r>
          </a:p>
        </p:txBody>
      </p:sp>
      <p:sp>
        <p:nvSpPr>
          <p:cNvPr id="4" name="Rezervirano mjesto teksta 3">
            <a:extLst>
              <a:ext uri="{FF2B5EF4-FFF2-40B4-BE49-F238E27FC236}">
                <a16:creationId xmlns:a16="http://schemas.microsoft.com/office/drawing/2014/main" id="{F2B72087-8BC7-491C-8D0C-79362BE37C8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r-HR"/>
              <a:t>Kliknite da biste uredili matrice</a:t>
            </a:r>
          </a:p>
        </p:txBody>
      </p:sp>
      <p:sp>
        <p:nvSpPr>
          <p:cNvPr id="5" name="Rezervirano mjesto datuma 4">
            <a:extLst>
              <a:ext uri="{FF2B5EF4-FFF2-40B4-BE49-F238E27FC236}">
                <a16:creationId xmlns:a16="http://schemas.microsoft.com/office/drawing/2014/main" id="{375109F1-35AA-4F73-9823-B70343C0886B}"/>
              </a:ext>
            </a:extLst>
          </p:cNvPr>
          <p:cNvSpPr>
            <a:spLocks noGrp="1"/>
          </p:cNvSpPr>
          <p:nvPr>
            <p:ph type="dt" sz="half" idx="10"/>
          </p:nvPr>
        </p:nvSpPr>
        <p:spPr/>
        <p:txBody>
          <a:bodyPr/>
          <a:lstStyle/>
          <a:p>
            <a:fld id="{F98B47E9-2387-46AA-8F2F-24E3CBCCC3D2}" type="datetimeFigureOut">
              <a:rPr lang="hr-HR" smtClean="0"/>
              <a:t>17.11.2024.</a:t>
            </a:fld>
            <a:endParaRPr lang="hr-HR"/>
          </a:p>
        </p:txBody>
      </p:sp>
      <p:sp>
        <p:nvSpPr>
          <p:cNvPr id="6" name="Rezervirano mjesto podnožja 5">
            <a:extLst>
              <a:ext uri="{FF2B5EF4-FFF2-40B4-BE49-F238E27FC236}">
                <a16:creationId xmlns:a16="http://schemas.microsoft.com/office/drawing/2014/main" id="{4410C215-8A52-4647-993D-4720700E82E5}"/>
              </a:ext>
            </a:extLst>
          </p:cNvPr>
          <p:cNvSpPr>
            <a:spLocks noGrp="1"/>
          </p:cNvSpPr>
          <p:nvPr>
            <p:ph type="ftr" sz="quarter" idx="11"/>
          </p:nvPr>
        </p:nvSpPr>
        <p:spPr/>
        <p:txBody>
          <a:bodyPr/>
          <a:lstStyle/>
          <a:p>
            <a:endParaRPr lang="hr-HR"/>
          </a:p>
        </p:txBody>
      </p:sp>
      <p:sp>
        <p:nvSpPr>
          <p:cNvPr id="7" name="Rezervirano mjesto broja slajda 6">
            <a:extLst>
              <a:ext uri="{FF2B5EF4-FFF2-40B4-BE49-F238E27FC236}">
                <a16:creationId xmlns:a16="http://schemas.microsoft.com/office/drawing/2014/main" id="{3DB81BD7-548A-4C12-8BB8-E5CD21984FAC}"/>
              </a:ext>
            </a:extLst>
          </p:cNvPr>
          <p:cNvSpPr>
            <a:spLocks noGrp="1"/>
          </p:cNvSpPr>
          <p:nvPr>
            <p:ph type="sldNum" sz="quarter" idx="12"/>
          </p:nvPr>
        </p:nvSpPr>
        <p:spPr/>
        <p:txBody>
          <a:bodyPr/>
          <a:lstStyle/>
          <a:p>
            <a:fld id="{EA1744CC-584A-417C-9422-8418C292E785}" type="slidenum">
              <a:rPr lang="hr-HR" smtClean="0"/>
              <a:t>‹#›</a:t>
            </a:fld>
            <a:endParaRPr lang="hr-HR"/>
          </a:p>
        </p:txBody>
      </p:sp>
    </p:spTree>
    <p:extLst>
      <p:ext uri="{BB962C8B-B14F-4D97-AF65-F5344CB8AC3E}">
        <p14:creationId xmlns:p14="http://schemas.microsoft.com/office/powerpoint/2010/main" val="10278314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Slika s opisom">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1A210010-F5A3-4642-A8D4-CF873CC4E068}"/>
              </a:ext>
            </a:extLst>
          </p:cNvPr>
          <p:cNvSpPr>
            <a:spLocks noGrp="1"/>
          </p:cNvSpPr>
          <p:nvPr>
            <p:ph type="title"/>
          </p:nvPr>
        </p:nvSpPr>
        <p:spPr>
          <a:xfrm>
            <a:off x="839788" y="457200"/>
            <a:ext cx="3932237" cy="1600200"/>
          </a:xfrm>
        </p:spPr>
        <p:txBody>
          <a:bodyPr anchor="b"/>
          <a:lstStyle>
            <a:lvl1pPr>
              <a:defRPr sz="3200"/>
            </a:lvl1pPr>
          </a:lstStyle>
          <a:p>
            <a:r>
              <a:rPr lang="hr-HR"/>
              <a:t>Kliknite da biste uredili stil naslova matrice</a:t>
            </a:r>
          </a:p>
        </p:txBody>
      </p:sp>
      <p:sp>
        <p:nvSpPr>
          <p:cNvPr id="3" name="Rezervirano mjesto slike 2">
            <a:extLst>
              <a:ext uri="{FF2B5EF4-FFF2-40B4-BE49-F238E27FC236}">
                <a16:creationId xmlns:a16="http://schemas.microsoft.com/office/drawing/2014/main" id="{54153A8D-4B65-429D-879E-D19A0204395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r-HR"/>
          </a:p>
        </p:txBody>
      </p:sp>
      <p:sp>
        <p:nvSpPr>
          <p:cNvPr id="4" name="Rezervirano mjesto teksta 3">
            <a:extLst>
              <a:ext uri="{FF2B5EF4-FFF2-40B4-BE49-F238E27FC236}">
                <a16:creationId xmlns:a16="http://schemas.microsoft.com/office/drawing/2014/main" id="{48EE13F2-D507-4ECD-8716-028FFDE292E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r-HR"/>
              <a:t>Kliknite da biste uredili matrice</a:t>
            </a:r>
          </a:p>
        </p:txBody>
      </p:sp>
      <p:sp>
        <p:nvSpPr>
          <p:cNvPr id="5" name="Rezervirano mjesto datuma 4">
            <a:extLst>
              <a:ext uri="{FF2B5EF4-FFF2-40B4-BE49-F238E27FC236}">
                <a16:creationId xmlns:a16="http://schemas.microsoft.com/office/drawing/2014/main" id="{867D6C13-5F2C-43FB-8D75-838F7A7C8D20}"/>
              </a:ext>
            </a:extLst>
          </p:cNvPr>
          <p:cNvSpPr>
            <a:spLocks noGrp="1"/>
          </p:cNvSpPr>
          <p:nvPr>
            <p:ph type="dt" sz="half" idx="10"/>
          </p:nvPr>
        </p:nvSpPr>
        <p:spPr/>
        <p:txBody>
          <a:bodyPr/>
          <a:lstStyle/>
          <a:p>
            <a:fld id="{F98B47E9-2387-46AA-8F2F-24E3CBCCC3D2}" type="datetimeFigureOut">
              <a:rPr lang="hr-HR" smtClean="0"/>
              <a:t>17.11.2024.</a:t>
            </a:fld>
            <a:endParaRPr lang="hr-HR"/>
          </a:p>
        </p:txBody>
      </p:sp>
      <p:sp>
        <p:nvSpPr>
          <p:cNvPr id="6" name="Rezervirano mjesto podnožja 5">
            <a:extLst>
              <a:ext uri="{FF2B5EF4-FFF2-40B4-BE49-F238E27FC236}">
                <a16:creationId xmlns:a16="http://schemas.microsoft.com/office/drawing/2014/main" id="{CFB67908-EF42-4867-9DA7-058CC6E20880}"/>
              </a:ext>
            </a:extLst>
          </p:cNvPr>
          <p:cNvSpPr>
            <a:spLocks noGrp="1"/>
          </p:cNvSpPr>
          <p:nvPr>
            <p:ph type="ftr" sz="quarter" idx="11"/>
          </p:nvPr>
        </p:nvSpPr>
        <p:spPr/>
        <p:txBody>
          <a:bodyPr/>
          <a:lstStyle/>
          <a:p>
            <a:endParaRPr lang="hr-HR"/>
          </a:p>
        </p:txBody>
      </p:sp>
      <p:sp>
        <p:nvSpPr>
          <p:cNvPr id="7" name="Rezervirano mjesto broja slajda 6">
            <a:extLst>
              <a:ext uri="{FF2B5EF4-FFF2-40B4-BE49-F238E27FC236}">
                <a16:creationId xmlns:a16="http://schemas.microsoft.com/office/drawing/2014/main" id="{D2A4FDD0-BF4B-4175-9EC3-26000DBD3C7E}"/>
              </a:ext>
            </a:extLst>
          </p:cNvPr>
          <p:cNvSpPr>
            <a:spLocks noGrp="1"/>
          </p:cNvSpPr>
          <p:nvPr>
            <p:ph type="sldNum" sz="quarter" idx="12"/>
          </p:nvPr>
        </p:nvSpPr>
        <p:spPr/>
        <p:txBody>
          <a:bodyPr/>
          <a:lstStyle/>
          <a:p>
            <a:fld id="{EA1744CC-584A-417C-9422-8418C292E785}" type="slidenum">
              <a:rPr lang="hr-HR" smtClean="0"/>
              <a:t>‹#›</a:t>
            </a:fld>
            <a:endParaRPr lang="hr-HR"/>
          </a:p>
        </p:txBody>
      </p:sp>
    </p:spTree>
    <p:extLst>
      <p:ext uri="{BB962C8B-B14F-4D97-AF65-F5344CB8AC3E}">
        <p14:creationId xmlns:p14="http://schemas.microsoft.com/office/powerpoint/2010/main" val="37538293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slov i okomiti tekst">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357505D6-2BED-4921-A99C-1D982F5B0DA6}"/>
              </a:ext>
            </a:extLst>
          </p:cNvPr>
          <p:cNvSpPr>
            <a:spLocks noGrp="1"/>
          </p:cNvSpPr>
          <p:nvPr>
            <p:ph type="title"/>
          </p:nvPr>
        </p:nvSpPr>
        <p:spPr/>
        <p:txBody>
          <a:bodyPr/>
          <a:lstStyle/>
          <a:p>
            <a:r>
              <a:rPr lang="hr-HR"/>
              <a:t>Kliknite da biste uredili stil naslova matrice</a:t>
            </a:r>
          </a:p>
        </p:txBody>
      </p:sp>
      <p:sp>
        <p:nvSpPr>
          <p:cNvPr id="3" name="Rezervirano mjesto okomitog teksta 2">
            <a:extLst>
              <a:ext uri="{FF2B5EF4-FFF2-40B4-BE49-F238E27FC236}">
                <a16:creationId xmlns:a16="http://schemas.microsoft.com/office/drawing/2014/main" id="{5E8B5DE9-9A66-4B8B-A8D4-B2D127E20110}"/>
              </a:ext>
            </a:extLst>
          </p:cNvPr>
          <p:cNvSpPr>
            <a:spLocks noGrp="1"/>
          </p:cNvSpPr>
          <p:nvPr>
            <p:ph type="body" orient="vert" idx="1"/>
          </p:nvPr>
        </p:nvSpPr>
        <p:spPr/>
        <p:txBody>
          <a:bodyPr vert="eaVert"/>
          <a:lstStyle/>
          <a:p>
            <a:pPr lvl="0"/>
            <a:r>
              <a:rPr lang="hr-HR"/>
              <a:t>Kliknite da biste uredili matrice</a:t>
            </a:r>
          </a:p>
          <a:p>
            <a:pPr lvl="1"/>
            <a:r>
              <a:rPr lang="hr-HR"/>
              <a:t>Druga razina</a:t>
            </a:r>
          </a:p>
          <a:p>
            <a:pPr lvl="2"/>
            <a:r>
              <a:rPr lang="hr-HR"/>
              <a:t>Treća razina</a:t>
            </a:r>
          </a:p>
          <a:p>
            <a:pPr lvl="3"/>
            <a:r>
              <a:rPr lang="hr-HR"/>
              <a:t>Četvrta razina</a:t>
            </a:r>
          </a:p>
          <a:p>
            <a:pPr lvl="4"/>
            <a:r>
              <a:rPr lang="hr-HR"/>
              <a:t>Peta razina stilove teksta</a:t>
            </a:r>
          </a:p>
        </p:txBody>
      </p:sp>
      <p:sp>
        <p:nvSpPr>
          <p:cNvPr id="4" name="Rezervirano mjesto datuma 3">
            <a:extLst>
              <a:ext uri="{FF2B5EF4-FFF2-40B4-BE49-F238E27FC236}">
                <a16:creationId xmlns:a16="http://schemas.microsoft.com/office/drawing/2014/main" id="{AC66C35C-1368-4D24-8D3D-850647D0BFAA}"/>
              </a:ext>
            </a:extLst>
          </p:cNvPr>
          <p:cNvSpPr>
            <a:spLocks noGrp="1"/>
          </p:cNvSpPr>
          <p:nvPr>
            <p:ph type="dt" sz="half" idx="10"/>
          </p:nvPr>
        </p:nvSpPr>
        <p:spPr/>
        <p:txBody>
          <a:bodyPr/>
          <a:lstStyle/>
          <a:p>
            <a:fld id="{F98B47E9-2387-46AA-8F2F-24E3CBCCC3D2}" type="datetimeFigureOut">
              <a:rPr lang="hr-HR" smtClean="0"/>
              <a:t>17.11.2024.</a:t>
            </a:fld>
            <a:endParaRPr lang="hr-HR"/>
          </a:p>
        </p:txBody>
      </p:sp>
      <p:sp>
        <p:nvSpPr>
          <p:cNvPr id="5" name="Rezervirano mjesto podnožja 4">
            <a:extLst>
              <a:ext uri="{FF2B5EF4-FFF2-40B4-BE49-F238E27FC236}">
                <a16:creationId xmlns:a16="http://schemas.microsoft.com/office/drawing/2014/main" id="{9313447D-9797-48CC-9A41-2A7910D1C15D}"/>
              </a:ext>
            </a:extLst>
          </p:cNvPr>
          <p:cNvSpPr>
            <a:spLocks noGrp="1"/>
          </p:cNvSpPr>
          <p:nvPr>
            <p:ph type="ftr" sz="quarter" idx="11"/>
          </p:nvPr>
        </p:nvSpPr>
        <p:spPr/>
        <p:txBody>
          <a:bodyPr/>
          <a:lstStyle/>
          <a:p>
            <a:endParaRPr lang="hr-HR"/>
          </a:p>
        </p:txBody>
      </p:sp>
      <p:sp>
        <p:nvSpPr>
          <p:cNvPr id="6" name="Rezervirano mjesto broja slajda 5">
            <a:extLst>
              <a:ext uri="{FF2B5EF4-FFF2-40B4-BE49-F238E27FC236}">
                <a16:creationId xmlns:a16="http://schemas.microsoft.com/office/drawing/2014/main" id="{ED61098B-091C-4279-ACCD-FA09FDD778B1}"/>
              </a:ext>
            </a:extLst>
          </p:cNvPr>
          <p:cNvSpPr>
            <a:spLocks noGrp="1"/>
          </p:cNvSpPr>
          <p:nvPr>
            <p:ph type="sldNum" sz="quarter" idx="12"/>
          </p:nvPr>
        </p:nvSpPr>
        <p:spPr/>
        <p:txBody>
          <a:bodyPr/>
          <a:lstStyle/>
          <a:p>
            <a:fld id="{EA1744CC-584A-417C-9422-8418C292E785}" type="slidenum">
              <a:rPr lang="hr-HR" smtClean="0"/>
              <a:t>‹#›</a:t>
            </a:fld>
            <a:endParaRPr lang="hr-HR"/>
          </a:p>
        </p:txBody>
      </p:sp>
    </p:spTree>
    <p:extLst>
      <p:ext uri="{BB962C8B-B14F-4D97-AF65-F5344CB8AC3E}">
        <p14:creationId xmlns:p14="http://schemas.microsoft.com/office/powerpoint/2010/main" val="17045865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Okomiti naslov i tekst">
    <p:spTree>
      <p:nvGrpSpPr>
        <p:cNvPr id="1" name=""/>
        <p:cNvGrpSpPr/>
        <p:nvPr/>
      </p:nvGrpSpPr>
      <p:grpSpPr>
        <a:xfrm>
          <a:off x="0" y="0"/>
          <a:ext cx="0" cy="0"/>
          <a:chOff x="0" y="0"/>
          <a:chExt cx="0" cy="0"/>
        </a:xfrm>
      </p:grpSpPr>
      <p:sp>
        <p:nvSpPr>
          <p:cNvPr id="2" name="Okomiti naslov 1">
            <a:extLst>
              <a:ext uri="{FF2B5EF4-FFF2-40B4-BE49-F238E27FC236}">
                <a16:creationId xmlns:a16="http://schemas.microsoft.com/office/drawing/2014/main" id="{991437C3-B921-4F3E-9EBE-AA1C8B729DF0}"/>
              </a:ext>
            </a:extLst>
          </p:cNvPr>
          <p:cNvSpPr>
            <a:spLocks noGrp="1"/>
          </p:cNvSpPr>
          <p:nvPr>
            <p:ph type="title" orient="vert"/>
          </p:nvPr>
        </p:nvSpPr>
        <p:spPr>
          <a:xfrm>
            <a:off x="8724900" y="365125"/>
            <a:ext cx="2628900" cy="5811838"/>
          </a:xfrm>
        </p:spPr>
        <p:txBody>
          <a:bodyPr vert="eaVert"/>
          <a:lstStyle/>
          <a:p>
            <a:r>
              <a:rPr lang="hr-HR"/>
              <a:t>Kliknite da biste uredili stil naslova matrice</a:t>
            </a:r>
          </a:p>
        </p:txBody>
      </p:sp>
      <p:sp>
        <p:nvSpPr>
          <p:cNvPr id="3" name="Rezervirano mjesto okomitog teksta 2">
            <a:extLst>
              <a:ext uri="{FF2B5EF4-FFF2-40B4-BE49-F238E27FC236}">
                <a16:creationId xmlns:a16="http://schemas.microsoft.com/office/drawing/2014/main" id="{34234A61-4119-488C-9425-A215CF672F37}"/>
              </a:ext>
            </a:extLst>
          </p:cNvPr>
          <p:cNvSpPr>
            <a:spLocks noGrp="1"/>
          </p:cNvSpPr>
          <p:nvPr>
            <p:ph type="body" orient="vert" idx="1"/>
          </p:nvPr>
        </p:nvSpPr>
        <p:spPr>
          <a:xfrm>
            <a:off x="838200" y="365125"/>
            <a:ext cx="7734300" cy="5811838"/>
          </a:xfrm>
        </p:spPr>
        <p:txBody>
          <a:bodyPr vert="eaVert"/>
          <a:lstStyle/>
          <a:p>
            <a:pPr lvl="0"/>
            <a:r>
              <a:rPr lang="hr-HR"/>
              <a:t>Kliknite da biste uredili matrice</a:t>
            </a:r>
          </a:p>
          <a:p>
            <a:pPr lvl="1"/>
            <a:r>
              <a:rPr lang="hr-HR"/>
              <a:t>Druga razina</a:t>
            </a:r>
          </a:p>
          <a:p>
            <a:pPr lvl="2"/>
            <a:r>
              <a:rPr lang="hr-HR"/>
              <a:t>Treća razina</a:t>
            </a:r>
          </a:p>
          <a:p>
            <a:pPr lvl="3"/>
            <a:r>
              <a:rPr lang="hr-HR"/>
              <a:t>Četvrta razina</a:t>
            </a:r>
          </a:p>
          <a:p>
            <a:pPr lvl="4"/>
            <a:r>
              <a:rPr lang="hr-HR"/>
              <a:t>Peta razina stilove teksta</a:t>
            </a:r>
          </a:p>
        </p:txBody>
      </p:sp>
      <p:sp>
        <p:nvSpPr>
          <p:cNvPr id="4" name="Rezervirano mjesto datuma 3">
            <a:extLst>
              <a:ext uri="{FF2B5EF4-FFF2-40B4-BE49-F238E27FC236}">
                <a16:creationId xmlns:a16="http://schemas.microsoft.com/office/drawing/2014/main" id="{6FD67DE1-A7C8-400A-BD12-B588BB36FF2A}"/>
              </a:ext>
            </a:extLst>
          </p:cNvPr>
          <p:cNvSpPr>
            <a:spLocks noGrp="1"/>
          </p:cNvSpPr>
          <p:nvPr>
            <p:ph type="dt" sz="half" idx="10"/>
          </p:nvPr>
        </p:nvSpPr>
        <p:spPr/>
        <p:txBody>
          <a:bodyPr/>
          <a:lstStyle/>
          <a:p>
            <a:fld id="{F98B47E9-2387-46AA-8F2F-24E3CBCCC3D2}" type="datetimeFigureOut">
              <a:rPr lang="hr-HR" smtClean="0"/>
              <a:t>17.11.2024.</a:t>
            </a:fld>
            <a:endParaRPr lang="hr-HR"/>
          </a:p>
        </p:txBody>
      </p:sp>
      <p:sp>
        <p:nvSpPr>
          <p:cNvPr id="5" name="Rezervirano mjesto podnožja 4">
            <a:extLst>
              <a:ext uri="{FF2B5EF4-FFF2-40B4-BE49-F238E27FC236}">
                <a16:creationId xmlns:a16="http://schemas.microsoft.com/office/drawing/2014/main" id="{65541941-520D-4012-8418-ED8BC95CA49B}"/>
              </a:ext>
            </a:extLst>
          </p:cNvPr>
          <p:cNvSpPr>
            <a:spLocks noGrp="1"/>
          </p:cNvSpPr>
          <p:nvPr>
            <p:ph type="ftr" sz="quarter" idx="11"/>
          </p:nvPr>
        </p:nvSpPr>
        <p:spPr/>
        <p:txBody>
          <a:bodyPr/>
          <a:lstStyle/>
          <a:p>
            <a:endParaRPr lang="hr-HR"/>
          </a:p>
        </p:txBody>
      </p:sp>
      <p:sp>
        <p:nvSpPr>
          <p:cNvPr id="6" name="Rezervirano mjesto broja slajda 5">
            <a:extLst>
              <a:ext uri="{FF2B5EF4-FFF2-40B4-BE49-F238E27FC236}">
                <a16:creationId xmlns:a16="http://schemas.microsoft.com/office/drawing/2014/main" id="{C35C564E-979A-424C-999C-B7A36365C3C4}"/>
              </a:ext>
            </a:extLst>
          </p:cNvPr>
          <p:cNvSpPr>
            <a:spLocks noGrp="1"/>
          </p:cNvSpPr>
          <p:nvPr>
            <p:ph type="sldNum" sz="quarter" idx="12"/>
          </p:nvPr>
        </p:nvSpPr>
        <p:spPr/>
        <p:txBody>
          <a:bodyPr/>
          <a:lstStyle/>
          <a:p>
            <a:fld id="{EA1744CC-584A-417C-9422-8418C292E785}" type="slidenum">
              <a:rPr lang="hr-HR" smtClean="0"/>
              <a:t>‹#›</a:t>
            </a:fld>
            <a:endParaRPr lang="hr-HR"/>
          </a:p>
        </p:txBody>
      </p:sp>
    </p:spTree>
    <p:extLst>
      <p:ext uri="{BB962C8B-B14F-4D97-AF65-F5344CB8AC3E}">
        <p14:creationId xmlns:p14="http://schemas.microsoft.com/office/powerpoint/2010/main" val="11976317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Rezervirano mjesto naslova 1">
            <a:extLst>
              <a:ext uri="{FF2B5EF4-FFF2-40B4-BE49-F238E27FC236}">
                <a16:creationId xmlns:a16="http://schemas.microsoft.com/office/drawing/2014/main" id="{E3BB7028-0BFA-4958-B3E2-2889ACF975A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hr-HR"/>
              <a:t>Kliknite da biste uredili stil naslova matrice</a:t>
            </a:r>
          </a:p>
        </p:txBody>
      </p:sp>
      <p:sp>
        <p:nvSpPr>
          <p:cNvPr id="3" name="Rezervirano mjesto teksta 2">
            <a:extLst>
              <a:ext uri="{FF2B5EF4-FFF2-40B4-BE49-F238E27FC236}">
                <a16:creationId xmlns:a16="http://schemas.microsoft.com/office/drawing/2014/main" id="{971859DD-5A1A-4009-B3A8-9C7B74254F8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hr-HR"/>
              <a:t>Kliknite da biste uredili matrice</a:t>
            </a:r>
          </a:p>
          <a:p>
            <a:pPr lvl="1"/>
            <a:r>
              <a:rPr lang="hr-HR"/>
              <a:t>Druga razina</a:t>
            </a:r>
          </a:p>
          <a:p>
            <a:pPr lvl="2"/>
            <a:r>
              <a:rPr lang="hr-HR"/>
              <a:t>Treća razina</a:t>
            </a:r>
          </a:p>
          <a:p>
            <a:pPr lvl="3"/>
            <a:r>
              <a:rPr lang="hr-HR"/>
              <a:t>Četvrta razina</a:t>
            </a:r>
          </a:p>
          <a:p>
            <a:pPr lvl="4"/>
            <a:r>
              <a:rPr lang="hr-HR"/>
              <a:t>Peta razina stilove teksta</a:t>
            </a:r>
          </a:p>
        </p:txBody>
      </p:sp>
      <p:sp>
        <p:nvSpPr>
          <p:cNvPr id="4" name="Rezervirano mjesto datuma 3">
            <a:extLst>
              <a:ext uri="{FF2B5EF4-FFF2-40B4-BE49-F238E27FC236}">
                <a16:creationId xmlns:a16="http://schemas.microsoft.com/office/drawing/2014/main" id="{E73C486A-23C8-4938-A1D2-ACE7492B13A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98B47E9-2387-46AA-8F2F-24E3CBCCC3D2}" type="datetimeFigureOut">
              <a:rPr lang="hr-HR" smtClean="0"/>
              <a:t>17.11.2024.</a:t>
            </a:fld>
            <a:endParaRPr lang="hr-HR"/>
          </a:p>
        </p:txBody>
      </p:sp>
      <p:sp>
        <p:nvSpPr>
          <p:cNvPr id="5" name="Rezervirano mjesto podnožja 4">
            <a:extLst>
              <a:ext uri="{FF2B5EF4-FFF2-40B4-BE49-F238E27FC236}">
                <a16:creationId xmlns:a16="http://schemas.microsoft.com/office/drawing/2014/main" id="{5E92E80D-7AA6-4A11-9FCF-8B3344859C6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hr-HR"/>
          </a:p>
        </p:txBody>
      </p:sp>
      <p:sp>
        <p:nvSpPr>
          <p:cNvPr id="6" name="Rezervirano mjesto broja slajda 5">
            <a:extLst>
              <a:ext uri="{FF2B5EF4-FFF2-40B4-BE49-F238E27FC236}">
                <a16:creationId xmlns:a16="http://schemas.microsoft.com/office/drawing/2014/main" id="{2100992F-62DF-4B5E-B38D-9A14841FBF4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A1744CC-584A-417C-9422-8418C292E785}" type="slidenum">
              <a:rPr lang="hr-HR" smtClean="0"/>
              <a:t>‹#›</a:t>
            </a:fld>
            <a:endParaRPr lang="hr-HR"/>
          </a:p>
        </p:txBody>
      </p:sp>
    </p:spTree>
    <p:extLst>
      <p:ext uri="{BB962C8B-B14F-4D97-AF65-F5344CB8AC3E}">
        <p14:creationId xmlns:p14="http://schemas.microsoft.com/office/powerpoint/2010/main" val="197055600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r-Latn-R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kstniOkvir 6">
            <a:extLst>
              <a:ext uri="{FF2B5EF4-FFF2-40B4-BE49-F238E27FC236}">
                <a16:creationId xmlns:a16="http://schemas.microsoft.com/office/drawing/2014/main" id="{CBD883AA-B5FA-424B-9761-556D8B2CF73E}"/>
              </a:ext>
            </a:extLst>
          </p:cNvPr>
          <p:cNvSpPr txBox="1"/>
          <p:nvPr/>
        </p:nvSpPr>
        <p:spPr>
          <a:xfrm>
            <a:off x="0" y="0"/>
            <a:ext cx="12192000" cy="6463308"/>
          </a:xfrm>
          <a:prstGeom prst="rect">
            <a:avLst/>
          </a:prstGeom>
          <a:noFill/>
        </p:spPr>
        <p:txBody>
          <a:bodyPr wrap="square">
            <a:spAutoFit/>
          </a:bodyPr>
          <a:lstStyle/>
          <a:p>
            <a:r>
              <a:rPr lang="hr-HR" dirty="0">
                <a:solidFill>
                  <a:srgbClr val="404040"/>
                </a:solidFill>
                <a:effectLst/>
                <a:latin typeface="Segoe Print" panose="02000600000000000000" pitchFamily="2" charset="0"/>
                <a:ea typeface="Calibri" panose="020F0502020204030204" pitchFamily="34" charset="0"/>
                <a:cs typeface="Times New Roman" panose="02020603050405020304" pitchFamily="18" charset="0"/>
              </a:rPr>
              <a:t>U dane Heroda, kralja judejskoga, bijaše neki svećenik (…..) iz razreda </a:t>
            </a:r>
            <a:r>
              <a:rPr lang="hr-HR" dirty="0" err="1">
                <a:solidFill>
                  <a:srgbClr val="404040"/>
                </a:solidFill>
                <a:effectLst/>
                <a:latin typeface="Segoe Print" panose="02000600000000000000" pitchFamily="2" charset="0"/>
                <a:ea typeface="Calibri" panose="020F0502020204030204" pitchFamily="34" charset="0"/>
                <a:cs typeface="Times New Roman" panose="02020603050405020304" pitchFamily="18" charset="0"/>
              </a:rPr>
              <a:t>Abijina</a:t>
            </a:r>
            <a:r>
              <a:rPr lang="hr-HR" dirty="0">
                <a:solidFill>
                  <a:srgbClr val="404040"/>
                </a:solidFill>
                <a:effectLst/>
                <a:latin typeface="Segoe Print" panose="02000600000000000000" pitchFamily="2" charset="0"/>
                <a:ea typeface="Calibri" panose="020F0502020204030204" pitchFamily="34" charset="0"/>
                <a:cs typeface="Times New Roman" panose="02020603050405020304" pitchFamily="18" charset="0"/>
              </a:rPr>
              <a:t>. Žena mu bijaše od kćeri </a:t>
            </a:r>
            <a:r>
              <a:rPr lang="hr-HR" dirty="0" err="1">
                <a:solidFill>
                  <a:srgbClr val="404040"/>
                </a:solidFill>
                <a:effectLst/>
                <a:latin typeface="Segoe Print" panose="02000600000000000000" pitchFamily="2" charset="0"/>
                <a:ea typeface="Calibri" panose="020F0502020204030204" pitchFamily="34" charset="0"/>
                <a:cs typeface="Times New Roman" panose="02020603050405020304" pitchFamily="18" charset="0"/>
              </a:rPr>
              <a:t>Aronovih</a:t>
            </a:r>
            <a:r>
              <a:rPr lang="hr-HR" dirty="0">
                <a:solidFill>
                  <a:srgbClr val="404040"/>
                </a:solidFill>
                <a:effectLst/>
                <a:latin typeface="Segoe Print" panose="02000600000000000000" pitchFamily="2" charset="0"/>
                <a:ea typeface="Calibri" panose="020F0502020204030204" pitchFamily="34" charset="0"/>
                <a:cs typeface="Times New Roman" panose="02020603050405020304" pitchFamily="18" charset="0"/>
              </a:rPr>
              <a:t> (…..). 6 Oboje bijahu pravedni pred Bogom: živjeli su besprijekorno po svim zapovijedima i odredbama Gospodnjim. 7 No nisu imali djeteta jer ona bijaše nerotkinja, a oboje već poodmakle dobi.</a:t>
            </a:r>
            <a:br>
              <a:rPr lang="hr-HR" dirty="0">
                <a:solidFill>
                  <a:srgbClr val="404040"/>
                </a:solidFill>
                <a:effectLst/>
                <a:latin typeface="Segoe Print" panose="02000600000000000000" pitchFamily="2" charset="0"/>
                <a:ea typeface="Calibri" panose="020F0502020204030204" pitchFamily="34" charset="0"/>
                <a:cs typeface="Times New Roman" panose="02020603050405020304" pitchFamily="18" charset="0"/>
              </a:rPr>
            </a:br>
            <a:r>
              <a:rPr lang="hr-HR" dirty="0">
                <a:solidFill>
                  <a:srgbClr val="404040"/>
                </a:solidFill>
                <a:effectLst/>
                <a:latin typeface="Segoe Print" panose="02000600000000000000" pitchFamily="2" charset="0"/>
                <a:ea typeface="Calibri" panose="020F0502020204030204" pitchFamily="34" charset="0"/>
                <a:cs typeface="Times New Roman" panose="02020603050405020304" pitchFamily="18" charset="0"/>
              </a:rPr>
              <a:t>8 Dok je on jednom po redu svoga razreda obavljao svećeničku službu pred Bogom, 9 ždrijebom ga zapade po bogoslužnom običaju da uđe u Svetište Gospodnje i prinese kâd. 10 Za vrijeme </a:t>
            </a:r>
            <a:r>
              <a:rPr lang="hr-HR" dirty="0" err="1">
                <a:solidFill>
                  <a:srgbClr val="404040"/>
                </a:solidFill>
                <a:effectLst/>
                <a:latin typeface="Segoe Print" panose="02000600000000000000" pitchFamily="2" charset="0"/>
                <a:ea typeface="Calibri" panose="020F0502020204030204" pitchFamily="34" charset="0"/>
                <a:cs typeface="Times New Roman" panose="02020603050405020304" pitchFamily="18" charset="0"/>
              </a:rPr>
              <a:t>kađenice</a:t>
            </a:r>
            <a:r>
              <a:rPr lang="hr-HR" dirty="0">
                <a:solidFill>
                  <a:srgbClr val="404040"/>
                </a:solidFill>
                <a:effectLst/>
                <a:latin typeface="Segoe Print" panose="02000600000000000000" pitchFamily="2" charset="0"/>
                <a:ea typeface="Calibri" panose="020F0502020204030204" pitchFamily="34" charset="0"/>
                <a:cs typeface="Times New Roman" panose="02020603050405020304" pitchFamily="18" charset="0"/>
              </a:rPr>
              <a:t> sve je ono mnoštvo naroda vani molilo.</a:t>
            </a:r>
            <a:br>
              <a:rPr lang="hr-HR" dirty="0">
                <a:solidFill>
                  <a:srgbClr val="404040"/>
                </a:solidFill>
                <a:effectLst/>
                <a:latin typeface="Segoe Print" panose="02000600000000000000" pitchFamily="2" charset="0"/>
                <a:ea typeface="Calibri" panose="020F0502020204030204" pitchFamily="34" charset="0"/>
                <a:cs typeface="Times New Roman" panose="02020603050405020304" pitchFamily="18" charset="0"/>
              </a:rPr>
            </a:br>
            <a:r>
              <a:rPr lang="hr-HR" dirty="0">
                <a:solidFill>
                  <a:srgbClr val="404040"/>
                </a:solidFill>
                <a:effectLst/>
                <a:latin typeface="Segoe Print" panose="02000600000000000000" pitchFamily="2" charset="0"/>
                <a:ea typeface="Calibri" panose="020F0502020204030204" pitchFamily="34" charset="0"/>
                <a:cs typeface="Times New Roman" panose="02020603050405020304" pitchFamily="18" charset="0"/>
              </a:rPr>
              <a:t>11 A njemu se ukaza anđeo Gospodnji. Stajao je s desne strane </a:t>
            </a:r>
            <a:r>
              <a:rPr lang="hr-HR" dirty="0" err="1">
                <a:solidFill>
                  <a:srgbClr val="404040"/>
                </a:solidFill>
                <a:effectLst/>
                <a:latin typeface="Segoe Print" panose="02000600000000000000" pitchFamily="2" charset="0"/>
                <a:ea typeface="Calibri" panose="020F0502020204030204" pitchFamily="34" charset="0"/>
                <a:cs typeface="Times New Roman" panose="02020603050405020304" pitchFamily="18" charset="0"/>
              </a:rPr>
              <a:t>kadionoga</a:t>
            </a:r>
            <a:r>
              <a:rPr lang="hr-HR" dirty="0">
                <a:solidFill>
                  <a:srgbClr val="404040"/>
                </a:solidFill>
                <a:effectLst/>
                <a:latin typeface="Segoe Print" panose="02000600000000000000" pitchFamily="2" charset="0"/>
                <a:ea typeface="Calibri" panose="020F0502020204030204" pitchFamily="34" charset="0"/>
                <a:cs typeface="Times New Roman" panose="02020603050405020304" pitchFamily="18" charset="0"/>
              </a:rPr>
              <a:t> žrtvenika. 12 Ugledavši ga, on se prepade i strah ga spopade. 13 No anđeo mu reče: »Ne boj se, (….)! Uslišana ti je molitva: žena će ti (…..) roditi sina. (…….). 14 Bit će ti radost i veselje i rođenje će njegovo mnoge obradovati. 15 Bit će doista velik pred Gospodinom. Ni vina ni drugoga opojnog pića neće piti. Duha Svetoga bit će pun već od majčine utrobe. 16 Mnoge će sinove Izraelove obratiti Gospodinu, Bogu njihovu. 17 Ići će pred njim u duhu i sili Ilijinoj da obrati srce otaca k sinovima i nepokorne k razumnosti pravednih te spremi Gospodinu narod pripravan.«</a:t>
            </a:r>
            <a:br>
              <a:rPr lang="hr-HR" dirty="0">
                <a:solidFill>
                  <a:srgbClr val="404040"/>
                </a:solidFill>
                <a:effectLst/>
                <a:latin typeface="Segoe Print" panose="02000600000000000000" pitchFamily="2" charset="0"/>
                <a:ea typeface="Calibri" panose="020F0502020204030204" pitchFamily="34" charset="0"/>
                <a:cs typeface="Times New Roman" panose="02020603050405020304" pitchFamily="18" charset="0"/>
              </a:rPr>
            </a:br>
            <a:r>
              <a:rPr lang="hr-HR" dirty="0">
                <a:solidFill>
                  <a:srgbClr val="404040"/>
                </a:solidFill>
                <a:effectLst/>
                <a:latin typeface="Segoe Print" panose="02000600000000000000" pitchFamily="2" charset="0"/>
                <a:ea typeface="Calibri" panose="020F0502020204030204" pitchFamily="34" charset="0"/>
                <a:cs typeface="Times New Roman" panose="02020603050405020304" pitchFamily="18" charset="0"/>
              </a:rPr>
              <a:t>18 Nato on reče anđelu: »Po čemu ću ja to razaznati? Ta star sam i žena mi poodmakle dobi.« 19 Anđeo mu odgovori: »Ja sam Gabriel koji stojim pred Bogom. Poslan sam da govorim s tobom i da ti donesem ovu radosnu poruku. 20 I evo, budući da nisi povjerovao mojim riječima, koje će se ispuniti u svoje vrijeme, zanijemjet ćeš i nećeš moći govoriti do dana dok se to ne </a:t>
            </a:r>
            <a:r>
              <a:rPr lang="hr-HR" dirty="0" err="1">
                <a:solidFill>
                  <a:srgbClr val="404040"/>
                </a:solidFill>
                <a:effectLst/>
                <a:latin typeface="Segoe Print" panose="02000600000000000000" pitchFamily="2" charset="0"/>
                <a:ea typeface="Calibri" panose="020F0502020204030204" pitchFamily="34" charset="0"/>
                <a:cs typeface="Times New Roman" panose="02020603050405020304" pitchFamily="18" charset="0"/>
              </a:rPr>
              <a:t>zbude</a:t>
            </a:r>
            <a:r>
              <a:rPr lang="hr-HR" dirty="0">
                <a:solidFill>
                  <a:srgbClr val="404040"/>
                </a:solidFill>
                <a:effectLst/>
                <a:latin typeface="Segoe Print" panose="02000600000000000000" pitchFamily="2" charset="0"/>
                <a:ea typeface="Calibri" panose="020F0502020204030204" pitchFamily="34" charset="0"/>
                <a:cs typeface="Times New Roman" panose="02020603050405020304" pitchFamily="18" charset="0"/>
              </a:rPr>
              <a:t>.«</a:t>
            </a:r>
            <a:br>
              <a:rPr lang="hr-HR" dirty="0">
                <a:solidFill>
                  <a:srgbClr val="404040"/>
                </a:solidFill>
                <a:effectLst/>
                <a:latin typeface="Segoe Print" panose="02000600000000000000" pitchFamily="2" charset="0"/>
                <a:ea typeface="Calibri" panose="020F0502020204030204" pitchFamily="34" charset="0"/>
                <a:cs typeface="Times New Roman" panose="02020603050405020304" pitchFamily="18" charset="0"/>
              </a:rPr>
            </a:br>
            <a:r>
              <a:rPr lang="hr-HR" dirty="0">
                <a:solidFill>
                  <a:srgbClr val="404040"/>
                </a:solidFill>
                <a:effectLst/>
                <a:latin typeface="Segoe Print" panose="02000600000000000000" pitchFamily="2" charset="0"/>
                <a:ea typeface="Calibri" panose="020F0502020204030204" pitchFamily="34" charset="0"/>
                <a:cs typeface="Times New Roman" panose="02020603050405020304" pitchFamily="18" charset="0"/>
              </a:rPr>
              <a:t>21 Narod je iščekivao (……) i čudio se što se toliko zadržao u Svetištu. 22 Kad je napokon izašao, nije im mogao ništa reći pa zaključiše da je u Svetištu imao viđenje. Nastojao im se doduše izraziti znakovima, ali osta nijem.</a:t>
            </a:r>
            <a:br>
              <a:rPr lang="hr-HR" dirty="0">
                <a:solidFill>
                  <a:srgbClr val="404040"/>
                </a:solidFill>
                <a:effectLst/>
                <a:latin typeface="Segoe Print" panose="02000600000000000000" pitchFamily="2" charset="0"/>
                <a:ea typeface="Calibri" panose="020F0502020204030204" pitchFamily="34" charset="0"/>
                <a:cs typeface="Times New Roman" panose="02020603050405020304" pitchFamily="18" charset="0"/>
              </a:rPr>
            </a:br>
            <a:r>
              <a:rPr lang="hr-HR" dirty="0">
                <a:solidFill>
                  <a:srgbClr val="404040"/>
                </a:solidFill>
                <a:effectLst/>
                <a:latin typeface="Segoe Print" panose="02000600000000000000" pitchFamily="2" charset="0"/>
                <a:ea typeface="Calibri" panose="020F0502020204030204" pitchFamily="34" charset="0"/>
                <a:cs typeface="Times New Roman" panose="02020603050405020304" pitchFamily="18" charset="0"/>
              </a:rPr>
              <a:t>23 Kad se navršiše dani njegove službe, otiđe kući. 24 Nakon tih dana zatrudnje (….), njegova žena. Krila se pet mjeseci govoreći: 25 »Evo, to mi je učinio Gospodin u dane kad mu se svidje skinuti s mene sramotu među ljudima.«</a:t>
            </a:r>
            <a:endParaRPr lang="hr-HR" dirty="0">
              <a:effectLst/>
              <a:latin typeface="Segoe Print" panose="02000600000000000000" pitchFamily="2"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903665621"/>
      </p:ext>
    </p:extLst>
  </p:cSld>
  <p:clrMapOvr>
    <a:masterClrMapping/>
  </p:clrMapOvr>
</p:sld>
</file>

<file path=ppt/theme/theme1.xml><?xml version="1.0" encoding="utf-8"?>
<a:theme xmlns:a="http://schemas.openxmlformats.org/drawingml/2006/main" name="Tema sustava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TotalTime>
  <Words>413</Words>
  <Application>Microsoft Office PowerPoint</Application>
  <PresentationFormat>Široki zaslon</PresentationFormat>
  <Paragraphs>1</Paragraphs>
  <Slides>1</Slides>
  <Notes>0</Notes>
  <HiddenSlides>0</HiddenSlides>
  <MMClips>0</MMClips>
  <ScaleCrop>false</ScaleCrop>
  <HeadingPairs>
    <vt:vector size="6" baseType="variant">
      <vt:variant>
        <vt:lpstr>Korišteni fontovi</vt:lpstr>
      </vt:variant>
      <vt:variant>
        <vt:i4>4</vt:i4>
      </vt:variant>
      <vt:variant>
        <vt:lpstr>Tema</vt:lpstr>
      </vt:variant>
      <vt:variant>
        <vt:i4>1</vt:i4>
      </vt:variant>
      <vt:variant>
        <vt:lpstr>Naslovi slajdova</vt:lpstr>
      </vt:variant>
      <vt:variant>
        <vt:i4>1</vt:i4>
      </vt:variant>
    </vt:vector>
  </HeadingPairs>
  <TitlesOfParts>
    <vt:vector size="6" baseType="lpstr">
      <vt:lpstr>Arial</vt:lpstr>
      <vt:lpstr>Calibri</vt:lpstr>
      <vt:lpstr>Calibri Light</vt:lpstr>
      <vt:lpstr>Segoe Print</vt:lpstr>
      <vt:lpstr>Tema sustava Office</vt:lpstr>
      <vt:lpstr>PowerPoint prezentacija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prezentacija</dc:title>
  <dc:creator>Josip Jelušić</dc:creator>
  <cp:lastModifiedBy>Josip Jelušić</cp:lastModifiedBy>
  <cp:revision>2</cp:revision>
  <dcterms:created xsi:type="dcterms:W3CDTF">2024-11-17T08:53:34Z</dcterms:created>
  <dcterms:modified xsi:type="dcterms:W3CDTF">2024-11-17T09:03:01Z</dcterms:modified>
</cp:coreProperties>
</file>