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62" y="7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8EBBC9-A5B2-4367-BD3E-B23EA7CDD1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EE5A32C4-5C3D-434C-9C3A-CFDF30568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384499C-59F2-493D-AD02-A119FF968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2CB5C0D-4F09-4CA8-87F6-5EA919AC3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68AC24B-C902-4025-8ABB-A924F8664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0468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464680-86FC-4605-B52B-C8418B3E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230E917-D62C-4C45-AB4D-E80BFDD16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E68A5AA-46AB-4D22-A7B8-BB7C5569D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4D2ADB8-25FC-4593-8E1B-D5114A6F7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F15F9F1-91C7-4CB7-A896-20D9B78EA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286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61F310-8767-43DF-B825-DDF35139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CB6218C-F2DC-427E-B1B9-60C9D754B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A24039E-59EE-47BA-8C7D-BEAB864C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FDF7DEA-F9F3-47F9-9EBB-27EA99518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F75B2F5-C7FA-469F-ADE6-EB601AAE5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50291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F9C3EE5-3749-4293-B980-42EF27CDC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2E0C631-6320-4E7F-9014-7E4D4017C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C71B162A-7754-4FAC-B968-936EE77024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1B96C60-8042-49F1-BFA4-50C58F439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458A9615-08EC-474E-B38D-0B2B8C014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303E39E-8323-4A87-8F22-9C2974B9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084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216BBF-CC42-49F4-BE71-0F7301103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4BD251B-658E-4102-8CC2-99EAC1D32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02DA1FD-042A-42D0-A1A8-60D62439E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4D533E2E-CFD0-4210-8F1D-6800228817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DFB0735A-1704-41D7-B593-E804C3A22C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F69C12C-51E2-4071-B4D5-87D4E289F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1C34C3C-A0EE-4E0C-964A-F30201B5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00A1576-7074-4D9F-B4CE-5DC61974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458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25E6D9-8D83-4662-9551-66BE00CE7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439A8DA-6686-4835-97EF-6F4C09B69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0DF62D00-FE7D-4565-818E-2780BAFD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D36BC64C-C1CA-4CEB-A6F1-DB2BCEBEA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583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6C5209F4-AE26-4E49-8DE0-B91E9787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2F05292-09D6-48F2-AC45-3016EFF72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1620F87-E994-47E6-8431-7D944B3F3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9504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F8E5AE0-A879-4522-A108-412E4E484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B0D059B-8E52-480A-A19D-8A3D02E4A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04E92EE-C58B-443C-BE4D-47264E7AC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92D2F5B-4261-47C8-BC04-FA23B61ED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E5D5B88-4CE6-4A46-939D-D971D8CA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918BA2D-43E6-45A4-BDE9-44D5C5E48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3433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4FF0DF6-B6BF-417A-94B7-E01193C75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1F106D26-001B-4DE7-BE89-AE6198B4A0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DE74F5B-09DD-40C6-BC6B-7F572EA0A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8AE74E66-1A81-4121-9119-43AD26B1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145E246-B51C-4204-ABC7-4B0C08E2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E6908A9-FDF4-45AE-8695-0C149A807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5250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C0BE4D1-69D9-473B-B55E-40AE3A41D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9CC6F1B3-F605-4177-ACAF-92D75DBFEE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80E5991-D552-4E8B-8029-7E01AFC21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98EA79E-A383-44D8-A277-930794DAF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4574A9C-EE22-499F-A8CA-19009AD4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8376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A3E23FD4-3201-4199-9A47-C2992FF7E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29C0C713-72D0-4A58-A25E-876267998B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1A7DC7C-63A7-4400-92B4-DCD2C3CA2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903E740-F4C3-4AC8-A180-13E3DAC4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822350F-DEB8-4550-8B79-E32856182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749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D75C4E9-1C87-45BF-842E-6596232F4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A17893C-D3A4-4FE3-9412-D88A8AEF3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BA42CA6-C243-47E3-A964-158F672E7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F4FFB-8F75-4B27-9C86-D03C6C318635}" type="datetimeFigureOut">
              <a:rPr lang="hr-HR" smtClean="0"/>
              <a:t>26.9.2021.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32E3417-A62A-4FFD-AE4E-676A032B3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D9FDBAC-8738-45EA-BD49-5E1328FF5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D2FD7-936D-4782-B29E-733231FD0B5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7453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B8AB91-C037-4F0B-BBB3-DA5F04ADCF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261D84A-20AF-42E2-B4BE-1FB456654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9AFAD38-F454-4DE9-9DE2-633BB2670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81" y="0"/>
            <a:ext cx="11501438" cy="691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13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81FF9F-227F-4361-85B3-4CB426E03D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919B7F9-FD77-48B2-BE32-561CE735E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6995496-08BA-4B9E-8D3E-E00EE7B5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088"/>
            <a:ext cx="12053056" cy="638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2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6583C3D4-E01E-4D48-84B2-8EC262A8A5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7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EA90B8CF-23C3-4723-9A93-3D72D1BBB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428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7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zervirano mjesto sadržaja 3" descr="Slika na kojoj se prikazuje tekst, posjetnica, snimka zaslona, okvir za sliku&#10;&#10;Opis je automatski generiran">
            <a:extLst>
              <a:ext uri="{FF2B5EF4-FFF2-40B4-BE49-F238E27FC236}">
                <a16:creationId xmlns:a16="http://schemas.microsoft.com/office/drawing/2014/main" id="{96D1DE8D-8903-4AC2-B9E5-B79864EC03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47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579766A6-EAF5-4B5B-918C-F9A75D5A28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094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137C1F35-E26A-49EF-8074-344331A1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417986" cy="78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359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Široki zaslon</PresentationFormat>
  <Paragraphs>0</Paragraphs>
  <Slides>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</cp:revision>
  <dcterms:created xsi:type="dcterms:W3CDTF">2021-09-26T13:14:46Z</dcterms:created>
  <dcterms:modified xsi:type="dcterms:W3CDTF">2021-09-26T13:19:55Z</dcterms:modified>
</cp:coreProperties>
</file>