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63" r:id="rId3"/>
    <p:sldId id="268" r:id="rId4"/>
    <p:sldId id="262" r:id="rId5"/>
    <p:sldId id="272" r:id="rId6"/>
    <p:sldId id="264" r:id="rId7"/>
    <p:sldId id="257" r:id="rId8"/>
    <p:sldId id="273" r:id="rId9"/>
    <p:sldId id="258" r:id="rId10"/>
    <p:sldId id="274" r:id="rId11"/>
    <p:sldId id="275" r:id="rId12"/>
    <p:sldId id="277" r:id="rId13"/>
    <p:sldId id="270" r:id="rId14"/>
    <p:sldId id="276" r:id="rId15"/>
    <p:sldId id="269" r:id="rId16"/>
    <p:sldId id="271" r:id="rId17"/>
    <p:sldId id="278" r:id="rId18"/>
    <p:sldId id="259" r:id="rId19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67" y="1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2F173DE-E76A-410C-B3D0-5D13F751F0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A25BFC0A-15B4-4564-85EC-D1439470AE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Kliknite da biste uredili stil podnaslova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CCE180FA-B60A-49C1-99FC-C435DD67C7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474EB-53D8-4869-A96C-23399EB74893}" type="datetimeFigureOut">
              <a:rPr lang="hr-HR" smtClean="0"/>
              <a:t>17.9.2025.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7A8AAD99-2814-4047-B790-195BEE3CE7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00DFC22B-01B2-41BC-9560-4091198EE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50A94-902E-4B44-BA86-5E5BCC02FDA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780999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E6805D2-7549-4B98-ACDD-1C467B851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99CBE211-3144-44AE-8543-EAFCFB9461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D538F3E2-A461-4A23-BC8B-11EA0C0416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474EB-53D8-4869-A96C-23399EB74893}" type="datetimeFigureOut">
              <a:rPr lang="hr-HR" smtClean="0"/>
              <a:t>17.9.2025.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9621F319-2B32-4E7E-A79F-DCDC1DDCE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9005C345-F7EA-453E-9D11-6A67B0A43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50A94-902E-4B44-BA86-5E5BCC02FDA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559690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0C9A2B5-1611-40E9-9C23-C84E70B8D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518B9EC9-91C5-417A-8C04-F022E1D3CB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E4AB0D40-178B-4757-AC1D-98EA861AE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474EB-53D8-4869-A96C-23399EB74893}" type="datetimeFigureOut">
              <a:rPr lang="hr-HR" smtClean="0"/>
              <a:t>17.9.2025.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A335064D-1D7B-4555-AA1D-86BBF5800F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D3747BB7-82D6-4D75-9DFE-4D1F173C0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50A94-902E-4B44-BA86-5E5BCC02FDA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7295955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C23EB67-8DB2-4E04-AB11-A2900E387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F6C04B90-2FCB-4641-9EED-A449DBFA6A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F189CCC8-4C3B-4E4C-8865-A3EAC3D2CF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E001D8DE-DBF9-4EE5-9206-014555A59C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474EB-53D8-4869-A96C-23399EB74893}" type="datetimeFigureOut">
              <a:rPr lang="hr-HR" smtClean="0"/>
              <a:t>17.9.2025.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3F6C18CC-E3A2-474C-A316-B280C7EC9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E17A2A61-1C49-4F94-8115-2A885F2D07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50A94-902E-4B44-BA86-5E5BCC02FDA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6824082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F6C6822-3DD4-4AF7-95BB-779514312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0178F5FA-C802-4FF1-BFFB-06894D6BE3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3FF64773-5E1B-454F-80E6-86A0FEE49E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teksta 4">
            <a:extLst>
              <a:ext uri="{FF2B5EF4-FFF2-40B4-BE49-F238E27FC236}">
                <a16:creationId xmlns:a16="http://schemas.microsoft.com/office/drawing/2014/main" id="{3B9AC255-A31A-49B5-8069-AC9133EACD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Rezervirano mjesto sadržaja 5">
            <a:extLst>
              <a:ext uri="{FF2B5EF4-FFF2-40B4-BE49-F238E27FC236}">
                <a16:creationId xmlns:a16="http://schemas.microsoft.com/office/drawing/2014/main" id="{36316799-EB2A-4B46-A983-9C6CDE7A06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7" name="Rezervirano mjesto datuma 6">
            <a:extLst>
              <a:ext uri="{FF2B5EF4-FFF2-40B4-BE49-F238E27FC236}">
                <a16:creationId xmlns:a16="http://schemas.microsoft.com/office/drawing/2014/main" id="{743469C8-CA1A-4070-974F-09A98E90AB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474EB-53D8-4869-A96C-23399EB74893}" type="datetimeFigureOut">
              <a:rPr lang="hr-HR" smtClean="0"/>
              <a:t>17.9.2025.</a:t>
            </a:fld>
            <a:endParaRPr lang="hr-HR"/>
          </a:p>
        </p:txBody>
      </p:sp>
      <p:sp>
        <p:nvSpPr>
          <p:cNvPr id="8" name="Rezervirano mjesto podnožja 7">
            <a:extLst>
              <a:ext uri="{FF2B5EF4-FFF2-40B4-BE49-F238E27FC236}">
                <a16:creationId xmlns:a16="http://schemas.microsoft.com/office/drawing/2014/main" id="{090856D5-0456-407D-A7C2-08BF3265E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Rezervirano mjesto broja slajda 8">
            <a:extLst>
              <a:ext uri="{FF2B5EF4-FFF2-40B4-BE49-F238E27FC236}">
                <a16:creationId xmlns:a16="http://schemas.microsoft.com/office/drawing/2014/main" id="{3B5FE649-1C1E-46EA-A383-088CC2E623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50A94-902E-4B44-BA86-5E5BCC02FDA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3276844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E9EE43A-CFCA-4A16-B1F2-9B89227E1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datuma 2">
            <a:extLst>
              <a:ext uri="{FF2B5EF4-FFF2-40B4-BE49-F238E27FC236}">
                <a16:creationId xmlns:a16="http://schemas.microsoft.com/office/drawing/2014/main" id="{F27619BA-1F20-4415-94E8-5E586CD12C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474EB-53D8-4869-A96C-23399EB74893}" type="datetimeFigureOut">
              <a:rPr lang="hr-HR" smtClean="0"/>
              <a:t>17.9.2025.</a:t>
            </a:fld>
            <a:endParaRPr lang="hr-HR"/>
          </a:p>
        </p:txBody>
      </p:sp>
      <p:sp>
        <p:nvSpPr>
          <p:cNvPr id="4" name="Rezervirano mjesto podnožja 3">
            <a:extLst>
              <a:ext uri="{FF2B5EF4-FFF2-40B4-BE49-F238E27FC236}">
                <a16:creationId xmlns:a16="http://schemas.microsoft.com/office/drawing/2014/main" id="{89069315-0881-4506-A6E0-27E78A62DF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Rezervirano mjesto broja slajda 4">
            <a:extLst>
              <a:ext uri="{FF2B5EF4-FFF2-40B4-BE49-F238E27FC236}">
                <a16:creationId xmlns:a16="http://schemas.microsoft.com/office/drawing/2014/main" id="{5FDBBDB0-516D-4405-8FC8-B5011CDA5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50A94-902E-4B44-BA86-5E5BCC02FDA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546293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>
            <a:extLst>
              <a:ext uri="{FF2B5EF4-FFF2-40B4-BE49-F238E27FC236}">
                <a16:creationId xmlns:a16="http://schemas.microsoft.com/office/drawing/2014/main" id="{55A5B8B3-60CC-4E22-9F1E-3CD14762F9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474EB-53D8-4869-A96C-23399EB74893}" type="datetimeFigureOut">
              <a:rPr lang="hr-HR" smtClean="0"/>
              <a:t>17.9.2025.</a:t>
            </a:fld>
            <a:endParaRPr lang="hr-HR"/>
          </a:p>
        </p:txBody>
      </p:sp>
      <p:sp>
        <p:nvSpPr>
          <p:cNvPr id="3" name="Rezervirano mjesto podnožja 2">
            <a:extLst>
              <a:ext uri="{FF2B5EF4-FFF2-40B4-BE49-F238E27FC236}">
                <a16:creationId xmlns:a16="http://schemas.microsoft.com/office/drawing/2014/main" id="{FC84ACC4-1689-4644-8EEB-4F128F4D59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88D81FBF-CBF5-4091-86AA-06C39E898F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50A94-902E-4B44-BA86-5E5BCC02FDA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9016324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BFB4586-3050-4B95-B0B8-E24BAB606D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CFF43899-72D3-483F-BB67-16E6366A35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B4F43F39-B4AF-4CFA-8608-1978446BF9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3E537A08-9EBC-4989-B051-913D037DA2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474EB-53D8-4869-A96C-23399EB74893}" type="datetimeFigureOut">
              <a:rPr lang="hr-HR" smtClean="0"/>
              <a:t>17.9.2025.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24171DDA-FB34-463E-8B0E-63D80F4FA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F6E6A855-A64D-4E67-A346-1D03D9F282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50A94-902E-4B44-BA86-5E5BCC02FDA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6362780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5674859-30D3-4778-BE81-E72064EF45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like 2">
            <a:extLst>
              <a:ext uri="{FF2B5EF4-FFF2-40B4-BE49-F238E27FC236}">
                <a16:creationId xmlns:a16="http://schemas.microsoft.com/office/drawing/2014/main" id="{81C2CEF8-C8D1-441A-9AA5-79C19B3418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390B5F40-6955-4028-93C5-9E19F002F8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3225B92C-3A97-4EFA-BECF-7BFB0BD003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474EB-53D8-4869-A96C-23399EB74893}" type="datetimeFigureOut">
              <a:rPr lang="hr-HR" smtClean="0"/>
              <a:t>17.9.2025.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1FF9C145-A753-41EC-9BF6-E33F64F4FD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D362FF64-9E98-4634-9621-83C7EABE24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50A94-902E-4B44-BA86-5E5BCC02FDA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7512717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49D2F34-9CE7-4172-AE4D-1318EDAD4A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90364CFA-908A-4786-8BDE-5BC76A2603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C3285FE9-C73D-47C1-A115-038AE32736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474EB-53D8-4869-A96C-23399EB74893}" type="datetimeFigureOut">
              <a:rPr lang="hr-HR" smtClean="0"/>
              <a:t>17.9.2025.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34ADC6B9-8F10-403A-9941-DB93E4D2BE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60F9C4BE-7771-4424-BAA4-26DB312D2F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50A94-902E-4B44-BA86-5E5BCC02FDA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2513046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>
            <a:extLst>
              <a:ext uri="{FF2B5EF4-FFF2-40B4-BE49-F238E27FC236}">
                <a16:creationId xmlns:a16="http://schemas.microsoft.com/office/drawing/2014/main" id="{1B9C8101-2144-40F8-9A84-AE39690675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9B771B28-9C99-444B-82C4-384AFD9663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4BE77398-7AEF-4A01-8000-6D022BF4C4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474EB-53D8-4869-A96C-23399EB74893}" type="datetimeFigureOut">
              <a:rPr lang="hr-HR" smtClean="0"/>
              <a:t>17.9.2025.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D599105F-02AE-453E-8C0C-521F0586F0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46A42BAD-57CD-4B63-985A-4013AF6F7F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50A94-902E-4B44-BA86-5E5BCC02FDA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0333307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>
            <a:extLst>
              <a:ext uri="{FF2B5EF4-FFF2-40B4-BE49-F238E27FC236}">
                <a16:creationId xmlns:a16="http://schemas.microsoft.com/office/drawing/2014/main" id="{C848617D-29B0-41E3-A4E6-4B730475A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F20083BC-97B9-4E03-B97C-0ABA1CCE23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BD52EC54-8863-4B9C-AFAE-FF10A9B9DA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0474EB-53D8-4869-A96C-23399EB74893}" type="datetimeFigureOut">
              <a:rPr lang="hr-HR" smtClean="0"/>
              <a:t>17.9.2025.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5662D492-F504-45DE-A5ED-8EA970B96B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89D270BE-B192-4692-A744-DAFFC2F411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350A94-902E-4B44-BA86-5E5BCC02FDA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069238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videoplayback (4)">
            <a:hlinkClick r:id="" action="ppaction://media"/>
            <a:extLst>
              <a:ext uri="{FF2B5EF4-FFF2-40B4-BE49-F238E27FC236}">
                <a16:creationId xmlns:a16="http://schemas.microsoft.com/office/drawing/2014/main" id="{7FA4E8CF-2E85-4059-9CFF-F6FE402D7F8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56547" y="103789"/>
            <a:ext cx="8278906" cy="6209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372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870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288A93E5-3D43-4C2C-B55D-7590F1B51E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1454" y="0"/>
            <a:ext cx="51290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7171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BCA1522C-57A9-42D3-8A0C-8F90067DA1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9127" y="2115502"/>
            <a:ext cx="8113714" cy="2141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7758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>
            <a:extLst>
              <a:ext uri="{FF2B5EF4-FFF2-40B4-BE49-F238E27FC236}">
                <a16:creationId xmlns:a16="http://schemas.microsoft.com/office/drawing/2014/main" id="{702FC5FB-1917-4E06-9973-23D6D5502F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4653" y="0"/>
            <a:ext cx="78426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085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niOkvir 1">
            <a:extLst>
              <a:ext uri="{FF2B5EF4-FFF2-40B4-BE49-F238E27FC236}">
                <a16:creationId xmlns:a16="http://schemas.microsoft.com/office/drawing/2014/main" id="{5ECB6988-235B-4356-A1C8-EC094CA68642}"/>
              </a:ext>
            </a:extLst>
          </p:cNvPr>
          <p:cNvSpPr txBox="1"/>
          <p:nvPr/>
        </p:nvSpPr>
        <p:spPr>
          <a:xfrm>
            <a:off x="0" y="132240"/>
            <a:ext cx="12192000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4000" b="1" dirty="0">
                <a:latin typeface="Segoe Print" panose="02000600000000000000" pitchFamily="2" charset="0"/>
              </a:rPr>
              <a:t>BOŽJI SAM ORIGINAL</a:t>
            </a:r>
          </a:p>
          <a:p>
            <a:endParaRPr lang="hr-HR" sz="2000" dirty="0">
              <a:latin typeface="Segoe Print" panose="02000600000000000000" pitchFamily="2" charset="0"/>
            </a:endParaRPr>
          </a:p>
          <a:p>
            <a:r>
              <a:rPr lang="hr-HR" sz="3600" b="1" dirty="0">
                <a:latin typeface="Segoe Print" panose="02000600000000000000" pitchFamily="2" charset="0"/>
              </a:rPr>
              <a:t>Nisam nešto, nego netko</a:t>
            </a:r>
          </a:p>
          <a:p>
            <a:endParaRPr lang="hr-HR" sz="2000" dirty="0">
              <a:latin typeface="Segoe Print" panose="02000600000000000000" pitchFamily="2" charset="0"/>
            </a:endParaRPr>
          </a:p>
          <a:p>
            <a:endParaRPr lang="hr-HR" sz="2000" dirty="0"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0708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 descr="Slika na kojoj se prikazuje tekst&#10;&#10;Opis je automatski generiran">
            <a:extLst>
              <a:ext uri="{FF2B5EF4-FFF2-40B4-BE49-F238E27FC236}">
                <a16:creationId xmlns:a16="http://schemas.microsoft.com/office/drawing/2014/main" id="{CD28D08E-5485-4294-BE89-F360DAD26B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-76199"/>
            <a:ext cx="12153254" cy="2148398"/>
          </a:xfrm>
          <a:prstGeom prst="rect">
            <a:avLst/>
          </a:prstGeom>
        </p:spPr>
      </p:pic>
      <p:sp>
        <p:nvSpPr>
          <p:cNvPr id="3" name="Elipsa 2">
            <a:extLst>
              <a:ext uri="{FF2B5EF4-FFF2-40B4-BE49-F238E27FC236}">
                <a16:creationId xmlns:a16="http://schemas.microsoft.com/office/drawing/2014/main" id="{814C64C6-BFAB-4C3E-A119-59CB5EAEF272}"/>
              </a:ext>
            </a:extLst>
          </p:cNvPr>
          <p:cNvSpPr/>
          <p:nvPr/>
        </p:nvSpPr>
        <p:spPr>
          <a:xfrm>
            <a:off x="4468091" y="342901"/>
            <a:ext cx="1932709" cy="655100"/>
          </a:xfrm>
          <a:prstGeom prst="ellipse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446537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niOkvir 1">
            <a:extLst>
              <a:ext uri="{FF2B5EF4-FFF2-40B4-BE49-F238E27FC236}">
                <a16:creationId xmlns:a16="http://schemas.microsoft.com/office/drawing/2014/main" id="{5ECB6988-235B-4356-A1C8-EC094CA68642}"/>
              </a:ext>
            </a:extLst>
          </p:cNvPr>
          <p:cNvSpPr txBox="1"/>
          <p:nvPr/>
        </p:nvSpPr>
        <p:spPr>
          <a:xfrm>
            <a:off x="0" y="132240"/>
            <a:ext cx="12192000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4000" b="1" dirty="0">
                <a:latin typeface="Segoe Print" panose="02000600000000000000" pitchFamily="2" charset="0"/>
              </a:rPr>
              <a:t>BOŽJI SAM ORIGINAL</a:t>
            </a:r>
          </a:p>
          <a:p>
            <a:endParaRPr lang="hr-HR" sz="2000" dirty="0">
              <a:latin typeface="Segoe Print" panose="02000600000000000000" pitchFamily="2" charset="0"/>
            </a:endParaRPr>
          </a:p>
          <a:p>
            <a:r>
              <a:rPr lang="hr-HR" sz="3600" b="1" dirty="0">
                <a:latin typeface="Segoe Print" panose="02000600000000000000" pitchFamily="2" charset="0"/>
              </a:rPr>
              <a:t>Nisam nešto, nego netko</a:t>
            </a:r>
          </a:p>
          <a:p>
            <a:endParaRPr lang="hr-HR" sz="3600" b="1" dirty="0">
              <a:latin typeface="Segoe Print" panose="02000600000000000000" pitchFamily="2" charset="0"/>
            </a:endParaRPr>
          </a:p>
          <a:p>
            <a:r>
              <a:rPr lang="hr-HR" sz="3600" b="1" dirty="0">
                <a:latin typeface="Segoe Print" panose="02000600000000000000" pitchFamily="2" charset="0"/>
              </a:rPr>
              <a:t>-čovjek = stvoren na sliku Božju</a:t>
            </a:r>
          </a:p>
          <a:p>
            <a:endParaRPr lang="hr-HR" sz="2000" dirty="0">
              <a:latin typeface="Segoe Print" panose="02000600000000000000" pitchFamily="2" charset="0"/>
            </a:endParaRPr>
          </a:p>
          <a:p>
            <a:endParaRPr lang="hr-HR" sz="2000" dirty="0">
              <a:latin typeface="Segoe Print" panose="02000600000000000000" pitchFamily="2" charset="0"/>
            </a:endParaRPr>
          </a:p>
        </p:txBody>
      </p:sp>
      <p:sp>
        <p:nvSpPr>
          <p:cNvPr id="4" name="TekstniOkvir 3">
            <a:extLst>
              <a:ext uri="{FF2B5EF4-FFF2-40B4-BE49-F238E27FC236}">
                <a16:creationId xmlns:a16="http://schemas.microsoft.com/office/drawing/2014/main" id="{F97E3BD6-9686-4350-9C23-00D0A32CBB68}"/>
              </a:ext>
            </a:extLst>
          </p:cNvPr>
          <p:cNvSpPr txBox="1"/>
          <p:nvPr/>
        </p:nvSpPr>
        <p:spPr>
          <a:xfrm>
            <a:off x="7581530" y="2210539"/>
            <a:ext cx="430567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600" dirty="0">
                <a:latin typeface="Segoe Print" panose="02000600000000000000" pitchFamily="2" charset="0"/>
              </a:rPr>
              <a:t>-besmrtna duša</a:t>
            </a:r>
          </a:p>
          <a:p>
            <a:r>
              <a:rPr lang="hr-HR" sz="3600" dirty="0">
                <a:latin typeface="Segoe Print" panose="02000600000000000000" pitchFamily="2" charset="0"/>
              </a:rPr>
              <a:t>-razum</a:t>
            </a:r>
          </a:p>
          <a:p>
            <a:r>
              <a:rPr lang="hr-HR" sz="3600" dirty="0">
                <a:latin typeface="Segoe Print" panose="02000600000000000000" pitchFamily="2" charset="0"/>
              </a:rPr>
              <a:t>-slobodna volja</a:t>
            </a:r>
          </a:p>
          <a:p>
            <a:endParaRPr lang="hr-HR" sz="3600" dirty="0">
              <a:latin typeface="Segoe Print" panose="02000600000000000000" pitchFamily="2" charset="0"/>
            </a:endParaRPr>
          </a:p>
          <a:p>
            <a:r>
              <a:rPr lang="hr-HR" sz="3600" dirty="0">
                <a:latin typeface="Segoe Print" panose="02000600000000000000" pitchFamily="2" charset="0"/>
              </a:rPr>
              <a:t>-spoznavati</a:t>
            </a:r>
          </a:p>
          <a:p>
            <a:r>
              <a:rPr lang="hr-HR" sz="3600" dirty="0">
                <a:latin typeface="Segoe Print" panose="02000600000000000000" pitchFamily="2" charset="0"/>
              </a:rPr>
              <a:t>-stvarati</a:t>
            </a:r>
          </a:p>
          <a:p>
            <a:r>
              <a:rPr lang="hr-HR" sz="3600" dirty="0">
                <a:latin typeface="Segoe Print" panose="02000600000000000000" pitchFamily="2" charset="0"/>
              </a:rPr>
              <a:t>-ljubiti</a:t>
            </a:r>
          </a:p>
        </p:txBody>
      </p:sp>
    </p:spTree>
    <p:extLst>
      <p:ext uri="{BB962C8B-B14F-4D97-AF65-F5344CB8AC3E}">
        <p14:creationId xmlns:p14="http://schemas.microsoft.com/office/powerpoint/2010/main" val="3292011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 descr="Slika na kojoj se prikazuje tekst&#10;&#10;Opis je automatski generiran">
            <a:extLst>
              <a:ext uri="{FF2B5EF4-FFF2-40B4-BE49-F238E27FC236}">
                <a16:creationId xmlns:a16="http://schemas.microsoft.com/office/drawing/2014/main" id="{CD28D08E-5485-4294-BE89-F360DAD26B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-76199"/>
            <a:ext cx="12153254" cy="2148398"/>
          </a:xfrm>
          <a:prstGeom prst="rect">
            <a:avLst/>
          </a:prstGeom>
        </p:spPr>
      </p:pic>
      <p:sp>
        <p:nvSpPr>
          <p:cNvPr id="3" name="Elipsa 2">
            <a:extLst>
              <a:ext uri="{FF2B5EF4-FFF2-40B4-BE49-F238E27FC236}">
                <a16:creationId xmlns:a16="http://schemas.microsoft.com/office/drawing/2014/main" id="{814C64C6-BFAB-4C3E-A119-59CB5EAEF272}"/>
              </a:ext>
            </a:extLst>
          </p:cNvPr>
          <p:cNvSpPr/>
          <p:nvPr/>
        </p:nvSpPr>
        <p:spPr>
          <a:xfrm>
            <a:off x="7574973" y="342900"/>
            <a:ext cx="2441863" cy="655100"/>
          </a:xfrm>
          <a:prstGeom prst="ellipse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674787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niOkvir 1">
            <a:extLst>
              <a:ext uri="{FF2B5EF4-FFF2-40B4-BE49-F238E27FC236}">
                <a16:creationId xmlns:a16="http://schemas.microsoft.com/office/drawing/2014/main" id="{1BC367E3-2F4F-40A1-88CB-17EA8437B15B}"/>
              </a:ext>
            </a:extLst>
          </p:cNvPr>
          <p:cNvSpPr txBox="1"/>
          <p:nvPr/>
        </p:nvSpPr>
        <p:spPr>
          <a:xfrm>
            <a:off x="0" y="94414"/>
            <a:ext cx="121920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600" dirty="0">
                <a:latin typeface="Segoe Print" panose="02000600000000000000" pitchFamily="2" charset="0"/>
              </a:rPr>
              <a:t>-Bog daje čovjeku moć da vlada </a:t>
            </a:r>
          </a:p>
          <a:p>
            <a:r>
              <a:rPr lang="hr-HR" sz="3600" dirty="0">
                <a:latin typeface="Segoe Print" panose="02000600000000000000" pitchFamily="2" charset="0"/>
              </a:rPr>
              <a:t>          </a:t>
            </a:r>
          </a:p>
          <a:p>
            <a:endParaRPr lang="hr-HR" sz="3600" b="1" dirty="0">
              <a:latin typeface="Segoe Print" panose="02000600000000000000" pitchFamily="2" charset="0"/>
            </a:endParaRPr>
          </a:p>
          <a:p>
            <a:r>
              <a:rPr lang="hr-HR" sz="3600" b="1" dirty="0">
                <a:latin typeface="Segoe Print" panose="02000600000000000000" pitchFamily="2" charset="0"/>
              </a:rPr>
              <a:t>				zadatak</a:t>
            </a:r>
            <a:r>
              <a:rPr lang="hr-HR" sz="3600" dirty="0">
                <a:latin typeface="Segoe Print" panose="02000600000000000000" pitchFamily="2" charset="0"/>
              </a:rPr>
              <a:t>: </a:t>
            </a:r>
          </a:p>
          <a:p>
            <a:endParaRPr lang="hr-HR" sz="3600" dirty="0">
              <a:latin typeface="Segoe Print" panose="02000600000000000000" pitchFamily="2" charset="0"/>
            </a:endParaRPr>
          </a:p>
          <a:p>
            <a:pPr algn="ctr"/>
            <a:r>
              <a:rPr lang="hr-HR" sz="3600" dirty="0">
                <a:latin typeface="Segoe Print" panose="02000600000000000000" pitchFamily="2" charset="0"/>
              </a:rPr>
              <a:t>održati i unaprijediti sklad i ljepotu svijeta </a:t>
            </a:r>
          </a:p>
          <a:p>
            <a:endParaRPr lang="hr-HR" sz="3600" dirty="0">
              <a:latin typeface="Segoe Print" panose="02000600000000000000" pitchFamily="2" charset="0"/>
            </a:endParaRPr>
          </a:p>
          <a:p>
            <a:r>
              <a:rPr lang="hr-HR" sz="3600" dirty="0">
                <a:latin typeface="Segoe Print" panose="02000600000000000000" pitchFamily="2" charset="0"/>
              </a:rPr>
              <a:t>– čovjek postaje </a:t>
            </a:r>
            <a:r>
              <a:rPr lang="hr-HR" sz="3600" b="1" dirty="0" err="1">
                <a:latin typeface="Segoe Print" panose="02000600000000000000" pitchFamily="2" charset="0"/>
              </a:rPr>
              <a:t>sustvaratelj</a:t>
            </a:r>
            <a:r>
              <a:rPr lang="hr-HR" sz="3600" dirty="0">
                <a:latin typeface="Segoe Print" panose="02000600000000000000" pitchFamily="2" charset="0"/>
              </a:rPr>
              <a:t> svijeta</a:t>
            </a:r>
          </a:p>
          <a:p>
            <a:endParaRPr lang="hr-HR" sz="3600" dirty="0">
              <a:latin typeface="Segoe Print" panose="02000600000000000000" pitchFamily="2" charset="0"/>
            </a:endParaRPr>
          </a:p>
        </p:txBody>
      </p:sp>
      <p:sp>
        <p:nvSpPr>
          <p:cNvPr id="3" name="Strelica: desno 2">
            <a:extLst>
              <a:ext uri="{FF2B5EF4-FFF2-40B4-BE49-F238E27FC236}">
                <a16:creationId xmlns:a16="http://schemas.microsoft.com/office/drawing/2014/main" id="{9DD8CB53-9AB6-49F1-932C-7D0E7D864928}"/>
              </a:ext>
            </a:extLst>
          </p:cNvPr>
          <p:cNvSpPr/>
          <p:nvPr/>
        </p:nvSpPr>
        <p:spPr>
          <a:xfrm rot="5400000">
            <a:off x="4433015" y="1180784"/>
            <a:ext cx="585926" cy="1686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267524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 descr="Slika na kojoj se prikazuje tekst&#10;&#10;Opis je automatski generiran">
            <a:extLst>
              <a:ext uri="{FF2B5EF4-FFF2-40B4-BE49-F238E27FC236}">
                <a16:creationId xmlns:a16="http://schemas.microsoft.com/office/drawing/2014/main" id="{CD28D08E-5485-4294-BE89-F360DAD26B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-76199"/>
            <a:ext cx="12153254" cy="2148398"/>
          </a:xfrm>
          <a:prstGeom prst="rect">
            <a:avLst/>
          </a:prstGeom>
        </p:spPr>
      </p:pic>
      <p:sp>
        <p:nvSpPr>
          <p:cNvPr id="3" name="Elipsa 2">
            <a:extLst>
              <a:ext uri="{FF2B5EF4-FFF2-40B4-BE49-F238E27FC236}">
                <a16:creationId xmlns:a16="http://schemas.microsoft.com/office/drawing/2014/main" id="{814C64C6-BFAB-4C3E-A119-59CB5EAEF272}"/>
              </a:ext>
            </a:extLst>
          </p:cNvPr>
          <p:cNvSpPr/>
          <p:nvPr/>
        </p:nvSpPr>
        <p:spPr>
          <a:xfrm>
            <a:off x="8156864" y="1019255"/>
            <a:ext cx="2026227" cy="655100"/>
          </a:xfrm>
          <a:prstGeom prst="ellipse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861112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niOkvir 1">
            <a:extLst>
              <a:ext uri="{FF2B5EF4-FFF2-40B4-BE49-F238E27FC236}">
                <a16:creationId xmlns:a16="http://schemas.microsoft.com/office/drawing/2014/main" id="{1BC367E3-2F4F-40A1-88CB-17EA8437B15B}"/>
              </a:ext>
            </a:extLst>
          </p:cNvPr>
          <p:cNvSpPr txBox="1"/>
          <p:nvPr/>
        </p:nvSpPr>
        <p:spPr>
          <a:xfrm>
            <a:off x="0" y="94414"/>
            <a:ext cx="1219200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600" dirty="0">
                <a:latin typeface="Segoe Print" panose="02000600000000000000" pitchFamily="2" charset="0"/>
              </a:rPr>
              <a:t>-Bog daje čovjeku moć da vlada </a:t>
            </a:r>
          </a:p>
          <a:p>
            <a:r>
              <a:rPr lang="hr-HR" sz="3600" dirty="0">
                <a:latin typeface="Segoe Print" panose="02000600000000000000" pitchFamily="2" charset="0"/>
              </a:rPr>
              <a:t>          </a:t>
            </a:r>
          </a:p>
          <a:p>
            <a:endParaRPr lang="hr-HR" sz="3600" b="1" dirty="0">
              <a:latin typeface="Segoe Print" panose="02000600000000000000" pitchFamily="2" charset="0"/>
            </a:endParaRPr>
          </a:p>
          <a:p>
            <a:r>
              <a:rPr lang="hr-HR" sz="3600" b="1" dirty="0">
                <a:latin typeface="Segoe Print" panose="02000600000000000000" pitchFamily="2" charset="0"/>
              </a:rPr>
              <a:t>				zadatak</a:t>
            </a:r>
            <a:r>
              <a:rPr lang="hr-HR" sz="3600" dirty="0">
                <a:latin typeface="Segoe Print" panose="02000600000000000000" pitchFamily="2" charset="0"/>
              </a:rPr>
              <a:t>: </a:t>
            </a:r>
          </a:p>
          <a:p>
            <a:endParaRPr lang="hr-HR" sz="3600" dirty="0">
              <a:latin typeface="Segoe Print" panose="02000600000000000000" pitchFamily="2" charset="0"/>
            </a:endParaRPr>
          </a:p>
          <a:p>
            <a:pPr algn="ctr"/>
            <a:r>
              <a:rPr lang="hr-HR" sz="3600" dirty="0">
                <a:latin typeface="Segoe Print" panose="02000600000000000000" pitchFamily="2" charset="0"/>
              </a:rPr>
              <a:t>održati i unaprijediti sklad i ljepotu svijeta </a:t>
            </a:r>
          </a:p>
          <a:p>
            <a:endParaRPr lang="hr-HR" sz="3600" dirty="0">
              <a:latin typeface="Segoe Print" panose="02000600000000000000" pitchFamily="2" charset="0"/>
            </a:endParaRPr>
          </a:p>
          <a:p>
            <a:r>
              <a:rPr lang="hr-HR" sz="3600" dirty="0">
                <a:latin typeface="Segoe Print" panose="02000600000000000000" pitchFamily="2" charset="0"/>
              </a:rPr>
              <a:t>– čovjek postaje </a:t>
            </a:r>
            <a:r>
              <a:rPr lang="hr-HR" sz="3600" b="1" dirty="0" err="1">
                <a:latin typeface="Segoe Print" panose="02000600000000000000" pitchFamily="2" charset="0"/>
              </a:rPr>
              <a:t>sustvaratelj</a:t>
            </a:r>
            <a:r>
              <a:rPr lang="hr-HR" sz="3600" dirty="0">
                <a:latin typeface="Segoe Print" panose="02000600000000000000" pitchFamily="2" charset="0"/>
              </a:rPr>
              <a:t> svijeta</a:t>
            </a:r>
          </a:p>
          <a:p>
            <a:endParaRPr lang="hr-HR" sz="3600" dirty="0">
              <a:latin typeface="Segoe Print" panose="02000600000000000000" pitchFamily="2" charset="0"/>
            </a:endParaRPr>
          </a:p>
          <a:p>
            <a:r>
              <a:rPr lang="hr-HR" sz="3600" dirty="0">
                <a:latin typeface="Segoe Print" panose="02000600000000000000" pitchFamily="2" charset="0"/>
              </a:rPr>
              <a:t>-čovjek je jedinstvena osoba (muškarac, žena), neponovljiv, neprocjenljiv, </a:t>
            </a:r>
            <a:r>
              <a:rPr lang="hr-HR" sz="3600" b="1" dirty="0">
                <a:latin typeface="Segoe Print" panose="02000600000000000000" pitchFamily="2" charset="0"/>
              </a:rPr>
              <a:t>original</a:t>
            </a:r>
          </a:p>
        </p:txBody>
      </p:sp>
      <p:sp>
        <p:nvSpPr>
          <p:cNvPr id="3" name="Strelica: desno 2">
            <a:extLst>
              <a:ext uri="{FF2B5EF4-FFF2-40B4-BE49-F238E27FC236}">
                <a16:creationId xmlns:a16="http://schemas.microsoft.com/office/drawing/2014/main" id="{9DD8CB53-9AB6-49F1-932C-7D0E7D864928}"/>
              </a:ext>
            </a:extLst>
          </p:cNvPr>
          <p:cNvSpPr/>
          <p:nvPr/>
        </p:nvSpPr>
        <p:spPr>
          <a:xfrm rot="5400000">
            <a:off x="4433015" y="1180784"/>
            <a:ext cx="585926" cy="1686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684932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niOkvir 1">
            <a:extLst>
              <a:ext uri="{FF2B5EF4-FFF2-40B4-BE49-F238E27FC236}">
                <a16:creationId xmlns:a16="http://schemas.microsoft.com/office/drawing/2014/main" id="{8DB66EEE-DB01-457D-9BC8-A77F248092A6}"/>
              </a:ext>
            </a:extLst>
          </p:cNvPr>
          <p:cNvSpPr txBox="1"/>
          <p:nvPr/>
        </p:nvSpPr>
        <p:spPr>
          <a:xfrm>
            <a:off x="248575" y="284085"/>
            <a:ext cx="117451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600" dirty="0">
                <a:latin typeface="Segoe Print" panose="02000600000000000000" pitchFamily="2" charset="0"/>
              </a:rPr>
              <a:t>Kako je veliko </a:t>
            </a:r>
            <a:r>
              <a:rPr lang="hr-HR" sz="3600" b="1" dirty="0">
                <a:latin typeface="Segoe Print" panose="02000600000000000000" pitchFamily="2" charset="0"/>
              </a:rPr>
              <a:t>biti čovjek </a:t>
            </a:r>
            <a:r>
              <a:rPr lang="hr-HR" sz="3600" dirty="0">
                <a:latin typeface="Segoe Print" panose="02000600000000000000" pitchFamily="2" charset="0"/>
              </a:rPr>
              <a:t>pokazao nam je Bog tako što je sam postao čovjekom. </a:t>
            </a:r>
          </a:p>
        </p:txBody>
      </p:sp>
    </p:spTree>
    <p:extLst>
      <p:ext uri="{BB962C8B-B14F-4D97-AF65-F5344CB8AC3E}">
        <p14:creationId xmlns:p14="http://schemas.microsoft.com/office/powerpoint/2010/main" val="12448461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 descr="Slika na kojoj se prikazuje tekst&#10;&#10;Opis je automatski generiran">
            <a:extLst>
              <a:ext uri="{FF2B5EF4-FFF2-40B4-BE49-F238E27FC236}">
                <a16:creationId xmlns:a16="http://schemas.microsoft.com/office/drawing/2014/main" id="{FCD7F550-B68C-4ED6-ACD7-50FE784544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120112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5916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 descr="Slika na kojoj se prikazuje tekst&#10;&#10;Opis je automatski generiran">
            <a:extLst>
              <a:ext uri="{FF2B5EF4-FFF2-40B4-BE49-F238E27FC236}">
                <a16:creationId xmlns:a16="http://schemas.microsoft.com/office/drawing/2014/main" id="{F51C4775-6709-43B4-BF87-DDB08BA3C2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3389" y="0"/>
            <a:ext cx="8603187" cy="7360170"/>
          </a:xfrm>
          <a:prstGeom prst="rect">
            <a:avLst/>
          </a:prstGeom>
          <a:ln>
            <a:solidFill>
              <a:srgbClr val="FF0000"/>
            </a:solidFill>
          </a:ln>
        </p:spPr>
      </p:pic>
      <p:cxnSp>
        <p:nvCxnSpPr>
          <p:cNvPr id="10" name="Ravni poveznik 9">
            <a:extLst>
              <a:ext uri="{FF2B5EF4-FFF2-40B4-BE49-F238E27FC236}">
                <a16:creationId xmlns:a16="http://schemas.microsoft.com/office/drawing/2014/main" id="{4E02B49D-51CD-43A3-9723-CFAD9721837C}"/>
              </a:ext>
            </a:extLst>
          </p:cNvPr>
          <p:cNvCxnSpPr>
            <a:cxnSpLocks/>
          </p:cNvCxnSpPr>
          <p:nvPr/>
        </p:nvCxnSpPr>
        <p:spPr>
          <a:xfrm>
            <a:off x="5846164" y="674557"/>
            <a:ext cx="3942413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avni poveznik 11">
            <a:extLst>
              <a:ext uri="{FF2B5EF4-FFF2-40B4-BE49-F238E27FC236}">
                <a16:creationId xmlns:a16="http://schemas.microsoft.com/office/drawing/2014/main" id="{6E6FD551-D0C5-4083-87DE-8EAD006B824A}"/>
              </a:ext>
            </a:extLst>
          </p:cNvPr>
          <p:cNvCxnSpPr>
            <a:cxnSpLocks/>
          </p:cNvCxnSpPr>
          <p:nvPr/>
        </p:nvCxnSpPr>
        <p:spPr>
          <a:xfrm>
            <a:off x="3312826" y="1049311"/>
            <a:ext cx="6220918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5798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niOkvir 1">
            <a:extLst>
              <a:ext uri="{FF2B5EF4-FFF2-40B4-BE49-F238E27FC236}">
                <a16:creationId xmlns:a16="http://schemas.microsoft.com/office/drawing/2014/main" id="{645D39C0-E4C9-41DD-936D-80D83FB6173C}"/>
              </a:ext>
            </a:extLst>
          </p:cNvPr>
          <p:cNvSpPr txBox="1"/>
          <p:nvPr/>
        </p:nvSpPr>
        <p:spPr>
          <a:xfrm>
            <a:off x="0" y="0"/>
            <a:ext cx="12192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600" b="1" dirty="0">
                <a:latin typeface="Segoe Print" panose="02000600000000000000" pitchFamily="2" charset="0"/>
              </a:rPr>
              <a:t>Potrebni smo drugima i drugi nama</a:t>
            </a:r>
          </a:p>
          <a:p>
            <a:endParaRPr lang="hr-HR" sz="3600" b="1" dirty="0">
              <a:latin typeface="Segoe Print" panose="02000600000000000000" pitchFamily="2" charset="0"/>
            </a:endParaRPr>
          </a:p>
          <a:p>
            <a:r>
              <a:rPr lang="hr-HR" sz="3600" dirty="0">
                <a:latin typeface="Segoe Print" panose="02000600000000000000" pitchFamily="2" charset="0"/>
              </a:rPr>
              <a:t>-čovjek se može razviti i ostvariti tek u odnosu i povezanosti drugima</a:t>
            </a:r>
          </a:p>
          <a:p>
            <a:endParaRPr lang="hr-HR" sz="3600" dirty="0"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1539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niOkvir 1">
            <a:extLst>
              <a:ext uri="{FF2B5EF4-FFF2-40B4-BE49-F238E27FC236}">
                <a16:creationId xmlns:a16="http://schemas.microsoft.com/office/drawing/2014/main" id="{E5934CE9-F0D3-4B13-A499-B634E1D0C0D1}"/>
              </a:ext>
            </a:extLst>
          </p:cNvPr>
          <p:cNvSpPr txBox="1"/>
          <p:nvPr/>
        </p:nvSpPr>
        <p:spPr>
          <a:xfrm>
            <a:off x="0" y="450334"/>
            <a:ext cx="12192000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sz="3600" dirty="0">
                <a:latin typeface="Segoe Print" panose="02000600000000000000" pitchFamily="2" charset="0"/>
              </a:rPr>
              <a:t>-drugi su nam potrebni …</a:t>
            </a:r>
          </a:p>
          <a:p>
            <a:endParaRPr lang="hr-HR" sz="3600" dirty="0">
              <a:latin typeface="Segoe Print" panose="02000600000000000000" pitchFamily="2" charset="0"/>
            </a:endParaRPr>
          </a:p>
          <a:p>
            <a:r>
              <a:rPr lang="hr-HR" sz="3600" dirty="0">
                <a:latin typeface="Segoe Print" panose="02000600000000000000" pitchFamily="2" charset="0"/>
              </a:rPr>
              <a:t>		-da steknemo povjerenje u vlastite 				  mogućnosti</a:t>
            </a:r>
          </a:p>
          <a:p>
            <a:r>
              <a:rPr lang="hr-HR" sz="3600" dirty="0">
                <a:latin typeface="Segoe Print" panose="02000600000000000000" pitchFamily="2" charset="0"/>
              </a:rPr>
              <a:t>		-da otkrijemo i prihvatimo svoje slabosti</a:t>
            </a:r>
          </a:p>
          <a:p>
            <a:r>
              <a:rPr lang="hr-HR" sz="3600" dirty="0">
                <a:latin typeface="Segoe Print" panose="02000600000000000000" pitchFamily="2" charset="0"/>
              </a:rPr>
              <a:t>		-da se naučimo upornosti i odgovornosti</a:t>
            </a:r>
          </a:p>
          <a:p>
            <a:endParaRPr lang="hr-HR" sz="3600" dirty="0">
              <a:latin typeface="Segoe Print" panose="02000600000000000000" pitchFamily="2" charset="0"/>
            </a:endParaRPr>
          </a:p>
          <a:p>
            <a:pPr algn="ctr"/>
            <a:r>
              <a:rPr lang="hr-HR" sz="3600" b="1" dirty="0">
                <a:solidFill>
                  <a:srgbClr val="FF0000"/>
                </a:solidFill>
                <a:latin typeface="Segoe Print" panose="02000600000000000000" pitchFamily="2" charset="0"/>
              </a:rPr>
              <a:t>U zajednici se ostvaruju naši snovi</a:t>
            </a:r>
            <a:r>
              <a:rPr lang="hr-HR" sz="3600" b="1">
                <a:solidFill>
                  <a:srgbClr val="FF0000"/>
                </a:solidFill>
                <a:latin typeface="Segoe Print" panose="02000600000000000000" pitchFamily="2" charset="0"/>
              </a:rPr>
              <a:t>, uvećavaju </a:t>
            </a:r>
            <a:r>
              <a:rPr lang="hr-HR" sz="3600" b="1" dirty="0">
                <a:solidFill>
                  <a:srgbClr val="FF0000"/>
                </a:solidFill>
                <a:latin typeface="Segoe Print" panose="02000600000000000000" pitchFamily="2" charset="0"/>
              </a:rPr>
              <a:t>se radosti i umanjuju patnje.</a:t>
            </a:r>
          </a:p>
        </p:txBody>
      </p:sp>
    </p:spTree>
    <p:extLst>
      <p:ext uri="{BB962C8B-B14F-4D97-AF65-F5344CB8AC3E}">
        <p14:creationId xmlns:p14="http://schemas.microsoft.com/office/powerpoint/2010/main" val="3204483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 descr="Slika na kojoj se prikazuje tekst, Font, snimka zaslona, pismo&#10;&#10;Opis je automatski generiran">
            <a:extLst>
              <a:ext uri="{FF2B5EF4-FFF2-40B4-BE49-F238E27FC236}">
                <a16:creationId xmlns:a16="http://schemas.microsoft.com/office/drawing/2014/main" id="{6313087C-9010-4307-B86C-DC2B29466C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4803" y="-1"/>
            <a:ext cx="5597271" cy="6804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8099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BE4A6037-40D3-4C10-9FDA-C9872C417A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987" y="814387"/>
            <a:ext cx="11630025" cy="522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74639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1133</TotalTime>
  <Words>191</Words>
  <Application>Microsoft Office PowerPoint</Application>
  <PresentationFormat>Široki zaslon</PresentationFormat>
  <Paragraphs>44</Paragraphs>
  <Slides>18</Slides>
  <Notes>0</Notes>
  <HiddenSlides>0</HiddenSlides>
  <MMClips>1</MMClips>
  <ScaleCrop>false</ScaleCrop>
  <HeadingPairs>
    <vt:vector size="6" baseType="variant">
      <vt:variant>
        <vt:lpstr>Korišteni fontovi</vt:lpstr>
      </vt:variant>
      <vt:variant>
        <vt:i4>4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Segoe Print</vt:lpstr>
      <vt:lpstr>Tema sustava Office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prezentacija</dc:title>
  <dc:creator>Josip Jelušić</dc:creator>
  <cp:lastModifiedBy>Josip Jelušić</cp:lastModifiedBy>
  <cp:revision>18</cp:revision>
  <dcterms:created xsi:type="dcterms:W3CDTF">2021-09-13T14:18:30Z</dcterms:created>
  <dcterms:modified xsi:type="dcterms:W3CDTF">2025-09-17T15:17:26Z</dcterms:modified>
</cp:coreProperties>
</file>