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2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8EBBC9-A5B2-4367-BD3E-B23EA7CDD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5A32C4-5C3D-434C-9C3A-CFDF30568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384499C-59F2-493D-AD02-A119FF96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CB5C0D-4F09-4CA8-87F6-5EA919AC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8AC24B-C902-4025-8ABB-A924F866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46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0BE4D1-69D9-473B-B55E-40AE3A41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CC6F1B3-F605-4177-ACAF-92D75DBFE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0E5991-D552-4E8B-8029-7E01AFC2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8EA79E-A383-44D8-A277-930794DA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574A9C-EE22-499F-A8CA-19009AD4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37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3E23FD4-3201-4199-9A47-C2992FF7E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9C0C713-72D0-4A58-A25E-876267998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A7DC7C-63A7-4400-92B4-DCD2C3CA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03E740-F4C3-4AC8-A180-13E3DAC4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22350F-DEB8-4550-8B79-E3285618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4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464680-86FC-4605-B52B-C8418B3E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30E917-D62C-4C45-AB4D-E80BFDD16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68A5AA-46AB-4D22-A7B8-BB7C5569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D2ADB8-25FC-4593-8E1B-D5114A6F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15F9F1-91C7-4CB7-A896-20D9B78E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86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1F310-8767-43DF-B825-DDF35139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B6218C-F2DC-427E-B1B9-60C9D754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24039E-59EE-47BA-8C7D-BEAB864C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DF7DEA-F9F3-47F9-9EBB-27EA9951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75B2F5-C7FA-469F-ADE6-EB601AAE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029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9C3EE5-3749-4293-B980-42EF27CD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E0C631-6320-4E7F-9014-7E4D4017C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71B162A-7754-4FAC-B968-936EE7702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1B96C60-8042-49F1-BFA4-50C58F43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58A9615-08EC-474E-B38D-0B2B8C01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303E39E-8323-4A87-8F22-9C2974B9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84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16BBF-CC42-49F4-BE71-0F730110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4BD251B-658E-4102-8CC2-99EAC1D3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02DA1FD-042A-42D0-A1A8-60D62439E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D533E2E-CFD0-4210-8F1D-680022881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FB0735A-1704-41D7-B593-E804C3A22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F69C12C-51E2-4071-B4D5-87D4E289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1C34C3C-A0EE-4E0C-964A-F30201B5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00A1576-7074-4D9F-B4CE-5DC61974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458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25E6D9-8D83-4662-9551-66BE00CE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439A8DA-6686-4835-97EF-6F4C09B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DF62D00-FE7D-4565-818E-2780BAFD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36BC64C-C1CA-4CEB-A6F1-DB2BCEBE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83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C5209F4-AE26-4E49-8DE0-B91E9787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2F05292-09D6-48F2-AC45-3016EFF7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1620F87-E994-47E6-8431-7D944B3F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50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8E5AE0-A879-4522-A108-412E4E48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0D059B-8E52-480A-A19D-8A3D02E4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04E92EE-C58B-443C-BE4D-47264E7AC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92D2F5B-4261-47C8-BC04-FA23B61E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E5D5B88-4CE6-4A46-939D-D971D8CA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18BA2D-43E6-45A4-BDE9-44D5C5E4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43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FF0DF6-B6BF-417A-94B7-E01193C7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F106D26-001B-4DE7-BE89-AE6198B4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DE74F5B-09DD-40C6-BC6B-7F572EA0A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AE74E66-1A81-4121-9119-43AD26B1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45E246-B51C-4204-ABC7-4B0C08E2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6908A9-FDF4-45AE-8695-0C149A80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50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D75C4E9-1C87-45BF-842E-6596232F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17893C-D3A4-4FE3-9412-D88A8AEF3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A42CA6-C243-47E3-A964-158F672E7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4FFB-8F75-4B27-9C86-D03C6C318635}" type="datetimeFigureOut">
              <a:rPr lang="hr-HR" smtClean="0"/>
              <a:t>26.9.2021.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2E3417-A62A-4FFD-AE4E-676A032B3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9FDBAC-8738-45EA-BD49-5E1328FF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2FD7-936D-4782-B29E-733231FD0B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5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8AB91-C037-4F0B-BBB3-DA5F04ADC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61D84A-20AF-42E2-B4BE-1FB456654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AFAD38-F454-4DE9-9DE2-633BB267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" y="0"/>
            <a:ext cx="11501438" cy="69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81FF9F-227F-4361-85B3-4CB426E03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919B7F9-FD77-48B2-BE32-561CE735E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995496-08BA-4B9E-8D3E-E00EE7B5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088"/>
            <a:ext cx="12053056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2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583C3D4-E01E-4D48-84B2-8EC262A8A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A90B8CF-23C3-4723-9A93-3D72D1BBB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2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 descr="Slika na kojoj se prikazuje tekst, posjetnica, snimka zaslona, okvir za sliku&#10;&#10;Opis je automatski generiran">
            <a:extLst>
              <a:ext uri="{FF2B5EF4-FFF2-40B4-BE49-F238E27FC236}">
                <a16:creationId xmlns:a16="http://schemas.microsoft.com/office/drawing/2014/main" id="{96D1DE8D-8903-4AC2-B9E5-B79864EC0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79766A6-EAF5-4B5B-918C-F9A75D5A2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37C1F35-E26A-49EF-8074-344331A1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17986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5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</cp:revision>
  <dcterms:created xsi:type="dcterms:W3CDTF">2021-09-26T13:14:46Z</dcterms:created>
  <dcterms:modified xsi:type="dcterms:W3CDTF">2021-09-26T13:19:55Z</dcterms:modified>
</cp:coreProperties>
</file>