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5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FFC332-0A8C-4CDF-8D80-31C00A3D4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34E2FCB-690E-417D-8189-A8248431E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8E31A7E-FB92-47E6-A828-7E538DDE4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D8FEC29-8CE2-4D6A-9F41-70429B615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218A878-115B-4B37-8766-52B166341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462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31C4CC-C34D-4E38-9607-7CC8E434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3C3BDAD-9E7B-4A86-931E-B0564F430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666A2FA-F590-4E4E-946B-3D528F48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9BE2479-F37F-4DCC-9FC2-BD6A1548D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2F79C99-88D7-414B-9464-64CAC1849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264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1115F45-E058-4B17-9D16-F7001BFD9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883AD89-F0D8-47F8-8444-4F1A24843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07297D1-ABDF-4437-BEDC-9DC6A30AB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E0A4DF1-E563-4DF2-A796-C37DDFBD6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70F31B9-2D80-4573-A16C-F86D47564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873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BA0ED6-4089-4851-9C54-CEEA85C78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BD55FF-D04B-455F-8F28-1806A907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E8DB0EF-C687-4B4A-8471-6EAD5484C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BBD2BEB-5C5B-4F9C-AB66-2DE659AB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36AB349-8E64-4EEA-850D-E9A1CE2D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978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2BE8E4-4110-4BAB-87E9-3F2164EA1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8E9B5D2-A6F4-40DB-B28B-4E96B3425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7BAF4C7-7881-4E35-89C5-E74C7624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911664F-CC5C-4256-A782-E5E8A76F7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49C5944-24AE-4C84-8587-74D2937EB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435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9C0802-B09D-4455-91FA-62A8ACCEA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1DCFB9-2AF4-428D-A7BB-A5F131E12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DEE4E2F-E573-416B-8F55-F70A6EC66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40A142F-5FE6-4366-830F-2704874F3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AB210AD-B9DD-4F42-82B7-6D2922C81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AABB6AB-5CD5-4741-A7AB-59932DB14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281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F87821-1E4E-4C29-9C45-CB355D8AF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5CBE231-CEDB-468A-BB5E-7BE5C74A6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06ECF7E-EE71-489C-B194-FA42E96C0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50A0A98-6124-404B-BB6C-F74976F522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AE29B42-2CFD-41E2-8AD8-59C861F31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B95449F-58D6-40DD-B8FA-14B9518D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8D2B3380-393D-4C55-AC36-36D1A44B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3D2F349-8F5D-424F-A1C4-FE451B57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117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DD796D-B4CD-4877-B891-82DC36122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F1257857-7095-435C-8CD8-D597D5E01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45A82B4-3FCD-4F6D-9079-4EEFC86AC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2C8BFCC-0445-4BBD-8D0D-80702FF90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91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50FB0CA-9E76-476A-B94F-755DEA3DC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9F69BF1-08CC-435B-9821-4052B6AE5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5337702-EC8A-4FC9-961A-BC7EA81B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097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0CB443-F51D-4769-BAF8-BFA342F9F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BBDCA07-2BDC-4236-8216-26595217C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D16038C-76D0-4DD2-8C41-298908A3E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7A84702-D92A-4B75-A001-68065E0E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D1B9A8A-6794-4640-B31A-4E14F54D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6EB829B-3F08-4940-AA37-E1E6CFEB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583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D2A6BD-8A2F-4CEF-A95E-0AE13CAB7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7167AE7-A0B4-4A43-949D-E467095BA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BCE4690-E317-4935-9508-26D152594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3067D97-545F-4847-AA34-FEEFA952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97DADD4-8D8A-4246-A1A0-EC3521B2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EDDC306-FAE8-453A-91C0-758C41BEA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69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242422D7-916A-45B7-BA42-5F5B894D5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0511470-DB2E-4952-8A72-EA041CD2B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DE3D613-6D1F-4FCE-88D0-3E2A2C792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5379E-4972-4117-A393-131D2BEA06BA}" type="datetimeFigureOut">
              <a:rPr lang="hr-HR" smtClean="0"/>
              <a:t>26.10.2020.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53C7131-BDF3-41E9-B4CB-DFEACDCDC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0795D26-C82D-4A4F-B3F1-75B8C46BD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8FD6-8286-4D04-AD04-415E23EB65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235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C8FBFC27-5F63-4A1C-827F-B0BCF3225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151" y="0"/>
            <a:ext cx="51756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82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0637845F-0E07-4C50-BDE3-EBF73E4072E5}"/>
              </a:ext>
            </a:extLst>
          </p:cNvPr>
          <p:cNvSpPr txBox="1"/>
          <p:nvPr/>
        </p:nvSpPr>
        <p:spPr>
          <a:xfrm>
            <a:off x="0" y="16625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>
                <a:latin typeface="Segoe Print" panose="02000600000000000000" pitchFamily="2" charset="0"/>
              </a:rPr>
              <a:t>Tajna smrti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F038FC4B-29DD-429B-B5B3-5DCE892BDF7D}"/>
              </a:ext>
            </a:extLst>
          </p:cNvPr>
          <p:cNvSpPr txBox="1"/>
          <p:nvPr/>
        </p:nvSpPr>
        <p:spPr>
          <a:xfrm>
            <a:off x="1" y="997879"/>
            <a:ext cx="1219199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-Što je smrt?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	-kraj zemaljskog života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	-prelazak u život vječni (za vjernike)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	-dijeljenje duše od tijela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	-tijelo je raspadljivo, a duša besmrtna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	-osobni susret s Bogom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	-trenutak otkrivanja konačne istine o našem životu</a:t>
            </a:r>
          </a:p>
        </p:txBody>
      </p:sp>
    </p:spTree>
    <p:extLst>
      <p:ext uri="{BB962C8B-B14F-4D97-AF65-F5344CB8AC3E}">
        <p14:creationId xmlns:p14="http://schemas.microsoft.com/office/powerpoint/2010/main" val="7226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-88776" y="2712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>
                <a:latin typeface="Segoe Print" panose="02000600000000000000" pitchFamily="2" charset="0"/>
              </a:rPr>
              <a:t>Vječni život</a:t>
            </a:r>
            <a:endParaRPr lang="hr-HR" sz="3200" b="1" dirty="0">
              <a:latin typeface="Segoe Print" panose="02000600000000000000" pitchFamily="2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0" y="1184856"/>
            <a:ext cx="1622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-pakao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1414529" y="1206191"/>
            <a:ext cx="9362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-stanje vječne odijeljenosti od Boga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0" y="2150772"/>
            <a:ext cx="978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-raj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811369" y="2162581"/>
            <a:ext cx="104061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-biti u potpunom zajedništvu s Bogom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-stanje beskrajne sreće, konačni susret s Bogom</a:t>
            </a:r>
          </a:p>
        </p:txBody>
      </p:sp>
      <p:sp>
        <p:nvSpPr>
          <p:cNvPr id="10" name="TekstniOkvir 9"/>
          <p:cNvSpPr txBox="1"/>
          <p:nvPr/>
        </p:nvSpPr>
        <p:spPr>
          <a:xfrm>
            <a:off x="0" y="3947601"/>
            <a:ext cx="2949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-čistilište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1761404" y="3947601"/>
            <a:ext cx="100197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-vrijeme čišćenja duša pokojnika</a:t>
            </a:r>
          </a:p>
          <a:p>
            <a:r>
              <a:rPr lang="hr-HR" sz="2800" dirty="0">
                <a:latin typeface="Segoe Print" panose="02000600000000000000" pitchFamily="2" charset="0"/>
              </a:rPr>
              <a:t>-međurazdoblje između posebnog suda i posljednjeg suda</a:t>
            </a:r>
          </a:p>
        </p:txBody>
      </p:sp>
    </p:spTree>
    <p:extLst>
      <p:ext uri="{BB962C8B-B14F-4D97-AF65-F5344CB8AC3E}">
        <p14:creationId xmlns:p14="http://schemas.microsoft.com/office/powerpoint/2010/main" val="131001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96</Words>
  <Application>Microsoft Office PowerPoint</Application>
  <PresentationFormat>Široki zaslon</PresentationFormat>
  <Paragraphs>23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13</cp:revision>
  <dcterms:created xsi:type="dcterms:W3CDTF">2020-05-24T06:55:00Z</dcterms:created>
  <dcterms:modified xsi:type="dcterms:W3CDTF">2020-10-26T18:18:01Z</dcterms:modified>
</cp:coreProperties>
</file>