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77CACF-E9B7-4A97-81AD-CC9EA98D8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32C8712-8DCA-4441-8C42-E060AB8BA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D0993CD-48BE-4F92-BC2B-47141830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1A5FED8-E872-4D52-A749-6E314E471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1F80967-3351-499A-B5E6-12FE6E84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313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512F4B-51B2-4433-8CB6-63BA267F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16D707D-989A-4516-9839-3CAE1BB17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3A8FACC-C1B0-4356-B817-8B045D2C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903A8E-8A87-4ED0-89DA-D0E60611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C597C1D-2C4F-4640-9948-9D17FE3D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006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05444A1-07EA-4570-93B4-6E0157BC4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2AFA127-7185-4505-8259-0AEF1F4C8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75202ED-F49C-478C-B471-AB166CFE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A79AC76-4F9B-4632-B12F-5FEC23F3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BB6B19A-8F94-4F3E-B0A8-18DE852E1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296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4CCC40-B191-4208-8841-ABF28530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278608-8205-4566-B389-F552CC9F0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5BBE2A8-3D58-408A-BE58-75902EA09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8305276-1EFD-41AF-8264-EC6B4B8C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AE62D4A-3BAC-41AA-BF9E-0364F37E3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30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66486D-E67C-4DAF-8765-10C5F79E7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94A2E39-B03C-4EEE-9D76-5F9A221A1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74EAB95-A807-43E7-845C-3F85C699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F55051E-33EF-4EDA-AE7E-A996AB4D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B41ED0F-DDF1-4D93-9582-C4ED3730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19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F251F6-2BED-49E4-A365-FBFF7BAD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7217797-ACCC-45C7-A634-FF4826B7E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797C9B2-6B69-428D-A3F9-A429FC2C5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500329D-6491-4B70-91B6-A83CF3C5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E2D3CAF-F3D0-46ED-BB8C-1B6836D25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0101268-12C3-436C-A07A-174276A4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556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214EF0-B4A7-4B74-ADEF-1F475D01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0CC762E-578B-4E75-8A4C-915127C32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6FF0343-EEDD-4C17-BA21-397BAFB4E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3A1046B-280C-4F00-9786-7AE85C59B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DF0098C-D45E-4DF0-B4D4-CD0FBA573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EF456A7-AADF-4FC0-B862-EBDC7804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6CE3EFA-6141-4123-86BC-3F0EA1E4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7233EE6-FE2A-4E55-A586-BA1B6961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382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E1EF81-482D-4C14-A467-5E82EE2D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B5652F63-B375-418C-8299-853A9352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70C24BC-85BF-4036-AEC6-E5A8B2FB8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4E75761-6458-4EF2-8409-98F43CA4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501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E5C7B82-60DF-4B75-8714-11000BB9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E4D52839-A378-4764-8F8B-745F4B6A4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16E3BAA-47E6-435B-800B-8EC7F46E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928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8F95CD-A3B3-462B-943A-E60D37D8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87085E-2B44-44A0-9E8F-A4559A5A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CE8FDA8-8D7E-47C0-AFC2-96C30233B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A48EB31-202D-4F18-8A90-D4FF4C3DE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45AE19D-02B2-4D5B-8BFD-1927992B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E464CD6-36A8-48B0-84B4-C293CE696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395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406287-4270-4730-AF73-2A4A8FBF9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D8CE629-E223-469F-A259-9FADB888D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20ADEAC-A03D-47ED-8C41-F0313EE47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36F85-3845-46B5-8FE5-0ECF2F2F9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6250BFB-C96E-4F4C-A198-C1566E72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A1A1587-EDEA-4454-8DA1-FECC0376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517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AAC0450-AFBC-440D-A5B0-6D4423E47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98884CA-CAA1-4164-836A-4E28CB8B0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56ACFD-AFBB-4876-BABC-1F08A7D76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E5B32-AA58-46B1-B175-77E4CCB4154A}" type="datetimeFigureOut">
              <a:rPr lang="hr-HR" smtClean="0"/>
              <a:t>9.1.2022.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E8A4AAF-7149-4E17-89A1-38D38754E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4F0C528-030A-497B-AF54-89F9A76F0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CF425-3AA7-4295-98BF-915C93DEE4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095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FvJamzTGgEurAgyaPQKQkZhPDXWkqS1Aj8Is0XrTzYRURDZCQ045R0RTNDhDRlhVV0hZUVZOM1AwTCQlQCNjPTEu" TargetMode="External"/><Relationship Id="rId2" Type="http://schemas.openxmlformats.org/officeDocument/2006/relationships/hyperlink" Target="https://forms.office.com/Pages/ResponsePage.aspx?id=FvJamzTGgEurAgyaPQKQkZhPDXWkqS1Aj8Is0XrTzYRUMVNYVkZaUFFDTlcxSU9LRldZVVVFU09aViQlQCNjPTE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forms.office.com/Pages/ResponsePage.aspx?id=FvJamzTGgEurAgyaPQKQkZhPDXWkqS1Aj8Is0XrTzYRUNVgyTlhTT1Q1MTY1TUxUQUZLWTNKMU1KNSQlQCNjPT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4544A5E4-13F1-4277-B251-59DBD352942C}"/>
              </a:ext>
            </a:extLst>
          </p:cNvPr>
          <p:cNvSpPr txBox="1"/>
          <p:nvPr/>
        </p:nvSpPr>
        <p:spPr>
          <a:xfrm>
            <a:off x="0" y="213064"/>
            <a:ext cx="121268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Segoe Print" panose="02000600000000000000" pitchFamily="2" charset="0"/>
              </a:rPr>
              <a:t>Domaća zadaća:</a:t>
            </a:r>
          </a:p>
          <a:p>
            <a:endParaRPr lang="hr-HR" dirty="0">
              <a:latin typeface="Segoe Print" panose="02000600000000000000" pitchFamily="2" charset="0"/>
            </a:endParaRPr>
          </a:p>
          <a:p>
            <a:r>
              <a:rPr lang="hr-HR" dirty="0">
                <a:latin typeface="Segoe Print" panose="02000600000000000000" pitchFamily="2" charset="0"/>
              </a:rPr>
              <a:t>	Riješiti anketu o savjesti (20 pitanja)</a:t>
            </a:r>
          </a:p>
          <a:p>
            <a:endParaRPr lang="hr-HR" dirty="0">
              <a:latin typeface="Segoe Print" panose="02000600000000000000" pitchFamily="2" charset="0"/>
            </a:endParaRPr>
          </a:p>
          <a:p>
            <a:r>
              <a:rPr lang="hr-HR" dirty="0">
                <a:latin typeface="Segoe Print" panose="02000600000000000000" pitchFamily="2" charset="0"/>
              </a:rPr>
              <a:t>	Napiši kratko razmišljanje (sastavak) na temu: </a:t>
            </a:r>
          </a:p>
          <a:p>
            <a:endParaRPr lang="hr-HR" b="1" dirty="0">
              <a:latin typeface="Segoe Print" panose="02000600000000000000" pitchFamily="2" charset="0"/>
            </a:endParaRPr>
          </a:p>
          <a:p>
            <a:r>
              <a:rPr lang="hr-HR" b="1" dirty="0">
                <a:latin typeface="Segoe Print" panose="02000600000000000000" pitchFamily="2" charset="0"/>
              </a:rPr>
              <a:t>			Koja je važnost savjesti i života po njoj u svakodnevici?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521D573E-CF01-41B2-AB59-279B4DC414CD}"/>
              </a:ext>
            </a:extLst>
          </p:cNvPr>
          <p:cNvSpPr txBox="1"/>
          <p:nvPr/>
        </p:nvSpPr>
        <p:spPr>
          <a:xfrm>
            <a:off x="0" y="2707690"/>
            <a:ext cx="717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	</a:t>
            </a:r>
            <a:r>
              <a:rPr lang="hr-HR" b="1" dirty="0">
                <a:solidFill>
                  <a:srgbClr val="FF0000"/>
                </a:solidFill>
              </a:rPr>
              <a:t>7.a</a:t>
            </a:r>
            <a:r>
              <a:rPr lang="hr-HR" dirty="0"/>
              <a:t> </a:t>
            </a:r>
            <a:r>
              <a:rPr lang="hr-HR" dirty="0">
                <a:hlinkClick r:id="rId2"/>
              </a:rPr>
              <a:t>Anketa o savjesti/Razmišljanje o savjesti</a:t>
            </a:r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487F95D7-3183-42E0-8AB5-F6E7CD372B02}"/>
              </a:ext>
            </a:extLst>
          </p:cNvPr>
          <p:cNvSpPr txBox="1"/>
          <p:nvPr/>
        </p:nvSpPr>
        <p:spPr>
          <a:xfrm>
            <a:off x="0" y="3320249"/>
            <a:ext cx="5930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	</a:t>
            </a:r>
            <a:r>
              <a:rPr lang="hr-HR" b="1" dirty="0">
                <a:solidFill>
                  <a:srgbClr val="FF0000"/>
                </a:solidFill>
              </a:rPr>
              <a:t>7.b</a:t>
            </a:r>
            <a:r>
              <a:rPr lang="hr-HR" dirty="0"/>
              <a:t> </a:t>
            </a:r>
            <a:r>
              <a:rPr lang="hr-HR" dirty="0">
                <a:hlinkClick r:id="rId3"/>
              </a:rPr>
              <a:t>Anketa o savjesti/Razmišljanje o savjesti</a:t>
            </a:r>
            <a:endParaRPr lang="hr-HR" dirty="0"/>
          </a:p>
          <a:p>
            <a:r>
              <a:rPr lang="hr-HR" dirty="0"/>
              <a:t>	</a:t>
            </a:r>
          </a:p>
          <a:p>
            <a:r>
              <a:rPr lang="hr-HR" dirty="0"/>
              <a:t>	</a:t>
            </a:r>
            <a:r>
              <a:rPr lang="hr-HR" b="1" dirty="0">
                <a:solidFill>
                  <a:srgbClr val="FF0000"/>
                </a:solidFill>
              </a:rPr>
              <a:t>7.c</a:t>
            </a:r>
            <a:r>
              <a:rPr lang="hr-HR" dirty="0"/>
              <a:t> </a:t>
            </a:r>
            <a:r>
              <a:rPr lang="hr-HR" dirty="0">
                <a:hlinkClick r:id="rId4"/>
              </a:rPr>
              <a:t>Anketa o savjesti/Razmišljanje o savjesti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65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Široki zaslon</PresentationFormat>
  <Paragraphs>11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2022-01-09T15:09:37Z</dcterms:created>
  <dcterms:modified xsi:type="dcterms:W3CDTF">2022-01-09T15:12:40Z</dcterms:modified>
</cp:coreProperties>
</file>