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0" r:id="rId16"/>
    <p:sldId id="271" r:id="rId17"/>
    <p:sldId id="286" r:id="rId18"/>
    <p:sldId id="282" r:id="rId19"/>
    <p:sldId id="274" r:id="rId20"/>
    <p:sldId id="275" r:id="rId21"/>
    <p:sldId id="276" r:id="rId22"/>
    <p:sldId id="277" r:id="rId23"/>
    <p:sldId id="279" r:id="rId24"/>
    <p:sldId id="288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A7EA0E-EE62-4BCD-A178-CCF9D496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74A79FD-CCC4-473D-AB70-BAEFDADAB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44E3FA2-D40D-4982-9DDF-D9333F4A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E889D75-C562-4311-B2F1-D6B20EE5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437E015-FDBF-4132-834E-FC4EA67F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718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4B8D85-522F-4A14-93FC-358E5D4F9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B52F57B-9DC2-47F6-9E7E-685ABB0EC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0A09B1-6538-48D9-92E2-CEC0C800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487B5AF-9021-45D6-BA5A-BB8C04AF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38532C8-F5F1-428A-99E8-1FEAAFE4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039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EEBFF88-B0F5-4C8D-97E5-F7CF7BF3C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CB18BEF-7018-435F-B90E-1F067DBE7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E05052-EC70-43EE-89DC-AC0DD6B5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94E8AF-2FE6-4132-9D1B-46091986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4D528A7-6DC1-4CCC-A303-9D148B16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245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3F39B5-5320-4225-A1F4-1B36FE1F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77C93E-67E8-4822-8BC5-F3E719FF9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0FD25A3-8DA1-4FE3-8507-6B078B2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9DCFC1-07A5-4F50-8A16-F6E08591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E1AABE8-8C7E-4FA1-8076-935D4393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559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357110-A696-4011-A7A0-C5938B27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EDF16DA-92A6-4E97-8F7E-2DB6A7B8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5B0EB28-A55C-45B8-ABA5-2B4C5BD4C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F3DEEE-F7A1-41F2-8172-74994C50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4A3F6B5-57D2-4DAC-96D8-8C3DCC75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706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4BB6C1-DBF9-4771-A889-1CC4A7A2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D362E1-A03D-4F38-A37F-7E0DF2721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6626E45-8C12-439B-9A44-9A47DDFE2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62D7BA1-67EC-4702-A8BD-36308490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4FD9F06-1E5C-4261-8938-F8F73BD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03F6A73-2296-471D-96C0-8A853B86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701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81521E-B3D0-4D3F-B864-272A7970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FDE49AC-7457-4B37-939D-216E30C2E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6D965AD-54C0-4E84-B457-1631F709A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9B7BD08-25CF-44DF-A68E-244D08273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125BD7D-A256-46F8-B468-1F59029D0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D727EA2-AD1B-4817-87AE-F5E7D04E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E1E3AEC-5619-4B77-AD67-30793DBD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FFE6D22-32D2-4D0D-B04C-2754CBEF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5265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374380-892C-448F-A1F0-77335CDA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0EC45A7-EC37-48C5-A5D3-42B74884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6E2CF6D-E82D-49C3-A543-BB56C034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CBE06D8-A935-49EA-ABF4-4E48C10E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8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C4EB3AE-12F2-468B-96ED-3EE3BD0B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2CF3D9D-1A81-4C53-8EB1-4ACE9B90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1313F35-430A-48BF-B29B-571836AD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975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CE1804-45C9-445E-8851-96173BA9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B2992A-C399-4E04-B0B3-EEA952CEB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1290393-1449-4E7D-9E34-098F75255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903977-106C-4D08-9B78-A7FB35858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98E570F-5FFC-4C27-9824-5FA05C0FB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93FDA83-93AC-4EC3-BAF9-7F4CF849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194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7DACBF-E7E6-4C90-8E43-5F782300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61DE34B-33EC-4C62-9B8D-C87931206C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BD6FDC6-C0D8-4CED-8FF3-6A7E24D64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CBE33B2-07B6-4517-938B-F6B3C335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E073C20-F94D-440C-8E46-AB5E829A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FDF47C3-5817-4E36-88F6-EEA06781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923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A834F46-525C-4199-AD3A-EE31D13B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BBD9EE1-B23C-4EE4-B298-C92AF3BE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E84E7D-57FE-4394-9753-6CF03CFD3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F7B21-1C51-4629-87B4-4C2A2FFE9E5A}" type="datetimeFigureOut">
              <a:rPr lang="hr-HR" smtClean="0"/>
              <a:t>13.3.2022.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1A52C69-73EA-4DFE-BD11-071A62851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251B8F-66BF-48DF-A1EF-BDE9B073D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4C1B2-A557-4E32-B1B7-94B072ABCC2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01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igračka&#10;&#10;Opis je automatski generiran">
            <a:extLst>
              <a:ext uri="{FF2B5EF4-FFF2-40B4-BE49-F238E27FC236}">
                <a16:creationId xmlns:a16="http://schemas.microsoft.com/office/drawing/2014/main" id="{DC727EB4-E768-4DDD-AE08-16745D58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B5F0619-F759-42B1-B372-68A8C4A7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538" y="6034780"/>
            <a:ext cx="7002262" cy="82321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176C50-CC13-4006-9E01-27537D548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51" y="1404891"/>
            <a:ext cx="52006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5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A214FE5-8FB3-4A16-A994-A08A81161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7E6452C-1B2C-447C-9602-5F91C57AD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045693"/>
            <a:ext cx="12064753" cy="81230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AF7BD6C-CA55-4F86-82BA-3871A36C6F14}"/>
              </a:ext>
            </a:extLst>
          </p:cNvPr>
          <p:cNvSpPr txBox="1"/>
          <p:nvPr/>
        </p:nvSpPr>
        <p:spPr>
          <a:xfrm>
            <a:off x="8671560" y="864295"/>
            <a:ext cx="3169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bg1"/>
                </a:solidFill>
              </a:rPr>
              <a:t>-bez razloga otkrivati tuđe nedostatke i pogreške onima koji to ne znaju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D873D75-BCD8-4AFB-ADAC-27C05657FB42}"/>
              </a:ext>
            </a:extLst>
          </p:cNvPr>
          <p:cNvSpPr txBox="1"/>
          <p:nvPr/>
        </p:nvSpPr>
        <p:spPr>
          <a:xfrm>
            <a:off x="4886960" y="86499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bg1"/>
                </a:solidFill>
              </a:rPr>
              <a:t>-iznošenje laži o drugima</a:t>
            </a:r>
          </a:p>
        </p:txBody>
      </p:sp>
    </p:spTree>
    <p:extLst>
      <p:ext uri="{BB962C8B-B14F-4D97-AF65-F5344CB8AC3E}">
        <p14:creationId xmlns:p14="http://schemas.microsoft.com/office/powerpoint/2010/main" val="2745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B695FA4-B3C3-493C-9D33-CDB488ADD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0F1A22A-23A9-4E89-9F10-A6688BF4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090082"/>
            <a:ext cx="12064753" cy="7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1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elektronički&#10;&#10;Opis je automatski generiran">
            <a:extLst>
              <a:ext uri="{FF2B5EF4-FFF2-40B4-BE49-F238E27FC236}">
                <a16:creationId xmlns:a16="http://schemas.microsoft.com/office/drawing/2014/main" id="{64414917-33B2-4270-9203-4ED493F25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8B76DF4-B9F1-4A0A-8C95-D8C2D2F1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090082"/>
            <a:ext cx="12064753" cy="7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B99DD3-3EEF-43A2-961A-49B9755BA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BC72128-80A0-4189-886E-E80573490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125592"/>
            <a:ext cx="12064753" cy="7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E1AAE20-4AB2-4576-AA50-1EEAB2DE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EDC7A4A-C3EC-4CAD-A44F-21AFB28E0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090082"/>
            <a:ext cx="3009531" cy="76791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B19EF77-66FA-4C79-A89B-9F05C3D66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221" y="6134470"/>
            <a:ext cx="3426779" cy="67914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15D2183-1374-4AC6-AADE-8FE8D714C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704" y="1761807"/>
            <a:ext cx="1928495" cy="4286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3613904-A5C8-40D5-A806-357FAA32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632" y="1761806"/>
            <a:ext cx="1552575" cy="4286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928D244-B33E-4D63-9F79-77BCF6134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674" y="4047966"/>
            <a:ext cx="2422525" cy="47625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731D9D9-28D6-4A2B-82AF-2EB2FE0D6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133" y="3952237"/>
            <a:ext cx="16383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0C42C8E-98C0-463C-8A08-EC3825973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40747BA-A550-4870-8BBE-0A3572AF1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125592"/>
            <a:ext cx="12064753" cy="73240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1B500F93-BE6B-4CCA-8A64-8D70B6F31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582" y="5189220"/>
            <a:ext cx="6185218" cy="60198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46B826B-7AA8-401A-99CF-B30791B28DFF}"/>
              </a:ext>
            </a:extLst>
          </p:cNvPr>
          <p:cNvSpPr txBox="1"/>
          <p:nvPr/>
        </p:nvSpPr>
        <p:spPr>
          <a:xfrm>
            <a:off x="2162599" y="5176162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Je li svako prešućivanje istine laž?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7D94EE4-666A-415F-9A84-E727EA464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862" y="4213859"/>
            <a:ext cx="8847138" cy="8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7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0C42C8E-98C0-463C-8A08-EC3825973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40747BA-A550-4870-8BBE-0A3572AF1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125592"/>
            <a:ext cx="12064753" cy="73240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943D2EC-73A3-4607-BDFE-D6800901E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102" y="4234180"/>
            <a:ext cx="2039938" cy="8153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E484A1-4DBC-4D70-9670-46C6F4FD0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040" y="4234180"/>
            <a:ext cx="2039938" cy="8153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767CF8-BC31-4013-8F00-1B01A3052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582" y="4234180"/>
            <a:ext cx="2039938" cy="8153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64BCD8A-3DBC-4041-A8F5-78126DD2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960" y="4234180"/>
            <a:ext cx="2039938" cy="8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3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944FB0-AC43-486D-A157-C44727CCE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E0873AF-8F80-42F8-8B9E-BDC1F763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5459767"/>
            <a:ext cx="12064753" cy="139823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CFCB7A9-1FE0-4E32-9BA4-16859F32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765" y="5588635"/>
            <a:ext cx="1200150" cy="4762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EF1D4C3-4541-4FC6-8C49-954B304C0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830897"/>
            <a:ext cx="1483677" cy="7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2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&#10;&#10;Opis je automatski generiran">
            <a:extLst>
              <a:ext uri="{FF2B5EF4-FFF2-40B4-BE49-F238E27FC236}">
                <a16:creationId xmlns:a16="http://schemas.microsoft.com/office/drawing/2014/main" id="{2114A257-BB68-4F07-8C63-DA5DDBDF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70F0757-F2FB-404A-9917-B1E8E8F6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5459767"/>
            <a:ext cx="12064753" cy="139823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28BB7CFB-84B4-4A41-A19C-8B717A9AD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52" y="1010920"/>
            <a:ext cx="1628775" cy="7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5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550F4B9-0BF2-4D78-8828-1BF1B7B39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igračka&#10;&#10;Opis je automatski generiran">
            <a:extLst>
              <a:ext uri="{FF2B5EF4-FFF2-40B4-BE49-F238E27FC236}">
                <a16:creationId xmlns:a16="http://schemas.microsoft.com/office/drawing/2014/main" id="{8E4111C6-3354-41B9-B3CC-DD8AAB7CD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D1BEDED-9B46-4F8F-A305-06860C798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783" y="6169981"/>
            <a:ext cx="7002262" cy="6880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B25E156-96AF-46E3-9DAD-293FCD07C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51" y="1404891"/>
            <a:ext cx="52006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98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548FE37-3C19-4A7A-BD20-A8841A2DF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614C750-F963-4855-BA03-41586C57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5601810"/>
            <a:ext cx="12064753" cy="125619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98D327D-377A-44E1-A1B6-FFF2F7DEA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" y="944880"/>
            <a:ext cx="558801" cy="5845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F11245E-A22B-4739-B211-25CBF94A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112" y="2859405"/>
            <a:ext cx="2771775" cy="116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6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204729-38F5-41EC-8A92-AD6F6F5B9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4CA0926-1F4B-4F48-9495-3C8B92CC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5743852"/>
            <a:ext cx="12064753" cy="11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08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C937960-8CC7-4867-9C34-ED955DD62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56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3EB18B2-638D-45AC-9137-907544D9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584"/>
            <a:ext cx="12197582" cy="308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7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A51DDDD-6187-4BBD-AB01-0A74DF52B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8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3A5FE80-7666-4F69-8CF7-4B91B167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17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igračka&#10;&#10;Opis je automatski generiran">
            <a:extLst>
              <a:ext uri="{FF2B5EF4-FFF2-40B4-BE49-F238E27FC236}">
                <a16:creationId xmlns:a16="http://schemas.microsoft.com/office/drawing/2014/main" id="{5BF0CA98-62F8-420C-8A4E-A04E8FD99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E897BDE-C0AC-4B1E-A3BF-3BB90FAF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783" y="6169981"/>
            <a:ext cx="7002262" cy="68801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4996395-558C-49F2-B0F6-141E8418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597" y="4139769"/>
            <a:ext cx="2143125" cy="10287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5A8402-F4F1-484D-85A1-276ADF9BA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790" y="3795018"/>
            <a:ext cx="1598258" cy="179791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1369F33-1D03-4AAC-859E-852E1F1096C9}"/>
              </a:ext>
            </a:extLst>
          </p:cNvPr>
          <p:cNvSpPr txBox="1"/>
          <p:nvPr/>
        </p:nvSpPr>
        <p:spPr>
          <a:xfrm>
            <a:off x="8229600" y="3429000"/>
            <a:ext cx="3839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         -najizravnija povreda istine (kada se govori neistina s nakanom varanja drugoga)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F57DFB7-2067-444E-A008-F381C67E7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551" y="1404891"/>
            <a:ext cx="5200650" cy="18288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32AB231-0248-4080-971D-50E10E2C6066}"/>
              </a:ext>
            </a:extLst>
          </p:cNvPr>
          <p:cNvSpPr txBox="1"/>
          <p:nvPr/>
        </p:nvSpPr>
        <p:spPr>
          <a:xfrm>
            <a:off x="5902960" y="1584960"/>
            <a:ext cx="6165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-pozvani smo biti istiniti, iskreni i istinoljubivi</a:t>
            </a:r>
          </a:p>
        </p:txBody>
      </p:sp>
    </p:spTree>
    <p:extLst>
      <p:ext uri="{BB962C8B-B14F-4D97-AF65-F5344CB8AC3E}">
        <p14:creationId xmlns:p14="http://schemas.microsoft.com/office/powerpoint/2010/main" val="28538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F73FA1-915C-46E7-9FED-B3BA2F5F5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F8DB40A-B6C5-437D-927E-4B262BCD0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72" y="5930283"/>
            <a:ext cx="3468950" cy="80342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B7DF5F5-4939-468D-99BE-5D228EA7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4571"/>
            <a:ext cx="4003829" cy="68801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457CCC9-0EBD-43A9-AC18-AC8F1B274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429" y="1439615"/>
            <a:ext cx="884808" cy="6762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7C7724E-9757-4EFD-BB6C-33AC8A0D2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822" y="2973818"/>
            <a:ext cx="1119789" cy="52592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1293E68-B6F3-4228-81BB-8B10BB02F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179" y="3084381"/>
            <a:ext cx="675254" cy="34462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FE17AE3-17F1-48EC-A02E-2633005D5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420" y="5262562"/>
            <a:ext cx="1125108" cy="5429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2DC25AC-A4C5-4BA9-9F43-0888BC9A5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5767" y="5333999"/>
            <a:ext cx="906077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EC943A2-7F14-45A7-B341-991B3F756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AD37F9D-C94E-4D0C-BEA2-B1DE7703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" y="6045693"/>
            <a:ext cx="7002262" cy="8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24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AFCEFD03-31D6-4339-991C-E20EE84C8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91CDC6D-BAE1-4196-B30A-036F7D124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" y="6045693"/>
            <a:ext cx="7002262" cy="8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4B18F9AB-342E-4982-9546-C6892C4A0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BC8ED25-752A-46B1-BA9B-FF21E313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" y="6045693"/>
            <a:ext cx="7002262" cy="8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71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118C1FA-2EF6-4B11-B1D7-F33B0EE87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1A3D2A6-0CF0-4009-8690-4AB01001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045693"/>
            <a:ext cx="12064753" cy="8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8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133371-678B-4C7D-AC80-0FC8C5E9B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9CE1134-9667-4139-901D-969B5413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" y="6045693"/>
            <a:ext cx="12064753" cy="8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753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49</Words>
  <Application>Microsoft Office PowerPoint</Application>
  <PresentationFormat>Široki zaslon</PresentationFormat>
  <Paragraphs>5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18</cp:revision>
  <dcterms:created xsi:type="dcterms:W3CDTF">2021-03-15T06:39:38Z</dcterms:created>
  <dcterms:modified xsi:type="dcterms:W3CDTF">2022-03-13T07:34:24Z</dcterms:modified>
</cp:coreProperties>
</file>