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74FE8E9-435D-41CC-A933-D28CAB342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407C3A68-868F-48AB-9E6D-787D3CAE0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13CBA59-50AE-4FC2-922B-A71A1A2A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746A584-CFB0-4486-AEA4-2A42354FE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2FD280AF-E9C2-4094-B517-97A8674BF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16819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3CAE1BC-4713-43B0-9F86-A0C72E33DC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0E889A53-6D00-4C73-B903-CF4B79DDF4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2F4277EE-03B8-49E1-8F76-A9282501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04686A3D-008E-46EB-BB6A-CB5F085F12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2A23639-C32A-4F7D-86E8-13A1E807E7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864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CEC0F2A-1F84-44D2-B60B-D4C3C1F15F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E22497E3-BF9D-40EB-AA35-94723BC8DE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FEDB126-B600-446A-ADF0-ABC54E59E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6F79F86-B7B0-412A-A0EE-796476540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985E41EB-9F92-4511-91B2-7BBFF0005F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23821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130B05E-101B-4BDD-A627-26DF9845D1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C3ABDCA-A330-4955-B5A8-97FE2DD35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96569F-5539-494A-9E16-35AAE6427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F17FA90-055D-4D6F-AF99-459EFB324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1BFFFFA6-A1B3-45A7-80E1-B9833A6EB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37908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A898D61-6272-4D67-8FA2-B8A0A0818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4D39B047-AC3E-4EFE-8B02-23A99244D0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00463AC-553C-4208-91C2-B4C257EBF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88CFE7E-C187-4EAE-A4B5-4AACDD257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FC7C9FFC-3828-4E2C-BE11-A1CE83E6EF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54981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045B6C-6DCD-4FE4-8A5B-DFE797835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7277AEC-6A33-4927-B39F-5A5157DD47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C0525B3B-36D2-44F0-BF4B-EE30BE8634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53CD0C94-D15D-4D08-B7F7-6B7B3B698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99CF231D-95D3-4FA0-810B-D67928B107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C073DFD-F580-4ED6-8572-B51B32C2A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9230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CAB3B60-5062-4F55-9E57-7CCDD7E7D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2B73D12E-1086-482A-9359-382BD47FE2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A9B25AE-05E5-4CBC-B768-1A2A19768A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25BFF7E2-775E-4869-AD02-E62B47A529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06139C37-B72E-41AE-AEE2-898F67B91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1F22AFAD-014F-42D2-A0A7-0A9DFB9F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97C2DB94-4211-453A-978A-627D3A302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744FFF7B-9CC8-41F3-9D53-4B305F000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75730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119753E-43A6-4111-B4E5-B93017E09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E80536D-026C-4008-8BF4-13A7BBF9C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125A0121-3797-4C1A-9286-C11B8906B6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6284E194-67C6-4F2F-B327-E8C8E6625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027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E4901D79-B95C-4049-8926-F4EBA43C0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84DA69BB-5EDC-4E9D-AF1F-E19D9419AD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3DF28C2C-F5C4-488F-AB3D-9C72A362F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6075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376C165-A3CF-411D-93F2-845B617BAC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A4B57F8-F3D1-4A1E-A64B-C908EFBDC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2AA8FDF3-C697-4351-9D0E-6C5BBC0C1D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FE94E0ED-B02D-4A49-83FA-1104A78A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83FBF200-BA1E-4AC6-92C2-AF1BD7B61D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46C8B0EB-F6AB-456A-B8D7-1C6C98B48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57040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D176C2D-E06D-44CF-8A83-2445C176D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97904FBD-6D72-446E-8923-188B9D9A9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6EE0126-46CE-41DC-8169-C481D040C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1638D4FA-D9A5-4BDA-B727-D0C0D37D7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69083E16-4766-477E-975B-337516A02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86C158FB-9183-49A8-84BF-9CF89A47F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7861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C07FE82B-8477-457C-ABD8-B3E05839D7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0C7F6C6-B309-4D26-952D-B71CB6BA3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223C373-A939-4050-AFE9-3BF40AEB49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57B24-4CC6-4B6F-BC08-B4AFE22F508C}" type="datetimeFigureOut">
              <a:rPr lang="hr-HR" smtClean="0"/>
              <a:t>27.4.2021.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BA361806-925C-453F-9460-708A1C10FC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D28BBF2-2F99-4D8A-8539-3534BBBB63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8047F-9D9C-43E9-985F-500ECEA77DAD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65457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803865B-4C76-42DD-8DD0-2FDB1F43C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129900A-6F63-4733-92AE-57AAEAECD1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4F62AE9-C646-474E-A0CA-72AA898E1B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95"/>
            <a:ext cx="12192000" cy="6234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693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Široki zaslon</PresentationFormat>
  <Paragraphs>0</Paragraphs>
  <Slides>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sustava Office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JOSIP JELUŠIĆ</dc:creator>
  <cp:lastModifiedBy>JOSIP JELUŠIĆ</cp:lastModifiedBy>
  <cp:revision>1</cp:revision>
  <dcterms:created xsi:type="dcterms:W3CDTF">2021-04-27T10:35:20Z</dcterms:created>
  <dcterms:modified xsi:type="dcterms:W3CDTF">2021-04-27T10:37:48Z</dcterms:modified>
</cp:coreProperties>
</file>