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E2A65E-5C81-49D0-AE6F-F769A1562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FBACA36-4252-4FE6-A261-CDAEBC2D5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1E3D8DC-8834-4F0E-A307-9555E1FE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6F5F98E-424E-4778-81E6-5BAA08D33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5608798-9F07-43E3-9E7C-169808FB0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020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89CBF3-4249-4146-8855-0FD6408B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BDD49CE-0A8A-45D1-AC83-16DDDF682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849171F-9333-44A5-873B-46B4BB2A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D26614B-9B90-41E0-8C0B-E85DC943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DD7AB9C-4974-477F-9A3E-E93B1DCE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871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2006085-3BCA-443B-BE3F-DDFD3E2E5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527414B-AB55-456A-84FC-545040504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B386F75-2D8F-4A26-864A-ED19CB567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47F6C4A-D152-44B4-BD05-9FDBA8CE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5EF95DB-5770-4995-BD33-0FEC0745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783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DBF30B-571C-4E9E-95F0-51B31EDF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B34A0AC-CA2A-403C-8F2F-C7042B87A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FED096-5651-4239-A5D8-B8C66D7AF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CA8DE1A-E616-4DB1-ABBC-56FD8580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0D1C815-51F9-4382-9169-0E603321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219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2076DA-6CD9-4025-9CB6-BCD8622A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9729E08-C4C3-4456-A040-6EE96D9AD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F887A9D-7BB8-49F3-8EFD-94701B1E7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3776927-854E-4A96-ACAC-FC5C6FE4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81A27AA-3353-41C1-AE6D-91BED412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619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B04B7B-A06A-4271-AB37-DBAEDDB9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FDCAC16-623F-4D57-8819-4B66E5194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2EE8E1D-951C-4CEB-B7FC-589AF92F0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7EE435B-7874-45E1-99C5-CE538077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A89F551-8370-4A0A-ADBA-88A2ED69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B2BF2DC-984B-42A3-8557-F4BC096A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362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FC8FAF-4BA5-411B-905A-7479A4873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152198D-36F0-4965-AD1E-6BA215DAF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D2B9462-A5D4-40EB-8C88-C725531F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7A4E6E6-AFB3-42AC-B862-646A1A0B6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D3825B0-878B-442B-98C3-CFD7AEA24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D66973E-89CA-4C52-BA26-A0012D82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4F37FA9-FDEE-4046-9822-C4D94D558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AAAF164-95E0-466A-9958-4099B740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923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62BA7A-2342-45F6-9349-3ADBE0D7C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25E3680-40A1-4C0C-A347-E2CBB472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008304D-47F7-4975-BE18-79043927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16DB57A-B3E6-47DE-A4F4-4DD3BD39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1652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49FF04F-1E04-46B9-9B1E-4B4A1E1DE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AFD832F-87F1-488A-BE43-4D9D42DB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ECEB786-E53A-4E98-BA7B-8D17155C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8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7203FE-F1E1-4481-AE2B-30412130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E81EF3F-4818-4381-A0EC-731AB3D3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89CAE67-1EB3-4F43-AE7F-6FE81F0D5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D0877F1-046D-4E5B-9434-AFDB0778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895D44C-6578-407A-B267-B0F1144D8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2DEC81F-9BE1-4DFB-B787-0E97E101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6838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CE81D0-8CF9-484D-9C45-6BBF410E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37EA357-D738-4514-94BF-6F24790442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FA5969D-EFD0-40F9-A30A-64081B416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6C28E3E-0F2D-47DD-8C92-B669F6F4A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B0D630E-C93C-4E2D-9A3E-F4AAB3FB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32ED872-5AA3-4053-896E-BB9A5D8B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567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4AC4B18-E0FA-4DAC-A844-AEF6BE7F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B768CA9-3052-480A-8321-7EF593BBE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AF6D88F-A869-4DEF-9CA6-2AD4467EF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5BDA0-5361-4797-9BA1-721FF0DC86C3}" type="datetimeFigureOut">
              <a:rPr lang="hr-HR" smtClean="0"/>
              <a:t>29.11.2021.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F2276D-F6FD-4338-A322-3CF9B775D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B61AFB9-000E-402A-9B09-B1C5F8F9D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DDA2A-406B-4272-9D30-D506D91DAC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284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31D5B9-072A-45E4-939A-F1963F23EA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654CE0B-BBE5-43B7-8C08-86D571729C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34C2DB3-12B4-4DCA-B6F8-D3736DB2C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6400" y="0"/>
            <a:ext cx="9144000" cy="686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3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7B21F15E-DAAC-4B9D-A244-7C23BB1CB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52424"/>
            <a:ext cx="11926359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46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Široki zaslon</PresentationFormat>
  <Paragraphs>0</Paragraphs>
  <Slides>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3</cp:revision>
  <dcterms:created xsi:type="dcterms:W3CDTF">2021-11-29T17:29:55Z</dcterms:created>
  <dcterms:modified xsi:type="dcterms:W3CDTF">2021-11-29T18:14:58Z</dcterms:modified>
</cp:coreProperties>
</file>