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3D0A66-C42D-43AB-8512-A9E69B35A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4D5D513-BCC7-44A8-8A06-1DE60C45D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03A9445-73D9-4B67-8C6D-C24FD318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FE8F0BB-982A-41F0-9C99-B9B3E70D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87BE033-B745-4E4B-9865-D95F355D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749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610B3C-BF15-4298-B269-326910827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36D8B24-6471-4950-B492-F7773331B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3C952A4-4B0A-4EE1-A1DB-9FC0D8116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56CA61C-23CB-4C45-99B9-8C1950E0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D4F811F-555D-4458-AF5F-89C8EBE9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1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4C35D01-A2A8-40E6-AF10-C5A4B74F3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8EDE39E-BB30-46A3-BAAA-4497857FE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A767B8D-3973-4781-AAC8-8477F3BFC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FA58C6-1FB9-42CD-8635-318C77B4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4217AE8-EC21-43AF-BF75-23F3AE59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569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82B1F1-81EC-46B4-A6B9-D99B31077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989972-C35B-46AF-A417-49C7B30F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1CEFCBE-6F7D-4C51-B688-50939431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156530D-9FD7-4F27-83B3-94693E30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1899467-BFD0-4362-AC68-E004821B1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0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A347C3-6626-4AFD-A792-5517C0A6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23A6C3D-22D9-40AE-B5BE-88444F9E9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18B32B-5626-4EA7-91DD-6AC469E5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2D59190-FC59-4CB3-8897-7ED4A3E7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9A54E2-DCBA-4F44-9D8E-6C3AFB93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421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BE9C1D-BB17-4556-A861-77AE8B5C5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FCD7DE-7BA5-4C7F-8DE8-3307F7B8D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28D7E29-9245-4B57-BE77-2D22D2466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CFA2288-11EA-4A6A-88FD-0C17F1BD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74125AD-C4B5-4D2F-9E94-F01E045C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F5CCC83-EA98-4C64-906C-B1295680F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79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56C378-22D5-478D-BB15-4CA8229E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3225DBC-81A3-44B7-A3F6-FC1DAFCD9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AE0E90D-68A5-46AD-A5BD-BBE49FA70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46F2822-EE41-4AF3-B128-47E7031BE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AAA2D15-C1CC-4326-98C5-CB89DE821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14F7C32-16C0-41CE-9CA5-AF8908B2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07B6A16-4989-4EFE-BB0A-6937C0F2C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0918E06-4B62-4C1B-8F77-6E4012A0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672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0E7722-B17A-4C03-8756-69FC7CCD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47C880C-C20D-40EF-97C4-487AC1E1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1363F2C-D356-4A3B-B1B1-C487EA2C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A687ADB-4195-4D74-A5EB-DECBA795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906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85C9D2E-4BD9-4787-BFFB-F68078C0F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ACEA244-9BE8-4A83-AB9C-941CF98D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6C8689B-0FF9-4AFB-AE9A-CDF50051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034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D935E9-23A1-4D32-B6FD-7A284992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837B69-9F4F-4E28-B033-F3C6F0528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48AAF00-63A8-4557-ABA9-86AB80F83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4821D96-8DEF-4A6B-9BCF-9958D46B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99A11DB-308B-4CE5-BA26-D84180E6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B3F118E-B377-433C-B09D-26FF1441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496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91F409-F796-4050-A43F-3B0BA0694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346BDCC-1B90-407C-9D84-D4BF6AD6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24E89D4-67E7-4509-BBF4-48490AED2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FA9A454-3080-4E09-86AF-49F8D561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3F4347C-1767-417C-9EC5-4BC1A241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F41A39D-0906-4079-830B-B5E97E16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26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6CBC924-8685-4624-BEA5-2E06BEADC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F214246-6096-41A5-A559-40E4F3390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2E22AF-B814-4EBA-AB94-CE3709B04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295DE-2A9C-4BB0-851A-3C2372515E7D}" type="datetimeFigureOut">
              <a:rPr lang="hr-HR" smtClean="0"/>
              <a:t>15.11.2021.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65F7874-BDD1-4285-87AD-CA8BF471C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947C98D-2202-47EF-8BED-9B82D6CC4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3CE27-593D-4F86-8393-95DEA0AF23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090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879F12-AFB1-4A18-9B76-301944353F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7691EA0-E100-4D85-A8C6-30752DB989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80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A0C51559-74B1-4BFC-90AA-30378682481C}"/>
              </a:ext>
            </a:extLst>
          </p:cNvPr>
          <p:cNvSpPr txBox="1"/>
          <p:nvPr/>
        </p:nvSpPr>
        <p:spPr>
          <a:xfrm>
            <a:off x="-1" y="1015619"/>
            <a:ext cx="1245537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latin typeface="Segoe Print" panose="02000600000000000000" pitchFamily="2" charset="0"/>
              </a:rPr>
              <a:t>Ime proroka + „nadimak”</a:t>
            </a:r>
          </a:p>
          <a:p>
            <a:endParaRPr lang="hr-HR" sz="3200" dirty="0">
              <a:latin typeface="Segoe Print" panose="02000600000000000000" pitchFamily="2" charset="0"/>
            </a:endParaRPr>
          </a:p>
          <a:p>
            <a:r>
              <a:rPr lang="hr-HR" sz="3200" dirty="0">
                <a:latin typeface="Segoe Print" panose="02000600000000000000" pitchFamily="2" charset="0"/>
              </a:rPr>
              <a:t>-vrijeme djelovanja (stoljeće, ili neka druga vremenska odrednica), </a:t>
            </a:r>
          </a:p>
          <a:p>
            <a:endParaRPr lang="hr-HR" sz="3200" dirty="0">
              <a:latin typeface="Segoe Print" panose="02000600000000000000" pitchFamily="2" charset="0"/>
            </a:endParaRPr>
          </a:p>
          <a:p>
            <a:r>
              <a:rPr lang="hr-HR" sz="3200" dirty="0">
                <a:latin typeface="Segoe Print" panose="02000600000000000000" pitchFamily="2" charset="0"/>
              </a:rPr>
              <a:t>-područje  djelovanja (propovijeda o … , zalaže se za …, poziva na … opominje …, naviješta …  i tome slično),</a:t>
            </a:r>
          </a:p>
          <a:p>
            <a:endParaRPr lang="hr-HR" sz="3200" dirty="0">
              <a:latin typeface="Segoe Print" panose="02000600000000000000" pitchFamily="2" charset="0"/>
            </a:endParaRPr>
          </a:p>
          <a:p>
            <a:r>
              <a:rPr lang="hr-HR" sz="3200" dirty="0">
                <a:latin typeface="Segoe Print" panose="02000600000000000000" pitchFamily="2" charset="0"/>
              </a:rPr>
              <a:t>-poveznica proroka i sadašnjeg vremena (aktualizacija),</a:t>
            </a:r>
          </a:p>
          <a:p>
            <a:endParaRPr lang="hr-HR" sz="3200" dirty="0">
              <a:latin typeface="Segoe Print" panose="02000600000000000000" pitchFamily="2" charset="0"/>
            </a:endParaRPr>
          </a:p>
          <a:p>
            <a:r>
              <a:rPr lang="hr-HR" sz="3200">
                <a:latin typeface="Segoe Print" panose="02000600000000000000" pitchFamily="2" charset="0"/>
              </a:rPr>
              <a:t>-prepiši </a:t>
            </a:r>
            <a:r>
              <a:rPr lang="hr-HR" sz="3200" dirty="0">
                <a:latin typeface="Segoe Print" panose="02000600000000000000" pitchFamily="2" charset="0"/>
              </a:rPr>
              <a:t>jednu misao (tebi najzanimljiviju) iz proročkog teksta,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81E3AD01-C571-4355-ACE0-9868DE943FB5}"/>
              </a:ext>
            </a:extLst>
          </p:cNvPr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>
                <a:latin typeface="Segoe Print" panose="02000600000000000000" pitchFamily="2" charset="0"/>
              </a:rPr>
              <a:t>PROROCI U TEŠKIM TRENUCIMA </a:t>
            </a:r>
          </a:p>
          <a:p>
            <a:pPr algn="ctr"/>
            <a:r>
              <a:rPr lang="hr-HR" sz="3200" b="1" dirty="0">
                <a:latin typeface="Segoe Print" panose="02000600000000000000" pitchFamily="2" charset="0"/>
              </a:rPr>
              <a:t>IZABRANOGA NARODA</a:t>
            </a:r>
          </a:p>
        </p:txBody>
      </p:sp>
    </p:spTree>
    <p:extLst>
      <p:ext uri="{BB962C8B-B14F-4D97-AF65-F5344CB8AC3E}">
        <p14:creationId xmlns:p14="http://schemas.microsoft.com/office/powerpoint/2010/main" val="393856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Office PowerPoint</Application>
  <PresentationFormat>Široki zaslon</PresentationFormat>
  <Paragraphs>11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3</cp:revision>
  <dcterms:created xsi:type="dcterms:W3CDTF">2021-11-15T18:53:54Z</dcterms:created>
  <dcterms:modified xsi:type="dcterms:W3CDTF">2021-11-15T19:12:31Z</dcterms:modified>
</cp:coreProperties>
</file>