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59" r:id="rId7"/>
    <p:sldId id="264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2E9572-A9F4-4314-AE4F-CF42121C6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EAA1221-19D6-4F64-A3FE-F62C5475E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D0035F-8100-4E56-BA9E-2BC66318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D9E9-2F92-4774-A767-63CFD37FC45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B604694-0F20-4B49-BEE2-CA540634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D7CA20-8CD1-4E45-AF7C-A05E28F4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C4F2-0D25-452C-9E46-079E28B16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248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460946-5DC8-4D09-8EA2-EA2F813A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DC1E265-216E-49FB-B10F-48D9A957F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BA4D18D-90E1-41E7-A2AE-8DB25560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D9E9-2F92-4774-A767-63CFD37FC45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4F82968-27A4-4A6B-B55D-8E746884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E87B5C1-D796-4472-8035-8FA33461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C4F2-0D25-452C-9E46-079E28B16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012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27CD8F6-CC75-4717-9727-42E587DAE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B564082-FE6B-4E8B-B665-CED3D3BB7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9E5595-5D9D-4983-AB48-44E8079D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D9E9-2F92-4774-A767-63CFD37FC45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613F10-0928-41C6-A0AF-064B9118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1B145CB-ED4B-48E5-B744-0D6DDC7B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C4F2-0D25-452C-9E46-079E28B16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608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842098-220D-4411-A393-759DA5FD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23B655-C6BD-47DF-9D99-E52212370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5272BE-9410-42C0-AD71-061C8B94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D9E9-2F92-4774-A767-63CFD37FC45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80BE56-3AB0-43AD-A109-ADFDBEB5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11360A-EEF2-4CC5-8D42-39EE4D4E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C4F2-0D25-452C-9E46-079E28B16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47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8A3869-4257-42C0-992D-BBCD4D98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4E3CED3-0951-4586-81FF-936607805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3846FF-FF29-4600-8C06-EC18E5C0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D9E9-2F92-4774-A767-63CFD37FC45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6E6D68-D851-46BD-8CD1-6686979B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8959C3-C689-493A-8D80-72D495AB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C4F2-0D25-452C-9E46-079E28B16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05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D3C5E8-38A7-4366-B7FD-7719BAF7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1FF94F-193A-48D3-BA67-11464C221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C1CFFF0-6A62-4912-ACB1-6B3DEDC58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3E85654-9E57-4075-8EE9-5C6F9D0E6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D9E9-2F92-4774-A767-63CFD37FC45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71D7C29-9765-4518-BE1D-1709A9BC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E2ADE7B-8085-45CF-A947-6C268A1D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C4F2-0D25-452C-9E46-079E28B16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490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484558-5D48-4E9F-8F34-BBD020C2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965F5B3-8545-476A-BB35-F3512ED10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EBB67ED-EAD6-4B27-AFD4-5A63FC9D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68300AE-E245-4726-9DB3-F907915E3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0C33750-DC94-4ED2-8C45-29FA1E22E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F08C387-8B33-4341-BEFA-B6D0EC32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D9E9-2F92-4774-A767-63CFD37FC45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1CA9F01-F1B1-4F7C-BDEB-AC44C135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D32DE38-C74A-4236-BA22-4327C6DC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C4F2-0D25-452C-9E46-079E28B16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15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243AB9-5C24-4043-8B0F-475D4327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945E66E-26D3-40C2-9639-C421A6DE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D9E9-2F92-4774-A767-63CFD37FC45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0AFD936-AACF-49AA-89B1-DD3B8A1F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9301AFC-CE9B-41C7-937E-A7BC477E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C4F2-0D25-452C-9E46-079E28B16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681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0E11C00-F90E-4572-AED2-82773621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D9E9-2F92-4774-A767-63CFD37FC45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E597010-E7E5-41F1-83A7-06072228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7A078C2-302D-4A3F-BEC4-34A6919D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C4F2-0D25-452C-9E46-079E28B16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11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C1A9F-711D-4FCE-8BAD-F30E99D73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EBF23E-8115-4EA5-9603-41DC4F294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94EFC0E-2E16-4011-BC68-8F76E9132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ABB5F95-3E66-453D-9014-65ABEBCD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D9E9-2F92-4774-A767-63CFD37FC45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1A0F49C-8191-4AD7-B5E8-376CECAA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C74F372-DF5C-41BD-802D-422C0A2C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C4F2-0D25-452C-9E46-079E28B16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781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ECDD24-0FF7-4BE5-AAED-CDD836AC4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BDC6389-5668-45B2-A6BC-CE4E4EF39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B63EBA0-D97C-4F85-8449-393453DD3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038714A-0F2E-4787-9BC5-19FD2AB5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D9E9-2F92-4774-A767-63CFD37FC45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87759C0-96CE-4BE2-AE02-66F90116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46B43EF-AA12-4242-B844-A32452FC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C4F2-0D25-452C-9E46-079E28B16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15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D362785-D9B7-41B2-8993-40EC3452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D7E9392-814C-4170-8B7F-017CBDAF3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B89CEC-9788-4715-BE31-2F12894F4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D9E9-2F92-4774-A767-63CFD37FC455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05AE7E-FC90-426A-A92C-033F70244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355A50-2890-4C57-8E30-2771B592E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7C4F2-0D25-452C-9E46-079E28B16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13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knjige.ks.hr/web-reader/ucitelju-gdje-stanujes-iv-1-38/1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E3ED3E1-2C3D-4E98-A7FA-5F06C6F63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"/>
            <a:ext cx="12246555" cy="66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4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E3ED3E1-2C3D-4E98-A7FA-5F06C6F63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"/>
            <a:ext cx="12246555" cy="66493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AAF275C-AAC9-4F3A-8C72-CF8797BB1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399" y="284825"/>
            <a:ext cx="12246555" cy="6649375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1B78A9DA-EF75-40C6-B38D-991898DD2675}"/>
              </a:ext>
            </a:extLst>
          </p:cNvPr>
          <p:cNvSpPr/>
          <p:nvPr/>
        </p:nvSpPr>
        <p:spPr>
          <a:xfrm>
            <a:off x="436418" y="284825"/>
            <a:ext cx="3263150" cy="6440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9B4B18AF-DBEC-4B76-A7A0-BBF5BA779C57}"/>
              </a:ext>
            </a:extLst>
          </p:cNvPr>
          <p:cNvSpPr/>
          <p:nvPr/>
        </p:nvSpPr>
        <p:spPr>
          <a:xfrm>
            <a:off x="3838518" y="284825"/>
            <a:ext cx="3263150" cy="6440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BAF845A-9F72-4F17-9E32-7D692E6AA64B}"/>
              </a:ext>
            </a:extLst>
          </p:cNvPr>
          <p:cNvSpPr/>
          <p:nvPr/>
        </p:nvSpPr>
        <p:spPr>
          <a:xfrm>
            <a:off x="7240618" y="284825"/>
            <a:ext cx="5144886" cy="6440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0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E3ED3E1-2C3D-4E98-A7FA-5F06C6F63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"/>
            <a:ext cx="12246555" cy="66493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AAF275C-AAC9-4F3A-8C72-CF8797BB1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399" y="284825"/>
            <a:ext cx="12246555" cy="6649375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1B78A9DA-EF75-40C6-B38D-991898DD2675}"/>
              </a:ext>
            </a:extLst>
          </p:cNvPr>
          <p:cNvSpPr/>
          <p:nvPr/>
        </p:nvSpPr>
        <p:spPr>
          <a:xfrm>
            <a:off x="436418" y="284825"/>
            <a:ext cx="3263150" cy="6440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95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E3ED3E1-2C3D-4E98-A7FA-5F06C6F63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"/>
            <a:ext cx="12246555" cy="6649375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9B4B18AF-DBEC-4B76-A7A0-BBF5BA779C57}"/>
              </a:ext>
            </a:extLst>
          </p:cNvPr>
          <p:cNvSpPr/>
          <p:nvPr/>
        </p:nvSpPr>
        <p:spPr>
          <a:xfrm>
            <a:off x="3838518" y="284825"/>
            <a:ext cx="3263150" cy="6440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330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E3ED3E1-2C3D-4E98-A7FA-5F06C6F63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"/>
            <a:ext cx="12246555" cy="66493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AAF275C-AAC9-4F3A-8C72-CF8797BB1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399" y="284825"/>
            <a:ext cx="12246555" cy="6649375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9BAF845A-9F72-4F17-9E32-7D692E6AA64B}"/>
              </a:ext>
            </a:extLst>
          </p:cNvPr>
          <p:cNvSpPr/>
          <p:nvPr/>
        </p:nvSpPr>
        <p:spPr>
          <a:xfrm>
            <a:off x="7240618" y="284825"/>
            <a:ext cx="5144886" cy="6440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80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7C6C500-CEF3-4132-B381-1F603B12C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569" y="0"/>
            <a:ext cx="6930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2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E6A3C19-A487-460F-BC75-F1B6BBFB2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579" y="0"/>
            <a:ext cx="5134841" cy="6858000"/>
          </a:xfrm>
          <a:prstGeom prst="rect">
            <a:avLst/>
          </a:prstGeom>
        </p:spPr>
      </p:pic>
      <p:sp>
        <p:nvSpPr>
          <p:cNvPr id="3" name="Pravokutnik 2">
            <a:hlinkClick r:id="rId3"/>
            <a:extLst>
              <a:ext uri="{FF2B5EF4-FFF2-40B4-BE49-F238E27FC236}">
                <a16:creationId xmlns:a16="http://schemas.microsoft.com/office/drawing/2014/main" id="{9078CBCE-90DE-464C-A119-5C0D2A458CE4}"/>
              </a:ext>
            </a:extLst>
          </p:cNvPr>
          <p:cNvSpPr/>
          <p:nvPr/>
        </p:nvSpPr>
        <p:spPr>
          <a:xfrm>
            <a:off x="5572125" y="6029325"/>
            <a:ext cx="224790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1096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Široki zaslon</PresentationFormat>
  <Paragraphs>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8</cp:revision>
  <dcterms:created xsi:type="dcterms:W3CDTF">2023-02-27T07:04:46Z</dcterms:created>
  <dcterms:modified xsi:type="dcterms:W3CDTF">2024-02-27T08:06:06Z</dcterms:modified>
</cp:coreProperties>
</file>