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A0FE45-4A19-4D5F-ACA4-62F83E87B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E511224-703F-4455-BEE4-0B2B43DD5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B740C65-905F-48B8-8A30-46A3F0EB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354CD57-9C1E-4A77-AE98-5A0B93388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7ED642F-B085-4F0A-9D73-85C24482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1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906ACD-4F47-4900-97E3-E6C5515EC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2F9B8B6-7C19-4E8E-A1E8-559A5DF28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BB495A6-B497-40AA-AF2E-33A063ED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71641CF-9784-4FEF-99A9-B68180F5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83B2EA2-D584-4ECC-8123-420AB2E1E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57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2ABA6B1D-B9B6-4C71-8DAC-5875F9C38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94D46796-FC01-41AE-93BA-62A02F47F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6816123-1310-4503-9242-6C48F65D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615A295-BA21-4EA8-BE1A-DBE13716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608EEB2-7E39-4D66-A3A2-B045C031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755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2C9104-B2C8-4141-A205-FB87B218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E0EA2C-579C-476C-8218-A58E753D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F9742F1-CF93-4D43-ADA1-A9FD48F2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35E6BC7-BCD5-465C-AA92-99BE33715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21BC718-45EF-4FE4-BCF6-A14A09992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481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261DCF-4414-4E14-8418-75D0F7319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FC66137-3D97-4C8B-9893-192671251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DB3595A-6D2E-4C55-B7D6-B3C59CE8C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1B7F4E9-B73E-4E2B-8998-0059010E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FA247D5-3E5B-42ED-B185-3930ADEEB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961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1D54FB-3010-4653-B0A2-3AA142554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CDAEBA-F57A-461F-9EB4-3E48E94A5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6EAB337-53B1-4E99-9F59-E09C4F972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B679EA7-1E7D-482C-9EAB-3F9BD3576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A47F498-92BF-4C2A-8A51-7B6F12966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0DE17FC-6A8C-4DBC-BBF4-A0548117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201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BFD3B6-4C21-4525-9830-56B59AAC4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F42281B-7470-48FF-A552-308FC2D3E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C669972-E3A0-43D3-BAC2-DBE8C4A0B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BFB8133B-3230-4FA4-9998-F14DB945A6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92AAD58-FFFC-423B-81E1-80B43C20E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C9AC6B54-DB10-4C18-9DCD-B8D1C5637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31EC541F-163D-4331-AC76-C7026B5C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761A69FB-3E26-4923-AAB5-7DA7A742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349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2CCF21-DF4A-4C8B-B536-8CA73676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EBA0380-DC0E-45EC-AF0E-EA8BC3766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AE32842C-C876-45CD-8309-51C8FD18E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8240570-B865-41F0-8BE3-9A1AAB0E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852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6750674-6EF5-4925-B70F-A56F82DE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B70FA86B-4C27-4EE2-BD75-02880A454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7314B4B-0C80-4CB2-88E9-4D5D08C50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33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9ABF7C-CED1-473F-9976-045CFA6E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09CEFB8-7D94-436B-82DB-3C8A2D487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600BDBA-D863-4B28-ABD0-DB4797DF2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58C81AA-D3B1-487E-8929-EDBA782A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99D9680-88A6-4834-810F-B264BDC5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73373DB-E24F-4596-ADF9-84FA4B598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793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762BB6-40D1-42BC-BAA4-2D3E49901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4B7EFE5-9B9F-4E80-96B4-917C4B113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8F09DB5-FADA-492A-97D9-068135DE2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281A10B-80BF-4A57-836D-0994141D8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8018C4F-97A6-4E2B-8578-6BE51826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8BC838F-E6CC-49C5-A17B-C832157BC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63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87A37FC-3A28-49FF-AB35-79E8D936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2DE91D5-170C-43F0-8610-768F2A9C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3A0143E-D59D-4DA1-820A-776555868F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6C3D-445B-4CD0-95C1-839808D84867}" type="datetimeFigureOut">
              <a:rPr lang="hr-HR" smtClean="0"/>
              <a:t>10.12.2023.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69B3084-A0AA-41C0-A563-E7B958C01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426118B-03E8-4357-81AC-C9A15D52B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3A664-87EA-4F4D-AE97-84DE76D4F2C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877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D71279-56F1-46CB-AD09-48A26A5612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F50FC9F-71C0-4330-8FA8-A91D2F1CE3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45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F7726F5D-119B-400E-8E61-BCA9E4AAF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524" y="0"/>
            <a:ext cx="7229475" cy="680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36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Široki zaslon</PresentationFormat>
  <Paragraphs>0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2023-12-10T07:50:38Z</dcterms:created>
  <dcterms:modified xsi:type="dcterms:W3CDTF">2023-12-10T07:56:27Z</dcterms:modified>
</cp:coreProperties>
</file>