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3" r:id="rId4"/>
    <p:sldId id="294" r:id="rId5"/>
    <p:sldId id="282" r:id="rId6"/>
    <p:sldId id="283" r:id="rId7"/>
    <p:sldId id="284" r:id="rId8"/>
    <p:sldId id="285" r:id="rId9"/>
    <p:sldId id="286" r:id="rId10"/>
    <p:sldId id="287" r:id="rId11"/>
    <p:sldId id="296" r:id="rId12"/>
    <p:sldId id="297" r:id="rId13"/>
    <p:sldId id="288" r:id="rId14"/>
    <p:sldId id="289" r:id="rId15"/>
    <p:sldId id="280" r:id="rId16"/>
    <p:sldId id="290" r:id="rId17"/>
    <p:sldId id="291" r:id="rId18"/>
    <p:sldId id="292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CAA1F3-0605-4430-9755-AA335FCF6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143684-B1CA-4005-A87F-5E5D278FF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61A185B-E70A-4835-AE84-D03458BF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9B44-5518-478F-A091-D73775985FE4}" type="datetimeFigureOut">
              <a:rPr lang="hr-HR" smtClean="0"/>
              <a:t>22.5.2023.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F44A6E3-1A09-420C-A604-0D961CF2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84648CA-A1DC-47C0-9592-5698E730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DCB1-2E80-4BAC-A218-2EE3BEE143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297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C2AD10-8EC1-4298-AED5-71ADDDE9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65DCB25-0BFE-4B79-8921-C22C95A51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9DF1F4E-0D30-4EE4-980D-1A0CD5D7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9B44-5518-478F-A091-D73775985FE4}" type="datetimeFigureOut">
              <a:rPr lang="hr-HR" smtClean="0"/>
              <a:t>22.5.2023.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A9233E1-9F3B-4BB4-9167-2D5EB4F3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FDEB28-1236-406A-8A82-6B3FB474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DCB1-2E80-4BAC-A218-2EE3BEE143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163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5A755C6-9AB7-4357-A914-9EA122D10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CE0C3A3-7E4D-4D07-924B-DD400AA67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0BE3C9-034D-4445-B2EA-A7F148BC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9B44-5518-478F-A091-D73775985FE4}" type="datetimeFigureOut">
              <a:rPr lang="hr-HR" smtClean="0"/>
              <a:t>22.5.2023.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6E45421-BC2C-43BA-AFDF-9540FA5C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9FFFAAB-BC88-4F3B-9BCE-D3C89D49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DCB1-2E80-4BAC-A218-2EE3BEE143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156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0F5BEA-2A25-44E2-926E-2887DE72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A63CFF-482F-4AC3-89D7-DE45B48C1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843EE2-DDEE-49CB-9138-2FC051C9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9B44-5518-478F-A091-D73775985FE4}" type="datetimeFigureOut">
              <a:rPr lang="hr-HR" smtClean="0"/>
              <a:t>22.5.2023.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958468A-79B9-4599-A7D9-B10F5554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1E5486-64BF-4569-B3ED-F8154434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DCB1-2E80-4BAC-A218-2EE3BEE143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16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BAFDEA-6CD7-4D53-925A-2618CF47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284389D-248C-4BFB-BD82-1A2725631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280F17-949A-4BB9-BCC8-E3586208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9B44-5518-478F-A091-D73775985FE4}" type="datetimeFigureOut">
              <a:rPr lang="hr-HR" smtClean="0"/>
              <a:t>22.5.2023.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D29515D-43B2-4A6B-8F8E-045EB1A8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48FCB77-2A24-4779-82F3-241E1874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DCB1-2E80-4BAC-A218-2EE3BEE143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805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4BCA62-D60A-4E66-BC16-41D6E559A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7136D5-49E3-4217-9F60-E4F66A2CC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3692609-AB5C-4E00-A137-D6D4D6191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4D59369-B358-465B-BB95-B65B88CF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9B44-5518-478F-A091-D73775985FE4}" type="datetimeFigureOut">
              <a:rPr lang="hr-HR" smtClean="0"/>
              <a:t>22.5.2023.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647BE1C-B8DA-491D-898E-8F3624E1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BC0F589-8FCE-4683-BF0D-4C6464BF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DCB1-2E80-4BAC-A218-2EE3BEE143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623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FDBE91-64E0-4FCD-BEE7-10E37CC2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45F8220-ED43-4146-B56E-F7092F924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54DF1B-96B1-4D51-903A-7142FAFBF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776340D-B94E-46AB-A1A1-CBFFBBF3E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EB2D28B-E4E3-4C92-8952-7942778FA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8CF618C-C8E1-4430-87F0-096A521B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9B44-5518-478F-A091-D73775985FE4}" type="datetimeFigureOut">
              <a:rPr lang="hr-HR" smtClean="0"/>
              <a:t>22.5.2023.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B8EB0FA-4ED4-4FD8-8D86-F422CCD5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0174316-613C-4B22-B3FC-C0DAF45E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DCB1-2E80-4BAC-A218-2EE3BEE143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68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B2C32A-AF0F-4522-AFCB-8EC52DCD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A84B422-4A69-4E6E-B7FE-408E06EB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9B44-5518-478F-A091-D73775985FE4}" type="datetimeFigureOut">
              <a:rPr lang="hr-HR" smtClean="0"/>
              <a:t>22.5.2023.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BA5ED2D-0956-4954-B16A-266735A1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DE5DCFB-8FE7-4E80-9763-49EAE28B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DCB1-2E80-4BAC-A218-2EE3BEE143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590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88B7BB4-D8A3-4E87-A245-864281A6B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9B44-5518-478F-A091-D73775985FE4}" type="datetimeFigureOut">
              <a:rPr lang="hr-HR" smtClean="0"/>
              <a:t>22.5.2023.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C308F11-74F9-42A6-B4D0-906BFE8B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0ABDCAC-C1EA-4021-BF47-7624A3EE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DCB1-2E80-4BAC-A218-2EE3BEE143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924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966DE7-09DD-4ABA-8687-516A383B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8BED02-7BA8-4403-9408-E4FF75F1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387E149-E75B-4EE5-A36C-0073ED495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1BBF5C0-885A-426F-99A3-CF65BF09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9B44-5518-478F-A091-D73775985FE4}" type="datetimeFigureOut">
              <a:rPr lang="hr-HR" smtClean="0"/>
              <a:t>22.5.2023.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D3C607D-87A4-4F36-96AF-733A22CC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A261BCD-26D6-41D2-9F44-12715CFA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DCB1-2E80-4BAC-A218-2EE3BEE143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596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8D4CFA-EC42-4F8F-ACCB-EA75C640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3A9538F-8BD3-4DA6-BF6C-E170FF4DC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58254B8-973A-487F-91FB-36FC5B030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FBBDB43-5F61-4EF5-9E0D-051E6BE9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9B44-5518-478F-A091-D73775985FE4}" type="datetimeFigureOut">
              <a:rPr lang="hr-HR" smtClean="0"/>
              <a:t>22.5.2023.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83F5004-0FD1-4516-8AA9-7323DF17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46E8320-3974-407D-9CCD-5253EB37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DCB1-2E80-4BAC-A218-2EE3BEE143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389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CE6953F-1943-46C8-8667-E2F36598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23C05F9-7655-4BC5-BD06-CF7101BEA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8C20788-67EB-41F4-92F3-877AE6A78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9B44-5518-478F-A091-D73775985FE4}" type="datetimeFigureOut">
              <a:rPr lang="hr-HR" smtClean="0"/>
              <a:t>22.5.2023.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3C9435C-5EC6-4017-8AC3-06F910A7F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3ECC3B-0E45-4C09-878F-E24EB6BD2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DCB1-2E80-4BAC-A218-2EE3BEE143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461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EFBA1B-DCDB-4A97-A0C2-8D189E4FE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E5675C-1AB0-4729-80CB-B0DBC7CE7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935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7CD9C9-C333-496A-B4AE-7D0385697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866775"/>
            <a:ext cx="97345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7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FAD04C8-E351-49C2-973F-FE477F1AE1E5}"/>
              </a:ext>
            </a:extLst>
          </p:cNvPr>
          <p:cNvSpPr txBox="1"/>
          <p:nvPr/>
        </p:nvSpPr>
        <p:spPr>
          <a:xfrm>
            <a:off x="0" y="159797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-molitva nije: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61340A8-5BA0-4EC1-AFE8-78546C36AF3B}"/>
              </a:ext>
            </a:extLst>
          </p:cNvPr>
          <p:cNvSpPr txBox="1"/>
          <p:nvPr/>
        </p:nvSpPr>
        <p:spPr>
          <a:xfrm>
            <a:off x="2743199" y="159797"/>
            <a:ext cx="5362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-magija i praznovjerje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-zastarjela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-nepotrebna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68521A4-7DC2-4DDD-8ECD-CA92D97C3FDA}"/>
              </a:ext>
            </a:extLst>
          </p:cNvPr>
          <p:cNvSpPr txBox="1"/>
          <p:nvPr/>
        </p:nvSpPr>
        <p:spPr>
          <a:xfrm>
            <a:off x="0" y="1882066"/>
            <a:ext cx="656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Segoe Print" panose="02000600000000000000" pitchFamily="2" charset="0"/>
              </a:rPr>
              <a:t>Molitvene geste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F361FA0-B0C3-4375-B5F8-A9F5A1A2DA06}"/>
              </a:ext>
            </a:extLst>
          </p:cNvPr>
          <p:cNvSpPr txBox="1"/>
          <p:nvPr/>
        </p:nvSpPr>
        <p:spPr>
          <a:xfrm>
            <a:off x="0" y="2796466"/>
            <a:ext cx="752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-prilikom molitve važan je položaj tijela: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161495C-CB13-49AD-BBA2-BEFEDE15ACF6}"/>
              </a:ext>
            </a:extLst>
          </p:cNvPr>
          <p:cNvSpPr txBox="1"/>
          <p:nvPr/>
        </p:nvSpPr>
        <p:spPr>
          <a:xfrm>
            <a:off x="7386222" y="2796466"/>
            <a:ext cx="4805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-sjedi, stoji, kleči, podiže glavu, spušta glavu, sklapa ruke, širi ruke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377EA4B-EB9A-490B-A4AC-CA8F27394403}"/>
              </a:ext>
            </a:extLst>
          </p:cNvPr>
          <p:cNvSpPr txBox="1"/>
          <p:nvPr/>
        </p:nvSpPr>
        <p:spPr>
          <a:xfrm>
            <a:off x="0" y="4309750"/>
            <a:ext cx="9623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-za odlazak u crkvu potrebno je i prikladno se obući</a:t>
            </a:r>
          </a:p>
        </p:txBody>
      </p:sp>
    </p:spTree>
    <p:extLst>
      <p:ext uri="{BB962C8B-B14F-4D97-AF65-F5344CB8AC3E}">
        <p14:creationId xmlns:p14="http://schemas.microsoft.com/office/powerpoint/2010/main" val="97631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dijagram, Font&#10;&#10;Opis je automatski generiran">
            <a:extLst>
              <a:ext uri="{FF2B5EF4-FFF2-40B4-BE49-F238E27FC236}">
                <a16:creationId xmlns:a16="http://schemas.microsoft.com/office/drawing/2014/main" id="{D4DC8238-1A05-403F-A8E9-4516FF6F6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6084363" cy="757936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D750AE2-EEF3-4701-B53A-B8D24BE6B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838" y="226381"/>
            <a:ext cx="390525" cy="6631619"/>
          </a:xfrm>
          <a:prstGeom prst="rect">
            <a:avLst/>
          </a:prstGeom>
        </p:spPr>
      </p:pic>
      <p:pic>
        <p:nvPicPr>
          <p:cNvPr id="1026" name="Picture 2" descr="Liturgijska godina">
            <a:extLst>
              <a:ext uri="{FF2B5EF4-FFF2-40B4-BE49-F238E27FC236}">
                <a16:creationId xmlns:a16="http://schemas.microsoft.com/office/drawing/2014/main" id="{FA2A54DA-C7CB-4289-A0CA-49BACE52E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63" y="1065690"/>
            <a:ext cx="49911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dijagram, Font&#10;&#10;Opis je automatski generiran">
            <a:extLst>
              <a:ext uri="{FF2B5EF4-FFF2-40B4-BE49-F238E27FC236}">
                <a16:creationId xmlns:a16="http://schemas.microsoft.com/office/drawing/2014/main" id="{D4DC8238-1A05-403F-A8E9-4516FF6F6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6084363" cy="757936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D750AE2-EEF3-4701-B53A-B8D24BE6B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838" y="226381"/>
            <a:ext cx="390525" cy="663161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27F3D39-BE32-4EF7-B25B-C10D983A1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128" y="77787"/>
            <a:ext cx="5810080" cy="775653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584FBE2-0ED8-4E99-8711-EA61F3CD5640}"/>
              </a:ext>
            </a:extLst>
          </p:cNvPr>
          <p:cNvSpPr txBox="1"/>
          <p:nvPr/>
        </p:nvSpPr>
        <p:spPr>
          <a:xfrm>
            <a:off x="5889100" y="853440"/>
            <a:ext cx="630788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-skup svih liturgijskih slavlja u godini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-počinje 1. nedjeljom došašća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-završava nedjeljom Krista Kralja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-obuhvaća tri velika dijela: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		-božićno vrijeme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	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		-uskrsno vrijeme</a:t>
            </a:r>
          </a:p>
          <a:p>
            <a:endParaRPr lang="hr-HR" sz="2800" dirty="0">
              <a:latin typeface="Segoe Print" panose="02000600000000000000" pitchFamily="2" charset="0"/>
            </a:endParaRPr>
          </a:p>
          <a:p>
            <a:r>
              <a:rPr lang="hr-HR" sz="2800" dirty="0">
                <a:latin typeface="Segoe Print" panose="02000600000000000000" pitchFamily="2" charset="0"/>
              </a:rPr>
              <a:t>		-vrijeme kroz godinu</a:t>
            </a:r>
          </a:p>
        </p:txBody>
      </p:sp>
    </p:spTree>
    <p:extLst>
      <p:ext uri="{BB962C8B-B14F-4D97-AF65-F5344CB8AC3E}">
        <p14:creationId xmlns:p14="http://schemas.microsoft.com/office/powerpoint/2010/main" val="27677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85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A658224-A567-4868-983C-9A6CB040E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2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390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328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Ljudsko lice, djevojka, osoba&#10;&#10;Opis je automatski generiran">
            <a:extLst>
              <a:ext uri="{FF2B5EF4-FFF2-40B4-BE49-F238E27FC236}">
                <a16:creationId xmlns:a16="http://schemas.microsoft.com/office/drawing/2014/main" id="{31FD981C-6A13-4B2A-8DC2-8A5CA1184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43" y="0"/>
            <a:ext cx="4805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1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01050E1-FF31-4F0C-A689-CB9B2DE83E4E}"/>
              </a:ext>
            </a:extLst>
          </p:cNvPr>
          <p:cNvSpPr txBox="1"/>
          <p:nvPr/>
        </p:nvSpPr>
        <p:spPr>
          <a:xfrm>
            <a:off x="0" y="16867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latin typeface="Segoe Print" panose="02000600000000000000" pitchFamily="2" charset="0"/>
              </a:rPr>
              <a:t>MOLITI – BITI U BOŽJOJ PRISUTNOSTI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381031D-B96D-4D5B-8390-3151EBA0B97B}"/>
              </a:ext>
            </a:extLst>
          </p:cNvPr>
          <p:cNvSpPr txBox="1"/>
          <p:nvPr/>
        </p:nvSpPr>
        <p:spPr>
          <a:xfrm>
            <a:off x="0" y="753451"/>
            <a:ext cx="221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-molitva je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CB6762F-E1A4-48AE-9429-61BA4070AD0E}"/>
              </a:ext>
            </a:extLst>
          </p:cNvPr>
          <p:cNvSpPr txBox="1"/>
          <p:nvPr/>
        </p:nvSpPr>
        <p:spPr>
          <a:xfrm>
            <a:off x="2219417" y="753451"/>
            <a:ext cx="97476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-susret s Bogom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-razgovor s Bogom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-stara koliko i čovjek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-dijalog Boga i čovjeka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39204C1-A890-47FD-A375-4955CB287FF1}"/>
              </a:ext>
            </a:extLst>
          </p:cNvPr>
          <p:cNvSpPr txBox="1"/>
          <p:nvPr/>
        </p:nvSpPr>
        <p:spPr>
          <a:xfrm>
            <a:off x="0" y="2769487"/>
            <a:ext cx="329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-moliti možemo: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DA6132B-E7D9-4558-8695-04AE738A2BB2}"/>
              </a:ext>
            </a:extLst>
          </p:cNvPr>
          <p:cNvSpPr txBox="1"/>
          <p:nvPr/>
        </p:nvSpPr>
        <p:spPr>
          <a:xfrm>
            <a:off x="3293616" y="2769487"/>
            <a:ext cx="8753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-u svakoj prilici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-uvijek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-svugdje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60F8024-2653-47FA-9F94-D2A17FCCCB89}"/>
              </a:ext>
            </a:extLst>
          </p:cNvPr>
          <p:cNvSpPr txBox="1"/>
          <p:nvPr/>
        </p:nvSpPr>
        <p:spPr>
          <a:xfrm>
            <a:off x="0" y="4465468"/>
            <a:ext cx="676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-moliti možemo na različite načine: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50F80D7-1B2F-4016-941A-2D0466C7AABE}"/>
              </a:ext>
            </a:extLst>
          </p:cNvPr>
          <p:cNvSpPr txBox="1"/>
          <p:nvPr/>
        </p:nvSpPr>
        <p:spPr>
          <a:xfrm>
            <a:off x="6462943" y="4465468"/>
            <a:ext cx="5832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-u mislima, glasno, pjevanjem, sami, s drugima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CE7A79B-FDC5-491C-9D6A-1EFA1270C4B3}"/>
              </a:ext>
            </a:extLst>
          </p:cNvPr>
          <p:cNvSpPr txBox="1"/>
          <p:nvPr/>
        </p:nvSpPr>
        <p:spPr>
          <a:xfrm>
            <a:off x="71020" y="5983550"/>
            <a:ext cx="669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-najuzvišenija molitva je sveta misa</a:t>
            </a:r>
          </a:p>
        </p:txBody>
      </p:sp>
    </p:spTree>
    <p:extLst>
      <p:ext uri="{BB962C8B-B14F-4D97-AF65-F5344CB8AC3E}">
        <p14:creationId xmlns:p14="http://schemas.microsoft.com/office/powerpoint/2010/main" val="220468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FAD04C8-E351-49C2-973F-FE477F1AE1E5}"/>
              </a:ext>
            </a:extLst>
          </p:cNvPr>
          <p:cNvSpPr txBox="1"/>
          <p:nvPr/>
        </p:nvSpPr>
        <p:spPr>
          <a:xfrm>
            <a:off x="0" y="159797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-molitva nije: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61340A8-5BA0-4EC1-AFE8-78546C36AF3B}"/>
              </a:ext>
            </a:extLst>
          </p:cNvPr>
          <p:cNvSpPr txBox="1"/>
          <p:nvPr/>
        </p:nvSpPr>
        <p:spPr>
          <a:xfrm>
            <a:off x="2743199" y="159797"/>
            <a:ext cx="5362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-magija i praznovjerje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-zastarjela</a:t>
            </a:r>
          </a:p>
          <a:p>
            <a:r>
              <a:rPr lang="hr-HR" sz="2800" dirty="0">
                <a:latin typeface="Segoe Print" panose="02000600000000000000" pitchFamily="2" charset="0"/>
              </a:rPr>
              <a:t>-nepotrebna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68521A4-7DC2-4DDD-8ECD-CA92D97C3FDA}"/>
              </a:ext>
            </a:extLst>
          </p:cNvPr>
          <p:cNvSpPr txBox="1"/>
          <p:nvPr/>
        </p:nvSpPr>
        <p:spPr>
          <a:xfrm>
            <a:off x="0" y="1882066"/>
            <a:ext cx="656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Segoe Print" panose="02000600000000000000" pitchFamily="2" charset="0"/>
              </a:rPr>
              <a:t>Molitvene geste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F361FA0-B0C3-4375-B5F8-A9F5A1A2DA06}"/>
              </a:ext>
            </a:extLst>
          </p:cNvPr>
          <p:cNvSpPr txBox="1"/>
          <p:nvPr/>
        </p:nvSpPr>
        <p:spPr>
          <a:xfrm>
            <a:off x="0" y="2796466"/>
            <a:ext cx="752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-prilikom molitve važan je položaj tijela: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161495C-CB13-49AD-BBA2-BEFEDE15ACF6}"/>
              </a:ext>
            </a:extLst>
          </p:cNvPr>
          <p:cNvSpPr txBox="1"/>
          <p:nvPr/>
        </p:nvSpPr>
        <p:spPr>
          <a:xfrm>
            <a:off x="7386222" y="2796466"/>
            <a:ext cx="4805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Print" panose="02000600000000000000" pitchFamily="2" charset="0"/>
              </a:rPr>
              <a:t>-sjedi, stoji, kleči, podiže glavu, spušta glavu, sklapa ruke, širi ruke</a:t>
            </a:r>
          </a:p>
        </p:txBody>
      </p:sp>
    </p:spTree>
    <p:extLst>
      <p:ext uri="{BB962C8B-B14F-4D97-AF65-F5344CB8AC3E}">
        <p14:creationId xmlns:p14="http://schemas.microsoft.com/office/powerpoint/2010/main" val="305878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C22261D-8951-4A31-BA42-F91E4C10A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" y="381739"/>
            <a:ext cx="12177879" cy="58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5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47A2350-A7EF-4706-A221-38A61675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7622" cy="63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A57F2D7-8F21-4EC6-9AEC-1A8B121BB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980" cy="66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5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6AF2637-783F-48F9-B306-D22513C1E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671512"/>
            <a:ext cx="100203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1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90BD14F-55BA-4357-BD22-2D04BA1D8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695325"/>
            <a:ext cx="1031557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497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196</Words>
  <Application>Microsoft Office PowerPoint</Application>
  <PresentationFormat>Široki zaslon</PresentationFormat>
  <Paragraphs>41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12</cp:revision>
  <dcterms:created xsi:type="dcterms:W3CDTF">2020-06-12T08:45:38Z</dcterms:created>
  <dcterms:modified xsi:type="dcterms:W3CDTF">2023-05-22T19:18:07Z</dcterms:modified>
</cp:coreProperties>
</file>