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75" r:id="rId4"/>
    <p:sldId id="257" r:id="rId5"/>
    <p:sldId id="276" r:id="rId6"/>
    <p:sldId id="274" r:id="rId7"/>
    <p:sldId id="268" r:id="rId8"/>
    <p:sldId id="270" r:id="rId9"/>
    <p:sldId id="27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C3968D-9058-40E2-ADC2-30BB143B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9119D6-C462-4FDA-BE3A-27B9AC22D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28DBF9-1B33-429D-A278-E45A2373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B3C493-D1DD-4E53-BEA5-C55F7E23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F9D6DD-7078-48E7-82D9-4419CE24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76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CB430-D01C-43F4-8DDE-194166AA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43BE9D6-DB4C-469D-A010-882252CD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261AC9-4DF9-4FAF-BF91-C9A95F7B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CB9689-12BF-4F94-901D-202ABC9C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49ABCA-FDE8-40AE-8750-DA4B9974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1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E6D8D71-5291-4E8C-A8F5-BCC6237EA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81D40FB-E3F9-463D-A2BC-408DE1A1B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1A316A-D555-4350-9551-0FE38279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EACFA2-E944-4383-8839-84AC6042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F89F02-8539-4975-AD48-406623F2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54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C1C28-5945-4490-BC82-0547D452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75C63C-4AC1-455D-8B3D-C375746B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30A1E9-79C9-44C0-A39F-D7ADD214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DBBCB2-D931-47C7-A127-21902BC6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7BDAFF-B4F6-494C-B322-67D884D9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32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FBDC3-4B61-45DB-ACFE-2B37CC96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630ADF-073F-4408-9AF1-692FC3F91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ED1DEC-0ABE-4E37-8739-154A9D24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4B01D9-43CE-4048-A6C1-162EE106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060424-9469-41B8-919B-948C33C1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6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93E88-E601-4108-8DC0-CDC88DCF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3D445E-827E-4CB2-93C0-36216B44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D9969A-C3A0-416A-9C68-0AFE0832F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A65EB1-71B4-4B5A-8D4C-15410C8C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9FB0C7-7ADD-4EBD-AC1C-A1E9909F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AF90D7D-096E-4C33-8D42-8EE29BBA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0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89BB9-579A-4C38-A545-99E7D8A1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08FF11-C487-4F22-8E7C-5D798B857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C9907F-E3CD-4CCD-A631-8A4D5C03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150CFDC-006C-4F6E-9087-8C37DD56B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B65A99D-2D86-47AF-AACD-F52411199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C094C0A-041C-40A3-805E-195C48F9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A888CA-6CE4-4283-A359-F6056A3D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40F743-D43A-4ACD-A1BB-A3664F67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63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AD208-4347-42F6-A70B-BE8C2576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15E47C-C3B6-4038-8487-C1903F8C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1D8E9E8-7533-4C4F-A5A1-8720169A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80433ED-3B5D-4EBE-A922-422C9A60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09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22E8D96-89CF-405A-A5ED-1A9F5D8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2E66C6E-EB8E-483B-8AEB-A4CD272C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A06EA38-F7AC-445E-8826-18055165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66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AD5077-E379-4B5A-9AA8-E8DB0D96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D35C44-F872-4F57-A7A6-713EEE81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A71A53-07E3-4CE2-9C21-E048199D5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18AD9F-3820-4BC7-AB83-559D495E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78FCDE-26A9-4012-8B0A-FAB307F3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EC4E7D-2D7B-4706-90B6-867A4ED3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8DAB0-9F92-4320-B560-E36D8EE1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57573C-636B-446A-8284-76CE3C9D2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0FF261-2145-42E8-B8E0-1BF053D93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73C780-5019-4B8B-84F2-C25FDF5D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3EF0253-3656-4831-9781-A5C23E93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5D8811-3BF9-403F-B938-B4FE5D23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12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4E0898C-37F4-4F06-BF6C-BD9EB6AF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204CB7-5A67-4A85-BCCC-093D4DE6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7BBF17-7B81-40BB-80F7-D6B5C142E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0D7A-6C7E-4311-8419-11DC7FC0DBBF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284E0C-DF71-4BBD-BA74-25C8E0199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828B8E-6E2F-4D12-9BE4-EE57BA98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744B-D2BE-42C0-A604-7D6CE37B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87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73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tolički kalendar 1listovni 2023 - 3 - Svetište M.B. Tekije">
            <a:extLst>
              <a:ext uri="{FF2B5EF4-FFF2-40B4-BE49-F238E27FC236}">
                <a16:creationId xmlns:a16="http://schemas.microsoft.com/office/drawing/2014/main" id="{2F743A7B-F8A5-4529-A275-7FFB9BD0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1124902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B81A32-7E6F-43F8-A4E4-986EAAFA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953" y="869110"/>
            <a:ext cx="2524833" cy="280714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36BE64-33E6-4F9A-BF2E-2C38443E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44" y="1960294"/>
            <a:ext cx="2410861" cy="3890090"/>
          </a:xfrm>
          <a:prstGeom prst="rect">
            <a:avLst/>
          </a:prstGeom>
        </p:spPr>
      </p:pic>
      <p:pic>
        <p:nvPicPr>
          <p:cNvPr id="1026" name="Picture 2" descr="Sv. Josip – Karmel Brezovica">
            <a:extLst>
              <a:ext uri="{FF2B5EF4-FFF2-40B4-BE49-F238E27FC236}">
                <a16:creationId xmlns:a16="http://schemas.microsoft.com/office/drawing/2014/main" id="{16CAC83E-B3BA-47F7-A19B-9E6EBDC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05" y="160697"/>
            <a:ext cx="2220527" cy="2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ti Petar">
            <a:extLst>
              <a:ext uri="{FF2B5EF4-FFF2-40B4-BE49-F238E27FC236}">
                <a16:creationId xmlns:a16="http://schemas.microsoft.com/office/drawing/2014/main" id="{C5366691-62B0-4C95-AAAF-DA86824E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57" y="1840706"/>
            <a:ext cx="2435567" cy="36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A8EFE61-9FC6-4DC9-A110-5B20D1C31327}"/>
              </a:ext>
            </a:extLst>
          </p:cNvPr>
          <p:cNvSpPr txBox="1"/>
          <p:nvPr/>
        </p:nvSpPr>
        <p:spPr>
          <a:xfrm>
            <a:off x="115410" y="1329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UZORI VJERE U HRVATSKOM NARODU</a:t>
            </a:r>
          </a:p>
          <a:p>
            <a:pPr algn="ctr"/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200" b="1" dirty="0">
                <a:latin typeface="Segoe Print" panose="02000600000000000000" pitchFamily="2" charset="0"/>
              </a:rPr>
              <a:t>Kako se postaje svetac?</a:t>
            </a:r>
          </a:p>
        </p:txBody>
      </p:sp>
    </p:spTree>
    <p:extLst>
      <p:ext uri="{BB962C8B-B14F-4D97-AF65-F5344CB8AC3E}">
        <p14:creationId xmlns:p14="http://schemas.microsoft.com/office/powerpoint/2010/main" val="13930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A8EFE61-9FC6-4DC9-A110-5B20D1C31327}"/>
              </a:ext>
            </a:extLst>
          </p:cNvPr>
          <p:cNvSpPr txBox="1"/>
          <p:nvPr/>
        </p:nvSpPr>
        <p:spPr>
          <a:xfrm>
            <a:off x="115410" y="1329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UZORI VJERE U HRVATSKOM NARODU</a:t>
            </a:r>
          </a:p>
          <a:p>
            <a:pPr algn="ctr"/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200" b="1" dirty="0">
                <a:latin typeface="Segoe Print" panose="02000600000000000000" pitchFamily="2" charset="0"/>
              </a:rPr>
              <a:t>Kako se postaje svetac?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EB1A217-9172-4CEF-84F9-EC35F008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20"/>
            <a:ext cx="12192000" cy="415119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1B21D8E-B25E-4206-8265-28B81DEAF2B8}"/>
              </a:ext>
            </a:extLst>
          </p:cNvPr>
          <p:cNvSpPr txBox="1"/>
          <p:nvPr/>
        </p:nvSpPr>
        <p:spPr>
          <a:xfrm>
            <a:off x="659445" y="4797997"/>
            <a:ext cx="245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SLUGA BOŽJI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E17F8CF-321F-4649-9A77-35BD8F2A7F05}"/>
              </a:ext>
            </a:extLst>
          </p:cNvPr>
          <p:cNvSpPr txBox="1"/>
          <p:nvPr/>
        </p:nvSpPr>
        <p:spPr>
          <a:xfrm>
            <a:off x="3754792" y="2890391"/>
            <a:ext cx="2456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ČASNI SLUGA BOŽJI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5ECA59-5673-45B0-8413-E1AF25A864CE}"/>
              </a:ext>
            </a:extLst>
          </p:cNvPr>
          <p:cNvSpPr txBox="1"/>
          <p:nvPr/>
        </p:nvSpPr>
        <p:spPr>
          <a:xfrm>
            <a:off x="6919681" y="2227462"/>
            <a:ext cx="1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BLAŽENIK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E77FE19-219C-404F-BAB0-55923BEC64A4}"/>
              </a:ext>
            </a:extLst>
          </p:cNvPr>
          <p:cNvSpPr txBox="1"/>
          <p:nvPr/>
        </p:nvSpPr>
        <p:spPr>
          <a:xfrm>
            <a:off x="9804924" y="1182841"/>
            <a:ext cx="156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SVETAC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404323-B212-4483-ACFF-A33A81E2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2269"/>
            <a:ext cx="12192000" cy="107721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941C457-297F-41DA-BE0A-A1DFA9D6DCED}"/>
              </a:ext>
            </a:extLst>
          </p:cNvPr>
          <p:cNvSpPr txBox="1"/>
          <p:nvPr/>
        </p:nvSpPr>
        <p:spPr>
          <a:xfrm>
            <a:off x="-115410" y="5649789"/>
            <a:ext cx="3668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osoba umrla </a:t>
            </a:r>
          </a:p>
          <a:p>
            <a:pPr algn="ctr"/>
            <a:r>
              <a:rPr lang="hr-HR" sz="3200" dirty="0"/>
              <a:t>„na glasu svetosti”</a:t>
            </a:r>
          </a:p>
        </p:txBody>
      </p:sp>
    </p:spTree>
    <p:extLst>
      <p:ext uri="{BB962C8B-B14F-4D97-AF65-F5344CB8AC3E}">
        <p14:creationId xmlns:p14="http://schemas.microsoft.com/office/powerpoint/2010/main" val="33275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Ljudsko lice, tekst, osmijeh, čovjek&#10;&#10;Opis je automatski generiran">
            <a:extLst>
              <a:ext uri="{FF2B5EF4-FFF2-40B4-BE49-F238E27FC236}">
                <a16:creationId xmlns:a16="http://schemas.microsoft.com/office/drawing/2014/main" id="{590C2905-880B-4C55-AD8C-808EAE4C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4E3850-02F7-40CD-8883-18F56B51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67400"/>
            <a:ext cx="12191999" cy="990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0CC9782-0E71-44DE-8249-1A0752B3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5305425"/>
            <a:ext cx="4572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EED1C98-5C2B-4C48-8CC7-61203A6D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039"/>
            <a:ext cx="12208949" cy="6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A8EFE61-9FC6-4DC9-A110-5B20D1C31327}"/>
              </a:ext>
            </a:extLst>
          </p:cNvPr>
          <p:cNvSpPr txBox="1"/>
          <p:nvPr/>
        </p:nvSpPr>
        <p:spPr>
          <a:xfrm>
            <a:off x="115410" y="13290"/>
            <a:ext cx="120765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UZORI VJERE U HRVATSKOM NARODU</a:t>
            </a:r>
          </a:p>
          <a:p>
            <a:pPr algn="ctr"/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200" b="1" dirty="0">
                <a:latin typeface="Segoe Print" panose="02000600000000000000" pitchFamily="2" charset="0"/>
              </a:rPr>
              <a:t>Kako se postaje svetac?</a:t>
            </a:r>
          </a:p>
          <a:p>
            <a:endParaRPr lang="hr-HR" sz="3200" b="1" dirty="0">
              <a:latin typeface="Segoe Print" panose="02000600000000000000" pitchFamily="2" charset="0"/>
            </a:endParaRPr>
          </a:p>
          <a:p>
            <a:r>
              <a:rPr lang="hr-HR" sz="3200" b="1" dirty="0">
                <a:latin typeface="Segoe Print" panose="02000600000000000000" pitchFamily="2" charset="0"/>
              </a:rPr>
              <a:t>	-blaženik </a:t>
            </a:r>
            <a:r>
              <a:rPr lang="hr-HR" sz="3200" dirty="0">
                <a:latin typeface="Segoe Print" panose="02000600000000000000" pitchFamily="2" charset="0"/>
              </a:rPr>
              <a:t>– lat. </a:t>
            </a:r>
            <a:r>
              <a:rPr lang="hr-HR" sz="3200" dirty="0" err="1">
                <a:latin typeface="Segoe Print" panose="02000600000000000000" pitchFamily="2" charset="0"/>
              </a:rPr>
              <a:t>beatus</a:t>
            </a:r>
            <a:r>
              <a:rPr lang="hr-HR" sz="3200" dirty="0">
                <a:latin typeface="Segoe Print" panose="02000600000000000000" pitchFamily="2" charset="0"/>
              </a:rPr>
              <a:t>, osoba koja je proglašena  </a:t>
            </a:r>
          </a:p>
          <a:p>
            <a:r>
              <a:rPr lang="hr-HR" sz="3200" dirty="0">
                <a:latin typeface="Segoe Print" panose="02000600000000000000" pitchFamily="2" charset="0"/>
              </a:rPr>
              <a:t>                     blaženom, štuje se u mjesnoj Crkvi</a:t>
            </a:r>
          </a:p>
          <a:p>
            <a:endParaRPr lang="hr-HR" sz="3200" dirty="0">
              <a:latin typeface="Segoe Print" panose="02000600000000000000" pitchFamily="2" charset="0"/>
            </a:endParaRPr>
          </a:p>
          <a:p>
            <a:r>
              <a:rPr lang="hr-HR" sz="3200" dirty="0">
                <a:latin typeface="Segoe Print" panose="02000600000000000000" pitchFamily="2" charset="0"/>
              </a:rPr>
              <a:t>	</a:t>
            </a:r>
            <a:r>
              <a:rPr lang="hr-HR" sz="3200" b="1" dirty="0">
                <a:latin typeface="Segoe Print" panose="02000600000000000000" pitchFamily="2" charset="0"/>
              </a:rPr>
              <a:t>-svetac </a:t>
            </a:r>
            <a:r>
              <a:rPr lang="hr-HR" sz="3200" dirty="0">
                <a:latin typeface="Segoe Print" panose="02000600000000000000" pitchFamily="2" charset="0"/>
              </a:rPr>
              <a:t>– lat. </a:t>
            </a:r>
            <a:r>
              <a:rPr lang="hr-HR" sz="3200" dirty="0" err="1">
                <a:latin typeface="Segoe Print" panose="02000600000000000000" pitchFamily="2" charset="0"/>
              </a:rPr>
              <a:t>sanctus</a:t>
            </a:r>
            <a:r>
              <a:rPr lang="hr-HR" sz="3200" dirty="0">
                <a:latin typeface="Segoe Print" panose="02000600000000000000" pitchFamily="2" charset="0"/>
              </a:rPr>
              <a:t>, osoba koja je proglašena  </a:t>
            </a:r>
          </a:p>
          <a:p>
            <a:r>
              <a:rPr lang="hr-HR" sz="3200" dirty="0">
                <a:latin typeface="Segoe Print" panose="02000600000000000000" pitchFamily="2" charset="0"/>
              </a:rPr>
              <a:t>                   svetom, štuje se u cijeloj (općoj) Crkvi</a:t>
            </a:r>
          </a:p>
        </p:txBody>
      </p:sp>
    </p:spTree>
    <p:extLst>
      <p:ext uri="{BB962C8B-B14F-4D97-AF65-F5344CB8AC3E}">
        <p14:creationId xmlns:p14="http://schemas.microsoft.com/office/powerpoint/2010/main" val="180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7C94433-751F-4029-9B73-1D7887484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157162"/>
            <a:ext cx="44672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44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87</Words>
  <Application>Microsoft Office PowerPoint</Application>
  <PresentationFormat>Široki zaslon</PresentationFormat>
  <Paragraphs>21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17</cp:revision>
  <dcterms:created xsi:type="dcterms:W3CDTF">2020-05-27T07:41:51Z</dcterms:created>
  <dcterms:modified xsi:type="dcterms:W3CDTF">2023-05-14T18:12:51Z</dcterms:modified>
</cp:coreProperties>
</file>