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49" d="100"/>
          <a:sy n="49" d="100"/>
        </p:scale>
        <p:origin x="61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AE8051-8325-483C-A474-183A391ADE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CA167DB-01D8-4F2E-ABBA-6ABBFF4A3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74E62A4-BB36-4268-A501-9946211F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7F67-01D7-4A91-B9A5-89E2A2213435}" type="datetimeFigureOut">
              <a:rPr lang="hr-HR" smtClean="0"/>
              <a:t>4.6.2020.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4DF649D-0030-495F-B318-97CE5BEF0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F722924-7821-4306-BD80-00B52AA9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B7C-8A54-4C5C-B858-42C3BD532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877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613977-992A-4051-A9A9-BBE2C60AE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828ED8E-69FA-4C88-89AC-A003D4AED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A966C82-C714-4AF7-ACD7-A893996DE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7F67-01D7-4A91-B9A5-89E2A2213435}" type="datetimeFigureOut">
              <a:rPr lang="hr-HR" smtClean="0"/>
              <a:t>4.6.2020.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349A820-7A72-4290-AD86-A37184F23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573BDFD-227E-4D65-BE6C-2BB43DF9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B7C-8A54-4C5C-B858-42C3BD532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010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7C561F42-55C1-4328-8CB0-0305A08D3A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C6BE116D-36E8-4029-AABE-3307225E4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614717E-0222-4AD3-A530-9D0E0CD88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7F67-01D7-4A91-B9A5-89E2A2213435}" type="datetimeFigureOut">
              <a:rPr lang="hr-HR" smtClean="0"/>
              <a:t>4.6.2020.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AC8A77B-3511-4BB8-BC19-261A9BEAD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D037E8F-F33D-4BD8-AFB8-E537045D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B7C-8A54-4C5C-B858-42C3BD532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451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2202A8-4095-4F0E-8474-650D7659E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DDB329C-59DC-4398-B961-B47B3A048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2D1BC29-B0F0-4E9E-B698-D0C949FF3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7F67-01D7-4A91-B9A5-89E2A2213435}" type="datetimeFigureOut">
              <a:rPr lang="hr-HR" smtClean="0"/>
              <a:t>4.6.2020.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E74EB67-CB71-4144-9010-0FE907729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3572597-241C-49DE-8F4C-7B25435CA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B7C-8A54-4C5C-B858-42C3BD532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14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3C46B9-99FA-494E-AA06-D606B35F3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DE62C54-5710-4F21-AEB1-8AF2E18AA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6C9CADB-B49F-4BDA-B277-2CC90130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7F67-01D7-4A91-B9A5-89E2A2213435}" type="datetimeFigureOut">
              <a:rPr lang="hr-HR" smtClean="0"/>
              <a:t>4.6.2020.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145EC48-0011-43B0-A9EA-8F61D8DDC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E5B839D-2557-489D-BA9B-0A4ED9AEE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B7C-8A54-4C5C-B858-42C3BD532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198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CCB5F3-7E76-4627-984D-5D55AE1C0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80C5BF9-D206-4985-BA74-5CD4EAF3B7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A077E6F-21A3-4215-85F6-626FA2374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81B6ABC-10EF-46A9-8522-F7B84FBE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7F67-01D7-4A91-B9A5-89E2A2213435}" type="datetimeFigureOut">
              <a:rPr lang="hr-HR" smtClean="0"/>
              <a:t>4.6.2020.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0A07097-3701-4BC0-AB91-07F84975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13C45CC-0967-4A6A-9D12-C51F4E84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B7C-8A54-4C5C-B858-42C3BD532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091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B36A34-E9B4-4834-BEB6-F0096FAC4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63B8693-5989-48F7-A89B-35535576C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2975681-0EB3-4DE8-99DD-EF705F044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A83FE34-FC7E-404B-B582-DBF2B1548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E7377B3A-540A-4CE0-80DD-5912E7A67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E3CA577D-F4D4-4300-92F6-8FC7F7DAE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7F67-01D7-4A91-B9A5-89E2A2213435}" type="datetimeFigureOut">
              <a:rPr lang="hr-HR" smtClean="0"/>
              <a:t>4.6.2020.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6742CFBC-F1BB-4FB8-A050-7DBC3A96B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2D1A6042-F658-40D8-AB5D-C9C79E3AA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B7C-8A54-4C5C-B858-42C3BD532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701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03A081-3A64-4EEB-A055-FB4F74F99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786EF58-F5E4-4A37-87F5-A750DF96B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7F67-01D7-4A91-B9A5-89E2A2213435}" type="datetimeFigureOut">
              <a:rPr lang="hr-HR" smtClean="0"/>
              <a:t>4.6.2020.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FC11DB05-4AB8-4F71-8BFC-6F515414E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D285B18-FA26-43B9-8A21-3283D8812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B7C-8A54-4C5C-B858-42C3BD532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510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BEE9967-2C80-47DF-8928-49CC9C717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7F67-01D7-4A91-B9A5-89E2A2213435}" type="datetimeFigureOut">
              <a:rPr lang="hr-HR" smtClean="0"/>
              <a:t>4.6.2020.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37A08419-36F6-46BA-8C44-A54357CDE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4B60EBB-33F0-4075-893B-5C2D0E08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B7C-8A54-4C5C-B858-42C3BD532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914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6D01CB-B6D9-4A12-9AD5-2AB318CB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B4415B5-117C-4CC1-B28A-C3B15DC9D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8C2D0C1-2C5D-49EE-8093-B75F11195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01AE7B3-2E6C-4997-8A94-F23890C36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7F67-01D7-4A91-B9A5-89E2A2213435}" type="datetimeFigureOut">
              <a:rPr lang="hr-HR" smtClean="0"/>
              <a:t>4.6.2020.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9E45695-4EBA-43DB-A5D3-C687EC91B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5F7E324-A8CD-4C0F-9DC2-B220C849B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B7C-8A54-4C5C-B858-42C3BD532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444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852CAA-29A2-4A9D-AB9E-8392D2494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94E9F59D-D26A-436F-BC73-99F5C34B5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70981E2-AAF9-49A9-9D16-5DCA594CF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5422644-C5CB-4777-88B4-3ECF39ACA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7F67-01D7-4A91-B9A5-89E2A2213435}" type="datetimeFigureOut">
              <a:rPr lang="hr-HR" smtClean="0"/>
              <a:t>4.6.2020.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EEB9F63-3D60-4A03-9788-60A989249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F9D1389-A32C-49A7-8561-AB8142C1E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BB7C-8A54-4C5C-B858-42C3BD532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380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80D9995B-BD4B-4C25-A984-5FD695E72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37B8489-6246-4F65-8EFB-C6523922B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C83F5BE-DCF5-4D7B-95EE-6D4D4CE127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67F67-01D7-4A91-B9A5-89E2A2213435}" type="datetimeFigureOut">
              <a:rPr lang="hr-HR" smtClean="0"/>
              <a:t>4.6.2020.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9D16094-C1C9-4AAB-ADA7-639D0AF90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F6A8D26-7F52-4B22-B055-C2A9D19CC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ABB7C-8A54-4C5C-B858-42C3BD532F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205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4sBEFVUsn4k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jBAm6AT1o0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fY88eYVTwI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D2AB17-DF21-4822-BB4E-6580804BE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27890E1-8626-4FC4-8991-CF2FEEB47A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120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58DB94BD-FB36-473B-9B1B-67806AA73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911" y="1451740"/>
            <a:ext cx="1569555" cy="1584793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632EA810-BFF8-470F-8DA2-C047A00EE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2595" y="3265410"/>
            <a:ext cx="1542342" cy="1584792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78C59248-DE37-49EC-8848-FE87B9BF6B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4903" y="657744"/>
            <a:ext cx="1517726" cy="158799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CF89F13B-1F91-4E8E-93E6-460B5203D0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3946" y="4962524"/>
            <a:ext cx="1298499" cy="1347499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34C0AE8D-8662-43F4-8FE2-A4820C7F76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01169" y="3821466"/>
            <a:ext cx="1360169" cy="1322033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EC3E491-2932-4EC1-BF71-F480B361D41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79484" y="536729"/>
            <a:ext cx="1517727" cy="1396846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18DE319E-C576-409E-B386-DB22694A89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95862" y="2881312"/>
            <a:ext cx="3183367" cy="1584793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6E5E8A92-0CB6-4B29-90C5-CF1E2F4CA8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4310" y="4452936"/>
            <a:ext cx="1298499" cy="1417749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63DE59F9-6312-4DC6-9DBC-45AAFBF636F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13946" y="1317270"/>
            <a:ext cx="1319423" cy="1273530"/>
          </a:xfrm>
          <a:prstGeom prst="rect">
            <a:avLst/>
          </a:prstGeom>
        </p:spPr>
      </p:pic>
      <p:pic>
        <p:nvPicPr>
          <p:cNvPr id="12" name="Slika 11">
            <a:extLst>
              <a:ext uri="{FF2B5EF4-FFF2-40B4-BE49-F238E27FC236}">
                <a16:creationId xmlns:a16="http://schemas.microsoft.com/office/drawing/2014/main" id="{2FDDF7AD-0499-4AF2-9530-F8AD2230F4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25417" y="4841985"/>
            <a:ext cx="1372947" cy="122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7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77A36312-876F-427C-9ADD-F49159730BA8}"/>
              </a:ext>
            </a:extLst>
          </p:cNvPr>
          <p:cNvSpPr txBox="1"/>
          <p:nvPr/>
        </p:nvSpPr>
        <p:spPr>
          <a:xfrm>
            <a:off x="0" y="159798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>
                <a:latin typeface="Segoe Print" panose="02000600000000000000" pitchFamily="2" charset="0"/>
              </a:rPr>
              <a:t>Hrvatski blaženici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4C75910-AAF2-4DB7-8F2A-EA776B700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702" y="2908684"/>
            <a:ext cx="2657509" cy="2901566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1B315B52-E69B-440D-B3E9-0F12D0B7976B}"/>
              </a:ext>
            </a:extLst>
          </p:cNvPr>
          <p:cNvSpPr txBox="1"/>
          <p:nvPr/>
        </p:nvSpPr>
        <p:spPr>
          <a:xfrm>
            <a:off x="0" y="999293"/>
            <a:ext cx="10725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Segoe Print" panose="02000600000000000000" pitchFamily="2" charset="0"/>
              </a:rPr>
              <a:t>bl. Alojzije Stepinac </a:t>
            </a:r>
            <a:r>
              <a:rPr lang="hr-HR" sz="2800" dirty="0">
                <a:latin typeface="Segoe Print" panose="02000600000000000000" pitchFamily="2" charset="0"/>
              </a:rPr>
              <a:t>– branitelj čovjekova dostojanstva 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A069382A-98B3-4F2E-8C6F-BF0E4FFC5195}"/>
              </a:ext>
            </a:extLst>
          </p:cNvPr>
          <p:cNvSpPr txBox="1"/>
          <p:nvPr/>
        </p:nvSpPr>
        <p:spPr>
          <a:xfrm>
            <a:off x="3409950" y="2092105"/>
            <a:ext cx="87820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</a:rPr>
              <a:t>-rođen 1898. u </a:t>
            </a:r>
            <a:r>
              <a:rPr lang="hr-HR" sz="2400" dirty="0" err="1">
                <a:latin typeface="Segoe Print" panose="02000600000000000000" pitchFamily="2" charset="0"/>
              </a:rPr>
              <a:t>Brezarićima</a:t>
            </a:r>
            <a:r>
              <a:rPr lang="hr-HR" sz="2400" dirty="0">
                <a:latin typeface="Segoe Print" panose="02000600000000000000" pitchFamily="2" charset="0"/>
              </a:rPr>
              <a:t> (kod Krašića)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-zagrebački nadbiskup i kardinal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-za vrijeme drugog svjetskog rata aktivno se zalaže za žrtve rata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-neopravdano optužen i osuđen od komunističkih vlasti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-blagdan 10. veljače</a:t>
            </a:r>
          </a:p>
        </p:txBody>
      </p:sp>
      <p:sp>
        <p:nvSpPr>
          <p:cNvPr id="3" name="Pravokutnik 2">
            <a:hlinkClick r:id="rId3"/>
            <a:extLst>
              <a:ext uri="{FF2B5EF4-FFF2-40B4-BE49-F238E27FC236}">
                <a16:creationId xmlns:a16="http://schemas.microsoft.com/office/drawing/2014/main" id="{B2889815-8ADA-40C1-A884-9570524154D3}"/>
              </a:ext>
            </a:extLst>
          </p:cNvPr>
          <p:cNvSpPr/>
          <p:nvPr/>
        </p:nvSpPr>
        <p:spPr>
          <a:xfrm>
            <a:off x="88777" y="999293"/>
            <a:ext cx="3559945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528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A42069F2-ED0B-47D8-995D-412F60FC6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9480" y="1157472"/>
            <a:ext cx="2479852" cy="2393596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A1D26ECB-DF66-41A2-880D-9DF0B123A02E}"/>
              </a:ext>
            </a:extLst>
          </p:cNvPr>
          <p:cNvSpPr txBox="1"/>
          <p:nvPr/>
        </p:nvSpPr>
        <p:spPr>
          <a:xfrm>
            <a:off x="0" y="203365"/>
            <a:ext cx="83006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Segoe Print" panose="02000600000000000000" pitchFamily="2" charset="0"/>
              </a:rPr>
              <a:t>bl. Marija Propetog Isusa Petković </a:t>
            </a:r>
            <a:r>
              <a:rPr lang="hr-HR" sz="2800" dirty="0">
                <a:latin typeface="Segoe Print" panose="02000600000000000000" pitchFamily="2" charset="0"/>
              </a:rPr>
              <a:t>- utemeljiteljica družbe Kćeri Milosrđa 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6AA44DF1-A368-41AD-94A8-EF0C94B8774A}"/>
              </a:ext>
            </a:extLst>
          </p:cNvPr>
          <p:cNvSpPr txBox="1"/>
          <p:nvPr/>
        </p:nvSpPr>
        <p:spPr>
          <a:xfrm>
            <a:off x="0" y="1697401"/>
            <a:ext cx="81585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</a:rPr>
              <a:t>-rođena 1892. u Blatu na Korčuli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-utemeljila je redovničku zajednicu Družbu Kćeri Milosrđa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-brinula se za siromašne, djecu i mlade u sirotištima, školama i bila misionarka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-blagdan 9. srpnja</a:t>
            </a:r>
          </a:p>
          <a:p>
            <a:endParaRPr lang="hr-HR" sz="2400" dirty="0">
              <a:latin typeface="Segoe Print" panose="02000600000000000000" pitchFamily="2" charset="0"/>
            </a:endParaRPr>
          </a:p>
        </p:txBody>
      </p:sp>
      <p:sp>
        <p:nvSpPr>
          <p:cNvPr id="5" name="Pravokutnik 4">
            <a:hlinkClick r:id="rId3"/>
            <a:extLst>
              <a:ext uri="{FF2B5EF4-FFF2-40B4-BE49-F238E27FC236}">
                <a16:creationId xmlns:a16="http://schemas.microsoft.com/office/drawing/2014/main" id="{467FCF08-14D4-4E50-9C4C-0948179D59C9}"/>
              </a:ext>
            </a:extLst>
          </p:cNvPr>
          <p:cNvSpPr/>
          <p:nvPr/>
        </p:nvSpPr>
        <p:spPr>
          <a:xfrm>
            <a:off x="0" y="203365"/>
            <a:ext cx="6276109" cy="5032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802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7F7E39B5-C473-49B4-AE71-82E7E548A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56" y="190086"/>
            <a:ext cx="2850487" cy="2544236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43C903C2-7036-4657-9776-0DADBB5899AA}"/>
              </a:ext>
            </a:extLst>
          </p:cNvPr>
          <p:cNvSpPr txBox="1"/>
          <p:nvPr/>
        </p:nvSpPr>
        <p:spPr>
          <a:xfrm>
            <a:off x="435156" y="3602694"/>
            <a:ext cx="30716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Segoe Print" panose="02000600000000000000" pitchFamily="2" charset="0"/>
              </a:rPr>
              <a:t>bl. Ivan Merz </a:t>
            </a:r>
            <a:r>
              <a:rPr lang="hr-HR" sz="2800" dirty="0">
                <a:latin typeface="Segoe Print" panose="02000600000000000000" pitchFamily="2" charset="0"/>
              </a:rPr>
              <a:t>– apostol mladeži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A464B859-9F5F-4EE4-AC49-EB8AB88AF128}"/>
              </a:ext>
            </a:extLst>
          </p:cNvPr>
          <p:cNvSpPr txBox="1"/>
          <p:nvPr/>
        </p:nvSpPr>
        <p:spPr>
          <a:xfrm>
            <a:off x="5069150" y="1536174"/>
            <a:ext cx="67647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</a:rPr>
              <a:t>-rođen 1896. u Banjoj Luci (Bosna i Hercegovina)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-profesor francuskog i njemačkog jezika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-posvetio </a:t>
            </a:r>
            <a:r>
              <a:rPr lang="hr-HR" sz="2400">
                <a:latin typeface="Segoe Print" panose="02000600000000000000" pitchFamily="2" charset="0"/>
              </a:rPr>
              <a:t>se odgojnom </a:t>
            </a:r>
            <a:r>
              <a:rPr lang="hr-HR" sz="2400" dirty="0">
                <a:latin typeface="Segoe Print" panose="02000600000000000000" pitchFamily="2" charset="0"/>
              </a:rPr>
              <a:t>radu s mladima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-uzorni vjernik laik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-blagdan 10. svibnja</a:t>
            </a:r>
          </a:p>
        </p:txBody>
      </p:sp>
      <p:sp>
        <p:nvSpPr>
          <p:cNvPr id="5" name="Pravokutnik 4">
            <a:hlinkClick r:id="rId3"/>
            <a:extLst>
              <a:ext uri="{FF2B5EF4-FFF2-40B4-BE49-F238E27FC236}">
                <a16:creationId xmlns:a16="http://schemas.microsoft.com/office/drawing/2014/main" id="{A9016EE9-7593-4469-A41D-3ED9C517A431}"/>
              </a:ext>
            </a:extLst>
          </p:cNvPr>
          <p:cNvSpPr/>
          <p:nvPr/>
        </p:nvSpPr>
        <p:spPr>
          <a:xfrm>
            <a:off x="435156" y="3602694"/>
            <a:ext cx="3071674" cy="865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884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139</Words>
  <Application>Microsoft Office PowerPoint</Application>
  <PresentationFormat>Široki zaslon</PresentationFormat>
  <Paragraphs>29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8</cp:revision>
  <dcterms:created xsi:type="dcterms:W3CDTF">2020-06-02T13:30:55Z</dcterms:created>
  <dcterms:modified xsi:type="dcterms:W3CDTF">2020-06-04T18:34:15Z</dcterms:modified>
</cp:coreProperties>
</file>