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2" r:id="rId4"/>
    <p:sldId id="263" r:id="rId5"/>
    <p:sldId id="265" r:id="rId6"/>
    <p:sldId id="267" r:id="rId7"/>
    <p:sldId id="268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183BA3-77BB-478A-875A-55044F2A6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7902F6C-F77F-4643-8214-62119A4D12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AC64646-3F1E-4FBA-AFF1-5FEA5D103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87E0-DA7B-48B2-925D-F9EDF1A8AFFB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1A9F386-3300-4150-A522-8A29B7792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9F8AFA4-47FD-4CFF-BD09-DA12F88B1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FE18-62D9-487D-B62D-4778A2FE92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747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4788111-FA51-469F-865E-F985B1270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ED5579D-F8F2-4080-9F55-D3ACA9685A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C2CB31F-C4C6-45E2-96DB-482D41881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87E0-DA7B-48B2-925D-F9EDF1A8AFFB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0EC5055-8479-4E47-B812-EBE31983B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6D7ADF1-A84F-4E33-B887-11EBF84C8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FE18-62D9-487D-B62D-4778A2FE92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452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50D685A6-E8BC-4CE9-A074-EFE1F3C9B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BCD14608-F5D4-4091-A2C8-F34AE7F39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8608B64-3CE1-4CD9-B43E-50BA91790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87E0-DA7B-48B2-925D-F9EDF1A8AFFB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1889690-0EC3-4774-994A-4E9E87D2E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604805E-7AE4-417E-91AA-329D7F204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FE18-62D9-487D-B62D-4778A2FE92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4042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C5D6E24-58A1-44E4-94F2-501122006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9D3CF11-BAFB-4033-8884-BB554E57C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E77A1B6-6456-4FA5-8358-404F89FCE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87E0-DA7B-48B2-925D-F9EDF1A8AFFB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D237DA5-DF18-4D89-90A7-FBA76B0F6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F2FF0A3-081A-4B21-8EB3-471165DC6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FE18-62D9-487D-B62D-4778A2FE92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7347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5A3C14-24ED-4A82-9204-238D67C4C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FAFDF20-5E91-457D-9C69-3CC8D1B84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B7A12F8-DB46-4599-81CB-9F6805A1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87E0-DA7B-48B2-925D-F9EDF1A8AFFB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42F6684-CAB5-4454-B4C3-02B4D8220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FA31A64-6068-4161-A0FF-8378D61CF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FE18-62D9-487D-B62D-4778A2FE92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5583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45CAC83-84D6-4668-96BF-B9926B86B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F440E99-5496-47E1-8083-0E4278A34B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54E1876-0921-4C58-817F-4644D23FA9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059F631-734E-4CEE-835C-E311094B3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87E0-DA7B-48B2-925D-F9EDF1A8AFFB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6CF1E33-6ECF-4CED-BE7B-2565258A7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6A21B6A-9758-4F5F-82F7-756BA16EF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FE18-62D9-487D-B62D-4778A2FE92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673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0B9A12-8B83-4E21-96EB-45921149A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5A3FAC80-4E8B-4B83-96BB-1A7FFF3B5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0AD84FA9-379E-4CB1-80CA-26D520C48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A5F42738-5E6F-4F81-BCEC-391CF4498E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24038F15-A5A6-471C-970F-B27CA9B79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795A462D-FED9-4092-A7DE-D73B042D2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87E0-DA7B-48B2-925D-F9EDF1A8AFFB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C45A2261-E5F0-4576-A93C-D81D95E1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312E052B-9AA7-4D1A-AD09-AE831C652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FE18-62D9-487D-B62D-4778A2FE92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607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5AE8EA-7BDF-49DC-B1F2-248C0C7D1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CDE36D9F-E88D-4DDD-88F4-C770A8BBD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87E0-DA7B-48B2-925D-F9EDF1A8AFFB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EF38D282-D31A-4B94-B01F-6AC3358DD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F8A4AE60-DACA-44C2-938B-724DE3BEB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FE18-62D9-487D-B62D-4778A2FE92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286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7B2CDE9E-0505-42EA-BF60-D7716F470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87E0-DA7B-48B2-925D-F9EDF1A8AFFB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860CC94F-6711-41EF-9553-1537FF28D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1E56AFA6-5352-44FB-A9FA-2E6C80BFF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FE18-62D9-487D-B62D-4778A2FE92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78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7C744A-2BD9-4431-80AF-53FB528D6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3273B7C-02A5-446C-9A40-00FC6F2A3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86EA95B2-F140-49AC-847E-47581CA090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C42A647-1C9B-4168-9E4B-0F320B574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87E0-DA7B-48B2-925D-F9EDF1A8AFFB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0190662-9049-4DD0-8E08-2F839FFFB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DCABBB0-CF68-43CA-972A-8ED8A6C1E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FE18-62D9-487D-B62D-4778A2FE92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342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B4EB61A-33F2-4DAB-B4FF-544C0014E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B74ED1A6-1A9D-4BEA-A944-1D746671FC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460DB91-FB19-4B69-B068-24A7DC75F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162CC51B-F1E5-48EF-AD7D-13B2B4BA1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87E0-DA7B-48B2-925D-F9EDF1A8AFFB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EF611B5-7F5B-4300-A0C0-D0C61565F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966D1BD-0532-453B-B5D2-5CC06E0E1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FE18-62D9-487D-B62D-4778A2FE92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8983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66CCEF45-3224-49DE-AFC0-D11A73A2E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658CAC4-3FC1-47CF-8C61-673A5A48F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7827667-6D60-467F-AC52-CEB0456CDE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587E0-DA7B-48B2-925D-F9EDF1A8AFFB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833B8A9-0C70-433F-AFB4-F2F8325F8E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35A252F-2B91-4CDE-BE83-1EF0282C4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EFE18-62D9-487D-B62D-4778A2FE92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700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Slika na kojoj se prikazuje snimka zaslona&#10;&#10;Opis je automatski generiran">
            <a:extLst>
              <a:ext uri="{FF2B5EF4-FFF2-40B4-BE49-F238E27FC236}">
                <a16:creationId xmlns:a16="http://schemas.microsoft.com/office/drawing/2014/main" id="{B8D61AE9-724A-4E03-816A-F94D74354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4" y="354329"/>
            <a:ext cx="11558739" cy="4979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208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Slika na kojoj se prikazuje snimka zaslona&#10;&#10;Opis je automatski generiran">
            <a:extLst>
              <a:ext uri="{FF2B5EF4-FFF2-40B4-BE49-F238E27FC236}">
                <a16:creationId xmlns:a16="http://schemas.microsoft.com/office/drawing/2014/main" id="{B8D61AE9-724A-4E03-816A-F94D74354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9" y="390280"/>
            <a:ext cx="11558739" cy="4979671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69ABD839-1FB7-4536-A793-42AA7E13C22B}"/>
              </a:ext>
            </a:extLst>
          </p:cNvPr>
          <p:cNvSpPr txBox="1"/>
          <p:nvPr/>
        </p:nvSpPr>
        <p:spPr>
          <a:xfrm>
            <a:off x="2743200" y="1339334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Duhova</a:t>
            </a: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6300BF22-F586-4286-AA5D-04FAD1908BE0}"/>
              </a:ext>
            </a:extLst>
          </p:cNvPr>
          <p:cNvSpPr txBox="1"/>
          <p:nvPr/>
        </p:nvSpPr>
        <p:spPr>
          <a:xfrm>
            <a:off x="4829451" y="1339334"/>
            <a:ext cx="1384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Jeruzalemu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74E33F63-4986-4E0D-AF81-5F96DF120A1C}"/>
              </a:ext>
            </a:extLst>
          </p:cNvPr>
          <p:cNvSpPr txBox="1"/>
          <p:nvPr/>
        </p:nvSpPr>
        <p:spPr>
          <a:xfrm>
            <a:off x="10111665" y="1384908"/>
            <a:ext cx="949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srce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7BF6B451-7689-4291-8EAC-A39E5D7EC347}"/>
              </a:ext>
            </a:extLst>
          </p:cNvPr>
          <p:cNvSpPr txBox="1"/>
          <p:nvPr/>
        </p:nvSpPr>
        <p:spPr>
          <a:xfrm>
            <a:off x="1455938" y="1908699"/>
            <a:ext cx="97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duša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D31C3F38-70AA-4E0F-97E0-815F31CCF817}"/>
              </a:ext>
            </a:extLst>
          </p:cNvPr>
          <p:cNvSpPr txBox="1"/>
          <p:nvPr/>
        </p:nvSpPr>
        <p:spPr>
          <a:xfrm>
            <a:off x="3815271" y="1988598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Crkva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82682D6D-8979-4928-8CA1-C01B77557738}"/>
              </a:ext>
            </a:extLst>
          </p:cNvPr>
          <p:cNvSpPr txBox="1"/>
          <p:nvPr/>
        </p:nvSpPr>
        <p:spPr>
          <a:xfrm>
            <a:off x="7670307" y="1908699"/>
            <a:ext cx="1003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progoni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0B7D078D-2377-4538-96E4-D68B345318A0}"/>
              </a:ext>
            </a:extLst>
          </p:cNvPr>
          <p:cNvSpPr txBox="1"/>
          <p:nvPr/>
        </p:nvSpPr>
        <p:spPr>
          <a:xfrm>
            <a:off x="148053" y="2519220"/>
            <a:ext cx="1213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đakona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799264EA-2139-4672-8CC3-9581F5494581}"/>
              </a:ext>
            </a:extLst>
          </p:cNvPr>
          <p:cNvSpPr txBox="1"/>
          <p:nvPr/>
        </p:nvSpPr>
        <p:spPr>
          <a:xfrm>
            <a:off x="3815271" y="2480006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carevi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41D65F15-C68D-4036-931D-9826640F1D80}"/>
              </a:ext>
            </a:extLst>
          </p:cNvPr>
          <p:cNvSpPr txBox="1"/>
          <p:nvPr/>
        </p:nvSpPr>
        <p:spPr>
          <a:xfrm>
            <a:off x="7345427" y="2445788"/>
            <a:ext cx="1076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progone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0A1D56E0-A655-4902-B261-E7690AF56AEA}"/>
              </a:ext>
            </a:extLst>
          </p:cNvPr>
          <p:cNvSpPr txBox="1"/>
          <p:nvPr/>
        </p:nvSpPr>
        <p:spPr>
          <a:xfrm>
            <a:off x="2025490" y="3028890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Neron</a:t>
            </a:r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3E3E9B2C-5516-4976-8401-A2436E139ABD}"/>
              </a:ext>
            </a:extLst>
          </p:cNvPr>
          <p:cNvSpPr txBox="1"/>
          <p:nvPr/>
        </p:nvSpPr>
        <p:spPr>
          <a:xfrm>
            <a:off x="3815271" y="3049371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err="1"/>
              <a:t>Decije</a:t>
            </a:r>
            <a:endParaRPr lang="hr-HR" sz="2000" dirty="0"/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1CC256F9-D347-49A0-A749-B596F7579DBF}"/>
              </a:ext>
            </a:extLst>
          </p:cNvPr>
          <p:cNvSpPr txBox="1"/>
          <p:nvPr/>
        </p:nvSpPr>
        <p:spPr>
          <a:xfrm>
            <a:off x="5841999" y="3049371"/>
            <a:ext cx="1384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Dioklecijan</a:t>
            </a:r>
          </a:p>
        </p:txBody>
      </p:sp>
      <p:sp>
        <p:nvSpPr>
          <p:cNvPr id="15" name="TekstniOkvir 14">
            <a:extLst>
              <a:ext uri="{FF2B5EF4-FFF2-40B4-BE49-F238E27FC236}">
                <a16:creationId xmlns:a16="http://schemas.microsoft.com/office/drawing/2014/main" id="{579E0882-8B9A-44D9-AF03-278CE90041C0}"/>
              </a:ext>
            </a:extLst>
          </p:cNvPr>
          <p:cNvSpPr txBox="1"/>
          <p:nvPr/>
        </p:nvSpPr>
        <p:spPr>
          <a:xfrm>
            <a:off x="10495280" y="3049371"/>
            <a:ext cx="1046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progona</a:t>
            </a:r>
          </a:p>
        </p:txBody>
      </p:sp>
      <p:sp>
        <p:nvSpPr>
          <p:cNvPr id="16" name="TekstniOkvir 15">
            <a:extLst>
              <a:ext uri="{FF2B5EF4-FFF2-40B4-BE49-F238E27FC236}">
                <a16:creationId xmlns:a16="http://schemas.microsoft.com/office/drawing/2014/main" id="{787B68E2-9789-4005-BC7F-92386B48A3CA}"/>
              </a:ext>
            </a:extLst>
          </p:cNvPr>
          <p:cNvSpPr txBox="1"/>
          <p:nvPr/>
        </p:nvSpPr>
        <p:spPr>
          <a:xfrm>
            <a:off x="1889760" y="3657600"/>
            <a:ext cx="1737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katakombama</a:t>
            </a:r>
          </a:p>
        </p:txBody>
      </p:sp>
      <p:sp>
        <p:nvSpPr>
          <p:cNvPr id="17" name="TekstniOkvir 16">
            <a:extLst>
              <a:ext uri="{FF2B5EF4-FFF2-40B4-BE49-F238E27FC236}">
                <a16:creationId xmlns:a16="http://schemas.microsoft.com/office/drawing/2014/main" id="{E685D869-C091-4783-978F-6E75F8112AD2}"/>
              </a:ext>
            </a:extLst>
          </p:cNvPr>
          <p:cNvSpPr txBox="1"/>
          <p:nvPr/>
        </p:nvSpPr>
        <p:spPr>
          <a:xfrm>
            <a:off x="6502400" y="3657600"/>
            <a:ext cx="1076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stoljeća</a:t>
            </a:r>
          </a:p>
        </p:txBody>
      </p:sp>
      <p:sp>
        <p:nvSpPr>
          <p:cNvPr id="18" name="TekstniOkvir 17">
            <a:extLst>
              <a:ext uri="{FF2B5EF4-FFF2-40B4-BE49-F238E27FC236}">
                <a16:creationId xmlns:a16="http://schemas.microsoft.com/office/drawing/2014/main" id="{71827C6D-A2ED-4A6B-AA92-81046E90161E}"/>
              </a:ext>
            </a:extLst>
          </p:cNvPr>
          <p:cNvSpPr txBox="1"/>
          <p:nvPr/>
        </p:nvSpPr>
        <p:spPr>
          <a:xfrm>
            <a:off x="10190480" y="3626822"/>
            <a:ext cx="1351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Konstantin</a:t>
            </a:r>
          </a:p>
        </p:txBody>
      </p:sp>
      <p:sp>
        <p:nvSpPr>
          <p:cNvPr id="19" name="TekstniOkvir 18">
            <a:extLst>
              <a:ext uri="{FF2B5EF4-FFF2-40B4-BE49-F238E27FC236}">
                <a16:creationId xmlns:a16="http://schemas.microsoft.com/office/drawing/2014/main" id="{AC2EE3C4-676F-447E-A961-5B3856AFE554}"/>
              </a:ext>
            </a:extLst>
          </p:cNvPr>
          <p:cNvSpPr txBox="1"/>
          <p:nvPr/>
        </p:nvSpPr>
        <p:spPr>
          <a:xfrm>
            <a:off x="2194560" y="4149081"/>
            <a:ext cx="1432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kršćanstvo</a:t>
            </a:r>
          </a:p>
        </p:txBody>
      </p:sp>
      <p:sp>
        <p:nvSpPr>
          <p:cNvPr id="20" name="TekstniOkvir 19">
            <a:extLst>
              <a:ext uri="{FF2B5EF4-FFF2-40B4-BE49-F238E27FC236}">
                <a16:creationId xmlns:a16="http://schemas.microsoft.com/office/drawing/2014/main" id="{0A07446A-C3AD-4C53-B35E-C6D75A9A6027}"/>
              </a:ext>
            </a:extLst>
          </p:cNvPr>
          <p:cNvSpPr txBox="1"/>
          <p:nvPr/>
        </p:nvSpPr>
        <p:spPr>
          <a:xfrm>
            <a:off x="6451029" y="4142722"/>
            <a:ext cx="1432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milanskim</a:t>
            </a:r>
          </a:p>
        </p:txBody>
      </p:sp>
    </p:spTree>
    <p:extLst>
      <p:ext uri="{BB962C8B-B14F-4D97-AF65-F5344CB8AC3E}">
        <p14:creationId xmlns:p14="http://schemas.microsoft.com/office/powerpoint/2010/main" val="406802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Slika na kojoj se prikazuje snimka zaslona&#10;&#10;Opis je automatski generiran">
            <a:extLst>
              <a:ext uri="{FF2B5EF4-FFF2-40B4-BE49-F238E27FC236}">
                <a16:creationId xmlns:a16="http://schemas.microsoft.com/office/drawing/2014/main" id="{B8D61AE9-724A-4E03-816A-F94D74354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9" y="390280"/>
            <a:ext cx="11558739" cy="4979671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69ABD839-1FB7-4536-A793-42AA7E13C22B}"/>
              </a:ext>
            </a:extLst>
          </p:cNvPr>
          <p:cNvSpPr txBox="1"/>
          <p:nvPr/>
        </p:nvSpPr>
        <p:spPr>
          <a:xfrm>
            <a:off x="2743200" y="1339334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Duhova</a:t>
            </a: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6300BF22-F586-4286-AA5D-04FAD1908BE0}"/>
              </a:ext>
            </a:extLst>
          </p:cNvPr>
          <p:cNvSpPr txBox="1"/>
          <p:nvPr/>
        </p:nvSpPr>
        <p:spPr>
          <a:xfrm>
            <a:off x="4829451" y="1339334"/>
            <a:ext cx="1384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Jeruzalemu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74E33F63-4986-4E0D-AF81-5F96DF120A1C}"/>
              </a:ext>
            </a:extLst>
          </p:cNvPr>
          <p:cNvSpPr txBox="1"/>
          <p:nvPr/>
        </p:nvSpPr>
        <p:spPr>
          <a:xfrm>
            <a:off x="10111665" y="1384908"/>
            <a:ext cx="949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srce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7BF6B451-7689-4291-8EAC-A39E5D7EC347}"/>
              </a:ext>
            </a:extLst>
          </p:cNvPr>
          <p:cNvSpPr txBox="1"/>
          <p:nvPr/>
        </p:nvSpPr>
        <p:spPr>
          <a:xfrm>
            <a:off x="1455938" y="1908699"/>
            <a:ext cx="97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duša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D31C3F38-70AA-4E0F-97E0-815F31CCF817}"/>
              </a:ext>
            </a:extLst>
          </p:cNvPr>
          <p:cNvSpPr txBox="1"/>
          <p:nvPr/>
        </p:nvSpPr>
        <p:spPr>
          <a:xfrm>
            <a:off x="3815271" y="1988598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Crkva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82682D6D-8979-4928-8CA1-C01B77557738}"/>
              </a:ext>
            </a:extLst>
          </p:cNvPr>
          <p:cNvSpPr txBox="1"/>
          <p:nvPr/>
        </p:nvSpPr>
        <p:spPr>
          <a:xfrm>
            <a:off x="7670307" y="1908699"/>
            <a:ext cx="1003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progoni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0B7D078D-2377-4538-96E4-D68B345318A0}"/>
              </a:ext>
            </a:extLst>
          </p:cNvPr>
          <p:cNvSpPr txBox="1"/>
          <p:nvPr/>
        </p:nvSpPr>
        <p:spPr>
          <a:xfrm>
            <a:off x="148053" y="2519220"/>
            <a:ext cx="1213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đakona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799264EA-2139-4672-8CC3-9581F5494581}"/>
              </a:ext>
            </a:extLst>
          </p:cNvPr>
          <p:cNvSpPr txBox="1"/>
          <p:nvPr/>
        </p:nvSpPr>
        <p:spPr>
          <a:xfrm>
            <a:off x="3815271" y="2480006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carevi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41D65F15-C68D-4036-931D-9826640F1D80}"/>
              </a:ext>
            </a:extLst>
          </p:cNvPr>
          <p:cNvSpPr txBox="1"/>
          <p:nvPr/>
        </p:nvSpPr>
        <p:spPr>
          <a:xfrm>
            <a:off x="7345427" y="2445788"/>
            <a:ext cx="1076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progone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0A1D56E0-A655-4902-B261-E7690AF56AEA}"/>
              </a:ext>
            </a:extLst>
          </p:cNvPr>
          <p:cNvSpPr txBox="1"/>
          <p:nvPr/>
        </p:nvSpPr>
        <p:spPr>
          <a:xfrm>
            <a:off x="2025490" y="3028890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Neron</a:t>
            </a:r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3E3E9B2C-5516-4976-8401-A2436E139ABD}"/>
              </a:ext>
            </a:extLst>
          </p:cNvPr>
          <p:cNvSpPr txBox="1"/>
          <p:nvPr/>
        </p:nvSpPr>
        <p:spPr>
          <a:xfrm>
            <a:off x="3815271" y="3049371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err="1"/>
              <a:t>Decije</a:t>
            </a:r>
            <a:endParaRPr lang="hr-HR" sz="2000" dirty="0"/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1CC256F9-D347-49A0-A749-B596F7579DBF}"/>
              </a:ext>
            </a:extLst>
          </p:cNvPr>
          <p:cNvSpPr txBox="1"/>
          <p:nvPr/>
        </p:nvSpPr>
        <p:spPr>
          <a:xfrm>
            <a:off x="5841999" y="3049371"/>
            <a:ext cx="1384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Dioklecijan</a:t>
            </a:r>
          </a:p>
        </p:txBody>
      </p:sp>
      <p:sp>
        <p:nvSpPr>
          <p:cNvPr id="15" name="TekstniOkvir 14">
            <a:extLst>
              <a:ext uri="{FF2B5EF4-FFF2-40B4-BE49-F238E27FC236}">
                <a16:creationId xmlns:a16="http://schemas.microsoft.com/office/drawing/2014/main" id="{579E0882-8B9A-44D9-AF03-278CE90041C0}"/>
              </a:ext>
            </a:extLst>
          </p:cNvPr>
          <p:cNvSpPr txBox="1"/>
          <p:nvPr/>
        </p:nvSpPr>
        <p:spPr>
          <a:xfrm>
            <a:off x="10495280" y="3049371"/>
            <a:ext cx="1046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progona</a:t>
            </a:r>
          </a:p>
        </p:txBody>
      </p:sp>
      <p:sp>
        <p:nvSpPr>
          <p:cNvPr id="16" name="TekstniOkvir 15">
            <a:extLst>
              <a:ext uri="{FF2B5EF4-FFF2-40B4-BE49-F238E27FC236}">
                <a16:creationId xmlns:a16="http://schemas.microsoft.com/office/drawing/2014/main" id="{787B68E2-9789-4005-BC7F-92386B48A3CA}"/>
              </a:ext>
            </a:extLst>
          </p:cNvPr>
          <p:cNvSpPr txBox="1"/>
          <p:nvPr/>
        </p:nvSpPr>
        <p:spPr>
          <a:xfrm>
            <a:off x="1889760" y="3657600"/>
            <a:ext cx="1737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katakombama</a:t>
            </a:r>
          </a:p>
        </p:txBody>
      </p:sp>
      <p:sp>
        <p:nvSpPr>
          <p:cNvPr id="17" name="TekstniOkvir 16">
            <a:extLst>
              <a:ext uri="{FF2B5EF4-FFF2-40B4-BE49-F238E27FC236}">
                <a16:creationId xmlns:a16="http://schemas.microsoft.com/office/drawing/2014/main" id="{E685D869-C091-4783-978F-6E75F8112AD2}"/>
              </a:ext>
            </a:extLst>
          </p:cNvPr>
          <p:cNvSpPr txBox="1"/>
          <p:nvPr/>
        </p:nvSpPr>
        <p:spPr>
          <a:xfrm>
            <a:off x="6502400" y="3657600"/>
            <a:ext cx="1076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stoljeća</a:t>
            </a:r>
          </a:p>
        </p:txBody>
      </p:sp>
      <p:sp>
        <p:nvSpPr>
          <p:cNvPr id="18" name="TekstniOkvir 17">
            <a:extLst>
              <a:ext uri="{FF2B5EF4-FFF2-40B4-BE49-F238E27FC236}">
                <a16:creationId xmlns:a16="http://schemas.microsoft.com/office/drawing/2014/main" id="{71827C6D-A2ED-4A6B-AA92-81046E90161E}"/>
              </a:ext>
            </a:extLst>
          </p:cNvPr>
          <p:cNvSpPr txBox="1"/>
          <p:nvPr/>
        </p:nvSpPr>
        <p:spPr>
          <a:xfrm>
            <a:off x="10190480" y="3626822"/>
            <a:ext cx="1351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Konstantin</a:t>
            </a:r>
          </a:p>
        </p:txBody>
      </p:sp>
      <p:sp>
        <p:nvSpPr>
          <p:cNvPr id="19" name="TekstniOkvir 18">
            <a:extLst>
              <a:ext uri="{FF2B5EF4-FFF2-40B4-BE49-F238E27FC236}">
                <a16:creationId xmlns:a16="http://schemas.microsoft.com/office/drawing/2014/main" id="{AC2EE3C4-676F-447E-A961-5B3856AFE554}"/>
              </a:ext>
            </a:extLst>
          </p:cNvPr>
          <p:cNvSpPr txBox="1"/>
          <p:nvPr/>
        </p:nvSpPr>
        <p:spPr>
          <a:xfrm>
            <a:off x="2194560" y="4149081"/>
            <a:ext cx="1432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kršćanstvo</a:t>
            </a:r>
          </a:p>
        </p:txBody>
      </p:sp>
      <p:sp>
        <p:nvSpPr>
          <p:cNvPr id="20" name="TekstniOkvir 19">
            <a:extLst>
              <a:ext uri="{FF2B5EF4-FFF2-40B4-BE49-F238E27FC236}">
                <a16:creationId xmlns:a16="http://schemas.microsoft.com/office/drawing/2014/main" id="{0A07446A-C3AD-4C53-B35E-C6D75A9A6027}"/>
              </a:ext>
            </a:extLst>
          </p:cNvPr>
          <p:cNvSpPr txBox="1"/>
          <p:nvPr/>
        </p:nvSpPr>
        <p:spPr>
          <a:xfrm>
            <a:off x="6451029" y="4142722"/>
            <a:ext cx="1432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milanskim</a:t>
            </a:r>
          </a:p>
        </p:txBody>
      </p:sp>
      <p:sp>
        <p:nvSpPr>
          <p:cNvPr id="21" name="TekstniOkvir 20">
            <a:extLst>
              <a:ext uri="{FF2B5EF4-FFF2-40B4-BE49-F238E27FC236}">
                <a16:creationId xmlns:a16="http://schemas.microsoft.com/office/drawing/2014/main" id="{187E03F6-C73D-4153-B1CE-124FA598FBF5}"/>
              </a:ext>
            </a:extLst>
          </p:cNvPr>
          <p:cNvSpPr txBox="1"/>
          <p:nvPr/>
        </p:nvSpPr>
        <p:spPr>
          <a:xfrm>
            <a:off x="148053" y="4673600"/>
            <a:ext cx="1213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err="1"/>
              <a:t>Teodozije</a:t>
            </a:r>
            <a:endParaRPr lang="hr-HR" sz="2000" dirty="0"/>
          </a:p>
        </p:txBody>
      </p:sp>
      <p:sp>
        <p:nvSpPr>
          <p:cNvPr id="23" name="TekstniOkvir 22">
            <a:extLst>
              <a:ext uri="{FF2B5EF4-FFF2-40B4-BE49-F238E27FC236}">
                <a16:creationId xmlns:a16="http://schemas.microsoft.com/office/drawing/2014/main" id="{327F53DB-7082-426A-AEEC-0F97DD2D3FFA}"/>
              </a:ext>
            </a:extLst>
          </p:cNvPr>
          <p:cNvSpPr txBox="1"/>
          <p:nvPr/>
        </p:nvSpPr>
        <p:spPr>
          <a:xfrm>
            <a:off x="6214367" y="4723564"/>
            <a:ext cx="11310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Rimskog</a:t>
            </a:r>
          </a:p>
        </p:txBody>
      </p:sp>
    </p:spTree>
    <p:extLst>
      <p:ext uri="{BB962C8B-B14F-4D97-AF65-F5344CB8AC3E}">
        <p14:creationId xmlns:p14="http://schemas.microsoft.com/office/powerpoint/2010/main" val="140799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Slika na kojoj se prikazuje snimka zaslona&#10;&#10;Opis je automatski generiran">
            <a:extLst>
              <a:ext uri="{FF2B5EF4-FFF2-40B4-BE49-F238E27FC236}">
                <a16:creationId xmlns:a16="http://schemas.microsoft.com/office/drawing/2014/main" id="{B8D61AE9-724A-4E03-816A-F94D74354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4" y="354329"/>
            <a:ext cx="11558739" cy="4979671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69ABD839-1FB7-4536-A793-42AA7E13C22B}"/>
              </a:ext>
            </a:extLst>
          </p:cNvPr>
          <p:cNvSpPr txBox="1"/>
          <p:nvPr/>
        </p:nvSpPr>
        <p:spPr>
          <a:xfrm>
            <a:off x="2743200" y="1339334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Duhova</a:t>
            </a: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678AA150-068F-4159-9198-5F340EDEC3D2}"/>
              </a:ext>
            </a:extLst>
          </p:cNvPr>
          <p:cNvSpPr txBox="1"/>
          <p:nvPr/>
        </p:nvSpPr>
        <p:spPr>
          <a:xfrm>
            <a:off x="4876800" y="1302629"/>
            <a:ext cx="14668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Jeruzalemu</a:t>
            </a:r>
          </a:p>
        </p:txBody>
      </p:sp>
    </p:spTree>
    <p:extLst>
      <p:ext uri="{BB962C8B-B14F-4D97-AF65-F5344CB8AC3E}">
        <p14:creationId xmlns:p14="http://schemas.microsoft.com/office/powerpoint/2010/main" val="200495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Slika na kojoj se prikazuje snimka zaslona&#10;&#10;Opis je automatski generiran">
            <a:extLst>
              <a:ext uri="{FF2B5EF4-FFF2-40B4-BE49-F238E27FC236}">
                <a16:creationId xmlns:a16="http://schemas.microsoft.com/office/drawing/2014/main" id="{B8D61AE9-724A-4E03-816A-F94D74354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53" y="372084"/>
            <a:ext cx="11558739" cy="4979671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69ABD839-1FB7-4536-A793-42AA7E13C22B}"/>
              </a:ext>
            </a:extLst>
          </p:cNvPr>
          <p:cNvSpPr txBox="1"/>
          <p:nvPr/>
        </p:nvSpPr>
        <p:spPr>
          <a:xfrm>
            <a:off x="2743200" y="1339334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Duhova</a:t>
            </a: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6300BF22-F586-4286-AA5D-04FAD1908BE0}"/>
              </a:ext>
            </a:extLst>
          </p:cNvPr>
          <p:cNvSpPr txBox="1"/>
          <p:nvPr/>
        </p:nvSpPr>
        <p:spPr>
          <a:xfrm>
            <a:off x="4829451" y="1339334"/>
            <a:ext cx="1384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Jeruzalemu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74E33F63-4986-4E0D-AF81-5F96DF120A1C}"/>
              </a:ext>
            </a:extLst>
          </p:cNvPr>
          <p:cNvSpPr txBox="1"/>
          <p:nvPr/>
        </p:nvSpPr>
        <p:spPr>
          <a:xfrm>
            <a:off x="10111665" y="1384908"/>
            <a:ext cx="949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srce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7BF6B451-7689-4291-8EAC-A39E5D7EC347}"/>
              </a:ext>
            </a:extLst>
          </p:cNvPr>
          <p:cNvSpPr txBox="1"/>
          <p:nvPr/>
        </p:nvSpPr>
        <p:spPr>
          <a:xfrm>
            <a:off x="1455938" y="1908699"/>
            <a:ext cx="97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duša</a:t>
            </a:r>
          </a:p>
        </p:txBody>
      </p:sp>
    </p:spTree>
    <p:extLst>
      <p:ext uri="{BB962C8B-B14F-4D97-AF65-F5344CB8AC3E}">
        <p14:creationId xmlns:p14="http://schemas.microsoft.com/office/powerpoint/2010/main" val="377850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Slika na kojoj se prikazuje snimka zaslona&#10;&#10;Opis je automatski generiran">
            <a:extLst>
              <a:ext uri="{FF2B5EF4-FFF2-40B4-BE49-F238E27FC236}">
                <a16:creationId xmlns:a16="http://schemas.microsoft.com/office/drawing/2014/main" id="{B8D61AE9-724A-4E03-816A-F94D74354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53" y="398717"/>
            <a:ext cx="11558739" cy="4979671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69ABD839-1FB7-4536-A793-42AA7E13C22B}"/>
              </a:ext>
            </a:extLst>
          </p:cNvPr>
          <p:cNvSpPr txBox="1"/>
          <p:nvPr/>
        </p:nvSpPr>
        <p:spPr>
          <a:xfrm>
            <a:off x="2743200" y="1339334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Duhova</a:t>
            </a: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6300BF22-F586-4286-AA5D-04FAD1908BE0}"/>
              </a:ext>
            </a:extLst>
          </p:cNvPr>
          <p:cNvSpPr txBox="1"/>
          <p:nvPr/>
        </p:nvSpPr>
        <p:spPr>
          <a:xfrm>
            <a:off x="4829451" y="1339334"/>
            <a:ext cx="1384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Jeruzalemu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74E33F63-4986-4E0D-AF81-5F96DF120A1C}"/>
              </a:ext>
            </a:extLst>
          </p:cNvPr>
          <p:cNvSpPr txBox="1"/>
          <p:nvPr/>
        </p:nvSpPr>
        <p:spPr>
          <a:xfrm>
            <a:off x="10111665" y="1384908"/>
            <a:ext cx="949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srce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7BF6B451-7689-4291-8EAC-A39E5D7EC347}"/>
              </a:ext>
            </a:extLst>
          </p:cNvPr>
          <p:cNvSpPr txBox="1"/>
          <p:nvPr/>
        </p:nvSpPr>
        <p:spPr>
          <a:xfrm>
            <a:off x="1455938" y="1908699"/>
            <a:ext cx="97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duša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D31C3F38-70AA-4E0F-97E0-815F31CCF817}"/>
              </a:ext>
            </a:extLst>
          </p:cNvPr>
          <p:cNvSpPr txBox="1"/>
          <p:nvPr/>
        </p:nvSpPr>
        <p:spPr>
          <a:xfrm>
            <a:off x="3815271" y="1988598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Crkva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82682D6D-8979-4928-8CA1-C01B77557738}"/>
              </a:ext>
            </a:extLst>
          </p:cNvPr>
          <p:cNvSpPr txBox="1"/>
          <p:nvPr/>
        </p:nvSpPr>
        <p:spPr>
          <a:xfrm>
            <a:off x="7670307" y="1908699"/>
            <a:ext cx="1003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progoni</a:t>
            </a:r>
          </a:p>
        </p:txBody>
      </p:sp>
    </p:spTree>
    <p:extLst>
      <p:ext uri="{BB962C8B-B14F-4D97-AF65-F5344CB8AC3E}">
        <p14:creationId xmlns:p14="http://schemas.microsoft.com/office/powerpoint/2010/main" val="9834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Slika na kojoj se prikazuje snimka zaslona&#10;&#10;Opis je automatski generiran">
            <a:extLst>
              <a:ext uri="{FF2B5EF4-FFF2-40B4-BE49-F238E27FC236}">
                <a16:creationId xmlns:a16="http://schemas.microsoft.com/office/drawing/2014/main" id="{B8D61AE9-724A-4E03-816A-F94D74354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53" y="398717"/>
            <a:ext cx="11558739" cy="4979671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69ABD839-1FB7-4536-A793-42AA7E13C22B}"/>
              </a:ext>
            </a:extLst>
          </p:cNvPr>
          <p:cNvSpPr txBox="1"/>
          <p:nvPr/>
        </p:nvSpPr>
        <p:spPr>
          <a:xfrm>
            <a:off x="2743200" y="1339334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Duhova</a:t>
            </a: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6300BF22-F586-4286-AA5D-04FAD1908BE0}"/>
              </a:ext>
            </a:extLst>
          </p:cNvPr>
          <p:cNvSpPr txBox="1"/>
          <p:nvPr/>
        </p:nvSpPr>
        <p:spPr>
          <a:xfrm>
            <a:off x="4829451" y="1339334"/>
            <a:ext cx="1384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Jeruzalemu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74E33F63-4986-4E0D-AF81-5F96DF120A1C}"/>
              </a:ext>
            </a:extLst>
          </p:cNvPr>
          <p:cNvSpPr txBox="1"/>
          <p:nvPr/>
        </p:nvSpPr>
        <p:spPr>
          <a:xfrm>
            <a:off x="10111665" y="1384908"/>
            <a:ext cx="949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srce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7BF6B451-7689-4291-8EAC-A39E5D7EC347}"/>
              </a:ext>
            </a:extLst>
          </p:cNvPr>
          <p:cNvSpPr txBox="1"/>
          <p:nvPr/>
        </p:nvSpPr>
        <p:spPr>
          <a:xfrm>
            <a:off x="1455938" y="1908699"/>
            <a:ext cx="97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duša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D31C3F38-70AA-4E0F-97E0-815F31CCF817}"/>
              </a:ext>
            </a:extLst>
          </p:cNvPr>
          <p:cNvSpPr txBox="1"/>
          <p:nvPr/>
        </p:nvSpPr>
        <p:spPr>
          <a:xfrm>
            <a:off x="3815271" y="1988598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Crkva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82682D6D-8979-4928-8CA1-C01B77557738}"/>
              </a:ext>
            </a:extLst>
          </p:cNvPr>
          <p:cNvSpPr txBox="1"/>
          <p:nvPr/>
        </p:nvSpPr>
        <p:spPr>
          <a:xfrm>
            <a:off x="7670307" y="1908699"/>
            <a:ext cx="1003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progoni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0B7D078D-2377-4538-96E4-D68B345318A0}"/>
              </a:ext>
            </a:extLst>
          </p:cNvPr>
          <p:cNvSpPr txBox="1"/>
          <p:nvPr/>
        </p:nvSpPr>
        <p:spPr>
          <a:xfrm>
            <a:off x="148053" y="2519220"/>
            <a:ext cx="1213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đakona</a:t>
            </a:r>
          </a:p>
        </p:txBody>
      </p:sp>
    </p:spTree>
    <p:extLst>
      <p:ext uri="{BB962C8B-B14F-4D97-AF65-F5344CB8AC3E}">
        <p14:creationId xmlns:p14="http://schemas.microsoft.com/office/powerpoint/2010/main" val="168369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Slika na kojoj se prikazuje snimka zaslona&#10;&#10;Opis je automatski generiran">
            <a:extLst>
              <a:ext uri="{FF2B5EF4-FFF2-40B4-BE49-F238E27FC236}">
                <a16:creationId xmlns:a16="http://schemas.microsoft.com/office/drawing/2014/main" id="{B8D61AE9-724A-4E03-816A-F94D74354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53" y="398717"/>
            <a:ext cx="11558739" cy="4979671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69ABD839-1FB7-4536-A793-42AA7E13C22B}"/>
              </a:ext>
            </a:extLst>
          </p:cNvPr>
          <p:cNvSpPr txBox="1"/>
          <p:nvPr/>
        </p:nvSpPr>
        <p:spPr>
          <a:xfrm>
            <a:off x="2743200" y="1339334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Duhova</a:t>
            </a: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6300BF22-F586-4286-AA5D-04FAD1908BE0}"/>
              </a:ext>
            </a:extLst>
          </p:cNvPr>
          <p:cNvSpPr txBox="1"/>
          <p:nvPr/>
        </p:nvSpPr>
        <p:spPr>
          <a:xfrm>
            <a:off x="4829451" y="1339334"/>
            <a:ext cx="1384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Jeruzalemu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74E33F63-4986-4E0D-AF81-5F96DF120A1C}"/>
              </a:ext>
            </a:extLst>
          </p:cNvPr>
          <p:cNvSpPr txBox="1"/>
          <p:nvPr/>
        </p:nvSpPr>
        <p:spPr>
          <a:xfrm>
            <a:off x="10111665" y="1384908"/>
            <a:ext cx="949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srce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7BF6B451-7689-4291-8EAC-A39E5D7EC347}"/>
              </a:ext>
            </a:extLst>
          </p:cNvPr>
          <p:cNvSpPr txBox="1"/>
          <p:nvPr/>
        </p:nvSpPr>
        <p:spPr>
          <a:xfrm>
            <a:off x="1455938" y="1908699"/>
            <a:ext cx="97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duša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D31C3F38-70AA-4E0F-97E0-815F31CCF817}"/>
              </a:ext>
            </a:extLst>
          </p:cNvPr>
          <p:cNvSpPr txBox="1"/>
          <p:nvPr/>
        </p:nvSpPr>
        <p:spPr>
          <a:xfrm>
            <a:off x="3815271" y="1988598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Crkva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82682D6D-8979-4928-8CA1-C01B77557738}"/>
              </a:ext>
            </a:extLst>
          </p:cNvPr>
          <p:cNvSpPr txBox="1"/>
          <p:nvPr/>
        </p:nvSpPr>
        <p:spPr>
          <a:xfrm>
            <a:off x="7670307" y="1908699"/>
            <a:ext cx="1003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progoni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0B7D078D-2377-4538-96E4-D68B345318A0}"/>
              </a:ext>
            </a:extLst>
          </p:cNvPr>
          <p:cNvSpPr txBox="1"/>
          <p:nvPr/>
        </p:nvSpPr>
        <p:spPr>
          <a:xfrm>
            <a:off x="148053" y="2519220"/>
            <a:ext cx="1213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đakona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799264EA-2139-4672-8CC3-9581F5494581}"/>
              </a:ext>
            </a:extLst>
          </p:cNvPr>
          <p:cNvSpPr txBox="1"/>
          <p:nvPr/>
        </p:nvSpPr>
        <p:spPr>
          <a:xfrm>
            <a:off x="3815271" y="2480006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carevi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41D65F15-C68D-4036-931D-9826640F1D80}"/>
              </a:ext>
            </a:extLst>
          </p:cNvPr>
          <p:cNvSpPr txBox="1"/>
          <p:nvPr/>
        </p:nvSpPr>
        <p:spPr>
          <a:xfrm>
            <a:off x="7345427" y="2445788"/>
            <a:ext cx="1076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progone</a:t>
            </a:r>
          </a:p>
        </p:txBody>
      </p:sp>
    </p:spTree>
    <p:extLst>
      <p:ext uri="{BB962C8B-B14F-4D97-AF65-F5344CB8AC3E}">
        <p14:creationId xmlns:p14="http://schemas.microsoft.com/office/powerpoint/2010/main" val="385221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Slika na kojoj se prikazuje snimka zaslona&#10;&#10;Opis je automatski generiran">
            <a:extLst>
              <a:ext uri="{FF2B5EF4-FFF2-40B4-BE49-F238E27FC236}">
                <a16:creationId xmlns:a16="http://schemas.microsoft.com/office/drawing/2014/main" id="{B8D61AE9-724A-4E03-816A-F94D74354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1" y="390280"/>
            <a:ext cx="11558739" cy="4979671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69ABD839-1FB7-4536-A793-42AA7E13C22B}"/>
              </a:ext>
            </a:extLst>
          </p:cNvPr>
          <p:cNvSpPr txBox="1"/>
          <p:nvPr/>
        </p:nvSpPr>
        <p:spPr>
          <a:xfrm>
            <a:off x="2743200" y="1339334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Duhova</a:t>
            </a: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6300BF22-F586-4286-AA5D-04FAD1908BE0}"/>
              </a:ext>
            </a:extLst>
          </p:cNvPr>
          <p:cNvSpPr txBox="1"/>
          <p:nvPr/>
        </p:nvSpPr>
        <p:spPr>
          <a:xfrm>
            <a:off x="4829451" y="1339334"/>
            <a:ext cx="1384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Jeruzalemu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74E33F63-4986-4E0D-AF81-5F96DF120A1C}"/>
              </a:ext>
            </a:extLst>
          </p:cNvPr>
          <p:cNvSpPr txBox="1"/>
          <p:nvPr/>
        </p:nvSpPr>
        <p:spPr>
          <a:xfrm>
            <a:off x="10111665" y="1384908"/>
            <a:ext cx="949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srce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7BF6B451-7689-4291-8EAC-A39E5D7EC347}"/>
              </a:ext>
            </a:extLst>
          </p:cNvPr>
          <p:cNvSpPr txBox="1"/>
          <p:nvPr/>
        </p:nvSpPr>
        <p:spPr>
          <a:xfrm>
            <a:off x="1455938" y="1908699"/>
            <a:ext cx="97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duša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D31C3F38-70AA-4E0F-97E0-815F31CCF817}"/>
              </a:ext>
            </a:extLst>
          </p:cNvPr>
          <p:cNvSpPr txBox="1"/>
          <p:nvPr/>
        </p:nvSpPr>
        <p:spPr>
          <a:xfrm>
            <a:off x="3815271" y="1988598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Crkva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82682D6D-8979-4928-8CA1-C01B77557738}"/>
              </a:ext>
            </a:extLst>
          </p:cNvPr>
          <p:cNvSpPr txBox="1"/>
          <p:nvPr/>
        </p:nvSpPr>
        <p:spPr>
          <a:xfrm>
            <a:off x="7670307" y="1908699"/>
            <a:ext cx="1003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progoni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0B7D078D-2377-4538-96E4-D68B345318A0}"/>
              </a:ext>
            </a:extLst>
          </p:cNvPr>
          <p:cNvSpPr txBox="1"/>
          <p:nvPr/>
        </p:nvSpPr>
        <p:spPr>
          <a:xfrm>
            <a:off x="148053" y="2519220"/>
            <a:ext cx="1213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đakona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799264EA-2139-4672-8CC3-9581F5494581}"/>
              </a:ext>
            </a:extLst>
          </p:cNvPr>
          <p:cNvSpPr txBox="1"/>
          <p:nvPr/>
        </p:nvSpPr>
        <p:spPr>
          <a:xfrm>
            <a:off x="3815271" y="2480006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carevi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41D65F15-C68D-4036-931D-9826640F1D80}"/>
              </a:ext>
            </a:extLst>
          </p:cNvPr>
          <p:cNvSpPr txBox="1"/>
          <p:nvPr/>
        </p:nvSpPr>
        <p:spPr>
          <a:xfrm>
            <a:off x="7345427" y="2445788"/>
            <a:ext cx="1076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progone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0A1D56E0-A655-4902-B261-E7690AF56AEA}"/>
              </a:ext>
            </a:extLst>
          </p:cNvPr>
          <p:cNvSpPr txBox="1"/>
          <p:nvPr/>
        </p:nvSpPr>
        <p:spPr>
          <a:xfrm>
            <a:off x="2025490" y="3028890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Neron</a:t>
            </a:r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3E3E9B2C-5516-4976-8401-A2436E139ABD}"/>
              </a:ext>
            </a:extLst>
          </p:cNvPr>
          <p:cNvSpPr txBox="1"/>
          <p:nvPr/>
        </p:nvSpPr>
        <p:spPr>
          <a:xfrm>
            <a:off x="3815271" y="3049371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err="1"/>
              <a:t>Decije</a:t>
            </a:r>
            <a:endParaRPr lang="hr-HR" sz="2000" dirty="0"/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1CC256F9-D347-49A0-A749-B596F7579DBF}"/>
              </a:ext>
            </a:extLst>
          </p:cNvPr>
          <p:cNvSpPr txBox="1"/>
          <p:nvPr/>
        </p:nvSpPr>
        <p:spPr>
          <a:xfrm>
            <a:off x="5841999" y="3049371"/>
            <a:ext cx="1384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Dioklecijan</a:t>
            </a:r>
          </a:p>
        </p:txBody>
      </p:sp>
    </p:spTree>
    <p:extLst>
      <p:ext uri="{BB962C8B-B14F-4D97-AF65-F5344CB8AC3E}">
        <p14:creationId xmlns:p14="http://schemas.microsoft.com/office/powerpoint/2010/main" val="274438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Slika na kojoj se prikazuje snimka zaslona&#10;&#10;Opis je automatski generiran">
            <a:extLst>
              <a:ext uri="{FF2B5EF4-FFF2-40B4-BE49-F238E27FC236}">
                <a16:creationId xmlns:a16="http://schemas.microsoft.com/office/drawing/2014/main" id="{B8D61AE9-724A-4E03-816A-F94D74354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1" y="390280"/>
            <a:ext cx="11558739" cy="4979671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69ABD839-1FB7-4536-A793-42AA7E13C22B}"/>
              </a:ext>
            </a:extLst>
          </p:cNvPr>
          <p:cNvSpPr txBox="1"/>
          <p:nvPr/>
        </p:nvSpPr>
        <p:spPr>
          <a:xfrm>
            <a:off x="2743200" y="1339334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Duhova</a:t>
            </a: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6300BF22-F586-4286-AA5D-04FAD1908BE0}"/>
              </a:ext>
            </a:extLst>
          </p:cNvPr>
          <p:cNvSpPr txBox="1"/>
          <p:nvPr/>
        </p:nvSpPr>
        <p:spPr>
          <a:xfrm>
            <a:off x="4829451" y="1339334"/>
            <a:ext cx="1384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Jeruzalemu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74E33F63-4986-4E0D-AF81-5F96DF120A1C}"/>
              </a:ext>
            </a:extLst>
          </p:cNvPr>
          <p:cNvSpPr txBox="1"/>
          <p:nvPr/>
        </p:nvSpPr>
        <p:spPr>
          <a:xfrm>
            <a:off x="10111665" y="1384908"/>
            <a:ext cx="949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srce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7BF6B451-7689-4291-8EAC-A39E5D7EC347}"/>
              </a:ext>
            </a:extLst>
          </p:cNvPr>
          <p:cNvSpPr txBox="1"/>
          <p:nvPr/>
        </p:nvSpPr>
        <p:spPr>
          <a:xfrm>
            <a:off x="1455938" y="1908699"/>
            <a:ext cx="97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duša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D31C3F38-70AA-4E0F-97E0-815F31CCF817}"/>
              </a:ext>
            </a:extLst>
          </p:cNvPr>
          <p:cNvSpPr txBox="1"/>
          <p:nvPr/>
        </p:nvSpPr>
        <p:spPr>
          <a:xfrm>
            <a:off x="3815271" y="1988598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Crkva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82682D6D-8979-4928-8CA1-C01B77557738}"/>
              </a:ext>
            </a:extLst>
          </p:cNvPr>
          <p:cNvSpPr txBox="1"/>
          <p:nvPr/>
        </p:nvSpPr>
        <p:spPr>
          <a:xfrm>
            <a:off x="7670307" y="1908699"/>
            <a:ext cx="1003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progoni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0B7D078D-2377-4538-96E4-D68B345318A0}"/>
              </a:ext>
            </a:extLst>
          </p:cNvPr>
          <p:cNvSpPr txBox="1"/>
          <p:nvPr/>
        </p:nvSpPr>
        <p:spPr>
          <a:xfrm>
            <a:off x="148053" y="2519220"/>
            <a:ext cx="1213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đakona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799264EA-2139-4672-8CC3-9581F5494581}"/>
              </a:ext>
            </a:extLst>
          </p:cNvPr>
          <p:cNvSpPr txBox="1"/>
          <p:nvPr/>
        </p:nvSpPr>
        <p:spPr>
          <a:xfrm>
            <a:off x="3815271" y="2480006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carevi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41D65F15-C68D-4036-931D-9826640F1D80}"/>
              </a:ext>
            </a:extLst>
          </p:cNvPr>
          <p:cNvSpPr txBox="1"/>
          <p:nvPr/>
        </p:nvSpPr>
        <p:spPr>
          <a:xfrm>
            <a:off x="7345427" y="2445788"/>
            <a:ext cx="1076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progone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0A1D56E0-A655-4902-B261-E7690AF56AEA}"/>
              </a:ext>
            </a:extLst>
          </p:cNvPr>
          <p:cNvSpPr txBox="1"/>
          <p:nvPr/>
        </p:nvSpPr>
        <p:spPr>
          <a:xfrm>
            <a:off x="2025490" y="3028890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Neron</a:t>
            </a:r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3E3E9B2C-5516-4976-8401-A2436E139ABD}"/>
              </a:ext>
            </a:extLst>
          </p:cNvPr>
          <p:cNvSpPr txBox="1"/>
          <p:nvPr/>
        </p:nvSpPr>
        <p:spPr>
          <a:xfrm>
            <a:off x="3815271" y="3049371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err="1"/>
              <a:t>Decije</a:t>
            </a:r>
            <a:endParaRPr lang="hr-HR" sz="2000" dirty="0"/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1CC256F9-D347-49A0-A749-B596F7579DBF}"/>
              </a:ext>
            </a:extLst>
          </p:cNvPr>
          <p:cNvSpPr txBox="1"/>
          <p:nvPr/>
        </p:nvSpPr>
        <p:spPr>
          <a:xfrm>
            <a:off x="5841999" y="3049371"/>
            <a:ext cx="1384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Dioklecijan</a:t>
            </a:r>
          </a:p>
        </p:txBody>
      </p:sp>
      <p:sp>
        <p:nvSpPr>
          <p:cNvPr id="15" name="TekstniOkvir 14">
            <a:extLst>
              <a:ext uri="{FF2B5EF4-FFF2-40B4-BE49-F238E27FC236}">
                <a16:creationId xmlns:a16="http://schemas.microsoft.com/office/drawing/2014/main" id="{579E0882-8B9A-44D9-AF03-278CE90041C0}"/>
              </a:ext>
            </a:extLst>
          </p:cNvPr>
          <p:cNvSpPr txBox="1"/>
          <p:nvPr/>
        </p:nvSpPr>
        <p:spPr>
          <a:xfrm>
            <a:off x="10495280" y="3049371"/>
            <a:ext cx="1046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progona</a:t>
            </a:r>
          </a:p>
        </p:txBody>
      </p:sp>
      <p:sp>
        <p:nvSpPr>
          <p:cNvPr id="16" name="TekstniOkvir 15">
            <a:extLst>
              <a:ext uri="{FF2B5EF4-FFF2-40B4-BE49-F238E27FC236}">
                <a16:creationId xmlns:a16="http://schemas.microsoft.com/office/drawing/2014/main" id="{787B68E2-9789-4005-BC7F-92386B48A3CA}"/>
              </a:ext>
            </a:extLst>
          </p:cNvPr>
          <p:cNvSpPr txBox="1"/>
          <p:nvPr/>
        </p:nvSpPr>
        <p:spPr>
          <a:xfrm>
            <a:off x="1889760" y="3657600"/>
            <a:ext cx="1737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katakombama</a:t>
            </a:r>
          </a:p>
        </p:txBody>
      </p:sp>
    </p:spTree>
    <p:extLst>
      <p:ext uri="{BB962C8B-B14F-4D97-AF65-F5344CB8AC3E}">
        <p14:creationId xmlns:p14="http://schemas.microsoft.com/office/powerpoint/2010/main" val="419281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Slika na kojoj se prikazuje snimka zaslona&#10;&#10;Opis je automatski generiran">
            <a:extLst>
              <a:ext uri="{FF2B5EF4-FFF2-40B4-BE49-F238E27FC236}">
                <a16:creationId xmlns:a16="http://schemas.microsoft.com/office/drawing/2014/main" id="{B8D61AE9-724A-4E03-816A-F94D74354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1" y="390280"/>
            <a:ext cx="11558739" cy="4979671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69ABD839-1FB7-4536-A793-42AA7E13C22B}"/>
              </a:ext>
            </a:extLst>
          </p:cNvPr>
          <p:cNvSpPr txBox="1"/>
          <p:nvPr/>
        </p:nvSpPr>
        <p:spPr>
          <a:xfrm>
            <a:off x="2743200" y="1339334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Duhova</a:t>
            </a: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6300BF22-F586-4286-AA5D-04FAD1908BE0}"/>
              </a:ext>
            </a:extLst>
          </p:cNvPr>
          <p:cNvSpPr txBox="1"/>
          <p:nvPr/>
        </p:nvSpPr>
        <p:spPr>
          <a:xfrm>
            <a:off x="4829451" y="1339334"/>
            <a:ext cx="1384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Jeruzalemu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74E33F63-4986-4E0D-AF81-5F96DF120A1C}"/>
              </a:ext>
            </a:extLst>
          </p:cNvPr>
          <p:cNvSpPr txBox="1"/>
          <p:nvPr/>
        </p:nvSpPr>
        <p:spPr>
          <a:xfrm>
            <a:off x="10111665" y="1384908"/>
            <a:ext cx="949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srce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7BF6B451-7689-4291-8EAC-A39E5D7EC347}"/>
              </a:ext>
            </a:extLst>
          </p:cNvPr>
          <p:cNvSpPr txBox="1"/>
          <p:nvPr/>
        </p:nvSpPr>
        <p:spPr>
          <a:xfrm>
            <a:off x="1455938" y="1908699"/>
            <a:ext cx="97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duša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D31C3F38-70AA-4E0F-97E0-815F31CCF817}"/>
              </a:ext>
            </a:extLst>
          </p:cNvPr>
          <p:cNvSpPr txBox="1"/>
          <p:nvPr/>
        </p:nvSpPr>
        <p:spPr>
          <a:xfrm>
            <a:off x="3815271" y="1988598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Crkva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82682D6D-8979-4928-8CA1-C01B77557738}"/>
              </a:ext>
            </a:extLst>
          </p:cNvPr>
          <p:cNvSpPr txBox="1"/>
          <p:nvPr/>
        </p:nvSpPr>
        <p:spPr>
          <a:xfrm>
            <a:off x="7670307" y="1908699"/>
            <a:ext cx="1003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progoni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0B7D078D-2377-4538-96E4-D68B345318A0}"/>
              </a:ext>
            </a:extLst>
          </p:cNvPr>
          <p:cNvSpPr txBox="1"/>
          <p:nvPr/>
        </p:nvSpPr>
        <p:spPr>
          <a:xfrm>
            <a:off x="148053" y="2519220"/>
            <a:ext cx="1213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đakona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799264EA-2139-4672-8CC3-9581F5494581}"/>
              </a:ext>
            </a:extLst>
          </p:cNvPr>
          <p:cNvSpPr txBox="1"/>
          <p:nvPr/>
        </p:nvSpPr>
        <p:spPr>
          <a:xfrm>
            <a:off x="3815271" y="2480006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carevi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41D65F15-C68D-4036-931D-9826640F1D80}"/>
              </a:ext>
            </a:extLst>
          </p:cNvPr>
          <p:cNvSpPr txBox="1"/>
          <p:nvPr/>
        </p:nvSpPr>
        <p:spPr>
          <a:xfrm>
            <a:off x="7345427" y="2445788"/>
            <a:ext cx="1076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progone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0A1D56E0-A655-4902-B261-E7690AF56AEA}"/>
              </a:ext>
            </a:extLst>
          </p:cNvPr>
          <p:cNvSpPr txBox="1"/>
          <p:nvPr/>
        </p:nvSpPr>
        <p:spPr>
          <a:xfrm>
            <a:off x="2025490" y="3028890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Neron</a:t>
            </a:r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3E3E9B2C-5516-4976-8401-A2436E139ABD}"/>
              </a:ext>
            </a:extLst>
          </p:cNvPr>
          <p:cNvSpPr txBox="1"/>
          <p:nvPr/>
        </p:nvSpPr>
        <p:spPr>
          <a:xfrm>
            <a:off x="3815271" y="3049371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err="1"/>
              <a:t>Decije</a:t>
            </a:r>
            <a:endParaRPr lang="hr-HR" sz="2000" dirty="0"/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1CC256F9-D347-49A0-A749-B596F7579DBF}"/>
              </a:ext>
            </a:extLst>
          </p:cNvPr>
          <p:cNvSpPr txBox="1"/>
          <p:nvPr/>
        </p:nvSpPr>
        <p:spPr>
          <a:xfrm>
            <a:off x="5841999" y="3049371"/>
            <a:ext cx="1384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Dioklecijan</a:t>
            </a:r>
          </a:p>
        </p:txBody>
      </p:sp>
      <p:sp>
        <p:nvSpPr>
          <p:cNvPr id="15" name="TekstniOkvir 14">
            <a:extLst>
              <a:ext uri="{FF2B5EF4-FFF2-40B4-BE49-F238E27FC236}">
                <a16:creationId xmlns:a16="http://schemas.microsoft.com/office/drawing/2014/main" id="{579E0882-8B9A-44D9-AF03-278CE90041C0}"/>
              </a:ext>
            </a:extLst>
          </p:cNvPr>
          <p:cNvSpPr txBox="1"/>
          <p:nvPr/>
        </p:nvSpPr>
        <p:spPr>
          <a:xfrm>
            <a:off x="10495280" y="3049371"/>
            <a:ext cx="1046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progona</a:t>
            </a:r>
          </a:p>
        </p:txBody>
      </p:sp>
      <p:sp>
        <p:nvSpPr>
          <p:cNvPr id="16" name="TekstniOkvir 15">
            <a:extLst>
              <a:ext uri="{FF2B5EF4-FFF2-40B4-BE49-F238E27FC236}">
                <a16:creationId xmlns:a16="http://schemas.microsoft.com/office/drawing/2014/main" id="{787B68E2-9789-4005-BC7F-92386B48A3CA}"/>
              </a:ext>
            </a:extLst>
          </p:cNvPr>
          <p:cNvSpPr txBox="1"/>
          <p:nvPr/>
        </p:nvSpPr>
        <p:spPr>
          <a:xfrm>
            <a:off x="1889760" y="3657600"/>
            <a:ext cx="1737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katakombama</a:t>
            </a:r>
          </a:p>
        </p:txBody>
      </p:sp>
      <p:sp>
        <p:nvSpPr>
          <p:cNvPr id="17" name="TekstniOkvir 16">
            <a:extLst>
              <a:ext uri="{FF2B5EF4-FFF2-40B4-BE49-F238E27FC236}">
                <a16:creationId xmlns:a16="http://schemas.microsoft.com/office/drawing/2014/main" id="{E685D869-C091-4783-978F-6E75F8112AD2}"/>
              </a:ext>
            </a:extLst>
          </p:cNvPr>
          <p:cNvSpPr txBox="1"/>
          <p:nvPr/>
        </p:nvSpPr>
        <p:spPr>
          <a:xfrm>
            <a:off x="6502400" y="3657600"/>
            <a:ext cx="1076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stoljeća</a:t>
            </a:r>
          </a:p>
        </p:txBody>
      </p:sp>
    </p:spTree>
    <p:extLst>
      <p:ext uri="{BB962C8B-B14F-4D97-AF65-F5344CB8AC3E}">
        <p14:creationId xmlns:p14="http://schemas.microsoft.com/office/powerpoint/2010/main" val="12268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107</Words>
  <Application>Microsoft Office PowerPoint</Application>
  <PresentationFormat>Široki zaslon</PresentationFormat>
  <Paragraphs>107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sustava Office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5</cp:revision>
  <dcterms:created xsi:type="dcterms:W3CDTF">2020-05-13T08:43:34Z</dcterms:created>
  <dcterms:modified xsi:type="dcterms:W3CDTF">2020-05-15T08:42:43Z</dcterms:modified>
</cp:coreProperties>
</file>